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2.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37" r:id="rId4"/>
    <p:sldMasterId id="2147484571" r:id="rId5"/>
    <p:sldMasterId id="2147484608" r:id="rId6"/>
  </p:sldMasterIdLst>
  <p:notesMasterIdLst>
    <p:notesMasterId r:id="rId38"/>
  </p:notesMasterIdLst>
  <p:handoutMasterIdLst>
    <p:handoutMasterId r:id="rId39"/>
  </p:handoutMasterIdLst>
  <p:sldIdLst>
    <p:sldId id="2076137134" r:id="rId7"/>
    <p:sldId id="2076137309" r:id="rId8"/>
    <p:sldId id="2076137709" r:id="rId9"/>
    <p:sldId id="2076136937" r:id="rId10"/>
    <p:sldId id="2076137690" r:id="rId11"/>
    <p:sldId id="2076137711" r:id="rId12"/>
    <p:sldId id="2076137713" r:id="rId13"/>
    <p:sldId id="2076137793" r:id="rId14"/>
    <p:sldId id="2076137646" r:id="rId15"/>
    <p:sldId id="2076137794" r:id="rId16"/>
    <p:sldId id="2076137795" r:id="rId17"/>
    <p:sldId id="2076137658" r:id="rId18"/>
    <p:sldId id="2076137301" r:id="rId19"/>
    <p:sldId id="2076137823" r:id="rId20"/>
    <p:sldId id="2076137824" r:id="rId21"/>
    <p:sldId id="2076137810" r:id="rId22"/>
    <p:sldId id="2076137811" r:id="rId23"/>
    <p:sldId id="2076137812" r:id="rId24"/>
    <p:sldId id="2076137312" r:id="rId25"/>
    <p:sldId id="2076137813" r:id="rId26"/>
    <p:sldId id="2076137814" r:id="rId27"/>
    <p:sldId id="2076137815" r:id="rId28"/>
    <p:sldId id="2076137819" r:id="rId29"/>
    <p:sldId id="2076137816" r:id="rId30"/>
    <p:sldId id="2076137822" r:id="rId31"/>
    <p:sldId id="2076137728" r:id="rId32"/>
    <p:sldId id="2076137159" r:id="rId33"/>
    <p:sldId id="2076137758" r:id="rId34"/>
    <p:sldId id="2076137826" r:id="rId35"/>
    <p:sldId id="2076137692" r:id="rId36"/>
    <p:sldId id="2076137641" r:id="rId37"/>
  </p:sldIdLst>
  <p:sldSz cx="9144000" cy="5143500" type="screen16x9"/>
  <p:notesSz cx="7102475" cy="9388475"/>
  <p:custDataLst>
    <p:tags r:id="rId4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6" userDrawn="1">
          <p15:clr>
            <a:srgbClr val="A4A3A4"/>
          </p15:clr>
        </p15:guide>
        <p15:guide id="2" pos="4656" userDrawn="1">
          <p15:clr>
            <a:srgbClr val="A4A3A4"/>
          </p15:clr>
        </p15:guide>
        <p15:guide id="3" orient="horz" pos="2772" userDrawn="1">
          <p15:clr>
            <a:srgbClr val="A4A3A4"/>
          </p15:clr>
        </p15:guide>
        <p15:guide id="4" orient="horz" pos="1716" userDrawn="1">
          <p15:clr>
            <a:srgbClr val="A4A3A4"/>
          </p15:clr>
        </p15:guide>
        <p15:guide id="5" pos="1248" userDrawn="1">
          <p15:clr>
            <a:srgbClr val="A4A3A4"/>
          </p15:clr>
        </p15:guide>
        <p15:guide id="9" pos="2880" userDrawn="1">
          <p15:clr>
            <a:srgbClr val="A4A3A4"/>
          </p15:clr>
        </p15:guide>
        <p15:guide id="11" pos="336" userDrawn="1">
          <p15:clr>
            <a:srgbClr val="A4A3A4"/>
          </p15:clr>
        </p15:guide>
        <p15:guide id="12" orient="horz" pos="237">
          <p15:clr>
            <a:srgbClr val="A4A3A4"/>
          </p15:clr>
        </p15:guide>
        <p15:guide id="13" orient="horz" pos="3156">
          <p15:clr>
            <a:srgbClr val="A4A3A4"/>
          </p15:clr>
        </p15:guide>
        <p15:guide id="14" orient="horz" pos="3024">
          <p15:clr>
            <a:srgbClr val="A4A3A4"/>
          </p15:clr>
        </p15:guide>
        <p15:guide id="15" pos="2670">
          <p15:clr>
            <a:srgbClr val="A4A3A4"/>
          </p15:clr>
        </p15:guide>
        <p15:guide id="16" pos="71">
          <p15:clr>
            <a:srgbClr val="A4A3A4"/>
          </p15:clr>
        </p15:guide>
        <p15:guide id="17" pos="231">
          <p15:clr>
            <a:srgbClr val="A4A3A4"/>
          </p15:clr>
        </p15:guide>
        <p15:guide id="18" pos="5535">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CCB33B-1189-276D-4681-FF88B9B0A4C8}" name="Williams, Theresa" initials="WT" userId="Anonymous_Williams, Theresa" providerId="None"/>
  <p188:author id="{B3F61A3C-6F61-682D-F886-69FA4144EFF0}" name="Sarah Rhodes" initials="SR" userId="Anonymous_Sarah Rhodes" providerId="None"/>
  <p188:author id="{0388CD9D-255B-3B9B-75A0-7A91D3644D84}" name="Locky Ainley" initials="LA" userId="S::laainley@microsoft.com::66b2a56c-6c93-475c-93eb-c7dd2d1721f3" providerId="AD"/>
  <p188:author id="{598BC8A0-8D9F-4782-81CE-2AEBED9A8408}" name="Huang, Joanna" initials="HJ" userId="Anonymous_Huang, Joanna" providerId="None"/>
  <p188:author id="{0B6C82E6-3AB6-FBB7-E9E7-4237A33C923A}" name="Wilson, James" initials="WJ" userId="Anonymous_Wilson, James"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uang, Joanna" initials="HJ" lastIdx="3" clrIdx="0"/>
  <p:cmAuthor id="2" name="Wilson, James" initials="WJ" lastIdx="9" clrIdx="1"/>
  <p:cmAuthor id="3" name="Williams, Theresa" initials="WT" lastIdx="9" clrIdx="2"/>
  <p:cmAuthor id="4" name="Sarah Rhodes" initials="SR" lastIdx="25"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4"/>
    <a:srgbClr val="107C10"/>
    <a:srgbClr val="0777D4"/>
    <a:srgbClr val="FFC000"/>
    <a:srgbClr val="0078D3"/>
    <a:srgbClr val="737373"/>
    <a:srgbClr val="CE1126"/>
    <a:srgbClr val="1A4B5F"/>
    <a:srgbClr val="F49D28"/>
    <a:srgbClr val="AEAFB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345" autoAdjust="0"/>
  </p:normalViewPr>
  <p:slideViewPr>
    <p:cSldViewPr snapToGrid="0">
      <p:cViewPr varScale="1">
        <p:scale>
          <a:sx n="128" d="100"/>
          <a:sy n="128" d="100"/>
        </p:scale>
        <p:origin x="81" y="240"/>
      </p:cViewPr>
      <p:guideLst>
        <p:guide orient="horz" pos="516"/>
        <p:guide pos="4656"/>
        <p:guide orient="horz" pos="2772"/>
        <p:guide orient="horz" pos="1716"/>
        <p:guide pos="1248"/>
        <p:guide pos="2880"/>
        <p:guide pos="336"/>
        <p:guide orient="horz" pos="237"/>
        <p:guide orient="horz" pos="3156"/>
        <p:guide orient="horz" pos="3024"/>
        <p:guide pos="2670"/>
        <p:guide pos="71"/>
        <p:guide pos="231"/>
        <p:guide pos="5535"/>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p:scale>
          <a:sx n="1" d="2"/>
          <a:sy n="1" d="2"/>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46" Type="http://schemas.microsoft.com/office/2018/10/relationships/authors" Target="authors.xml"/><Relationship Id="rId20" Type="http://schemas.openxmlformats.org/officeDocument/2006/relationships/slide" Target="slides/slide14.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5" rIns="94229" bIns="47115"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69424"/>
          </a:xfrm>
          <a:prstGeom prst="rect">
            <a:avLst/>
          </a:prstGeom>
        </p:spPr>
        <p:txBody>
          <a:bodyPr vert="horz" lIns="94229" tIns="47115" rIns="94229" bIns="47115" rtlCol="0"/>
          <a:lstStyle>
            <a:lvl1pPr algn="r">
              <a:defRPr sz="1200"/>
            </a:lvl1pPr>
          </a:lstStyle>
          <a:p>
            <a:fld id="{9E420916-7108-A94B-8625-59A1CAD327AC}" type="datetimeFigureOut">
              <a:rPr lang="en-US" smtClean="0"/>
              <a:pPr/>
              <a:t>8/27/2020</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5" rIns="94229" bIns="47115"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2"/>
            <a:ext cx="3077739" cy="469424"/>
          </a:xfrm>
          <a:prstGeom prst="rect">
            <a:avLst/>
          </a:prstGeom>
        </p:spPr>
        <p:txBody>
          <a:bodyPr vert="horz" lIns="94229" tIns="47115" rIns="94229" bIns="47115" rtlCol="0" anchor="b"/>
          <a:lstStyle>
            <a:lvl1pPr algn="r">
              <a:defRPr sz="1200"/>
            </a:lvl1pPr>
          </a:lstStyle>
          <a:p>
            <a:fld id="{140B914F-1278-1641-B2FA-183BF8E2EB0D}" type="slidenum">
              <a:rPr lang="en-US" smtClean="0"/>
              <a:pPr/>
              <a:t>‹#›</a:t>
            </a:fld>
            <a:endParaRPr lang="en-US"/>
          </a:p>
        </p:txBody>
      </p:sp>
    </p:spTree>
    <p:extLst>
      <p:ext uri="{BB962C8B-B14F-4D97-AF65-F5344CB8AC3E}">
        <p14:creationId xmlns:p14="http://schemas.microsoft.com/office/powerpoint/2010/main" val="29427440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5"/>
          </a:xfrm>
          <a:prstGeom prst="rect">
            <a:avLst/>
          </a:prstGeom>
        </p:spPr>
        <p:txBody>
          <a:bodyPr vert="horz" lIns="94229" tIns="47115" rIns="94229" bIns="47115" rtlCol="0"/>
          <a:lstStyle>
            <a:lvl1pPr algn="l">
              <a:defRPr sz="1200"/>
            </a:lvl1pPr>
          </a:lstStyle>
          <a:p>
            <a:endParaRPr lang="en-US"/>
          </a:p>
        </p:txBody>
      </p:sp>
      <p:sp>
        <p:nvSpPr>
          <p:cNvPr id="3" name="Date Placeholder 2"/>
          <p:cNvSpPr>
            <a:spLocks noGrp="1"/>
          </p:cNvSpPr>
          <p:nvPr>
            <p:ph type="dt" idx="1"/>
          </p:nvPr>
        </p:nvSpPr>
        <p:spPr>
          <a:xfrm>
            <a:off x="4023093" y="0"/>
            <a:ext cx="3077739" cy="471055"/>
          </a:xfrm>
          <a:prstGeom prst="rect">
            <a:avLst/>
          </a:prstGeom>
        </p:spPr>
        <p:txBody>
          <a:bodyPr vert="horz" lIns="94229" tIns="47115" rIns="94229" bIns="47115" rtlCol="0"/>
          <a:lstStyle>
            <a:lvl1pPr algn="r">
              <a:defRPr sz="1200"/>
            </a:lvl1pPr>
          </a:lstStyle>
          <a:p>
            <a:fld id="{E009CFAA-68E8-4CAB-AD03-96DF42648466}" type="datetimeFigureOut">
              <a:rPr lang="en-US" smtClean="0"/>
              <a:pPr/>
              <a:t>8/27/2020</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5" rIns="94229" bIns="47115" rtlCol="0" anchor="ctr"/>
          <a:lstStyle/>
          <a:p>
            <a:endParaRPr lang="en-US"/>
          </a:p>
        </p:txBody>
      </p:sp>
      <p:sp>
        <p:nvSpPr>
          <p:cNvPr id="5" name="Notes Placeholder 4"/>
          <p:cNvSpPr>
            <a:spLocks noGrp="1"/>
          </p:cNvSpPr>
          <p:nvPr>
            <p:ph type="body" sz="quarter" idx="3"/>
          </p:nvPr>
        </p:nvSpPr>
        <p:spPr>
          <a:xfrm>
            <a:off x="710248" y="4518203"/>
            <a:ext cx="5681980" cy="3696712"/>
          </a:xfrm>
          <a:prstGeom prst="rect">
            <a:avLst/>
          </a:prstGeom>
        </p:spPr>
        <p:txBody>
          <a:bodyPr vert="horz" lIns="94229" tIns="47115" rIns="94229" bIns="471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4"/>
          </a:xfrm>
          <a:prstGeom prst="rect">
            <a:avLst/>
          </a:prstGeom>
        </p:spPr>
        <p:txBody>
          <a:bodyPr vert="horz" lIns="94229" tIns="47115" rIns="94229" bIns="47115"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4"/>
          </a:xfrm>
          <a:prstGeom prst="rect">
            <a:avLst/>
          </a:prstGeom>
        </p:spPr>
        <p:txBody>
          <a:bodyPr vert="horz" lIns="94229" tIns="47115" rIns="94229" bIns="47115" rtlCol="0" anchor="b"/>
          <a:lstStyle>
            <a:lvl1pPr algn="r">
              <a:defRPr sz="1200"/>
            </a:lvl1pPr>
          </a:lstStyle>
          <a:p>
            <a:fld id="{A1AF05C6-72CC-4D1E-867D-EB387C52FD09}" type="slidenum">
              <a:rPr lang="en-US" smtClean="0"/>
              <a:pPr/>
              <a:t>‹#›</a:t>
            </a:fld>
            <a:endParaRPr lang="en-US"/>
          </a:p>
        </p:txBody>
      </p:sp>
    </p:spTree>
    <p:extLst>
      <p:ext uri="{BB962C8B-B14F-4D97-AF65-F5344CB8AC3E}">
        <p14:creationId xmlns:p14="http://schemas.microsoft.com/office/powerpoint/2010/main" val="419146825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50903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custDataLst>
              <p:tags r:id="rId1"/>
            </p:custDataLst>
          </p:nvPr>
        </p:nvSpPr>
        <p:spPr>
          <a:xfrm>
            <a:off x="0" y="8842375"/>
            <a:ext cx="7023100" cy="46513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7F7F7F"/>
                </a:solidFill>
                <a:effectLst/>
                <a:uLnTx/>
                <a:uFillTx/>
                <a:latin typeface="Arial" panose="020B0604020202020204" pitchFamily="34" charset="0"/>
                <a:ea typeface="+mn-ea"/>
                <a:cs typeface="+mn-cs"/>
              </a:rPr>
              <a:t>Honeywell Internal</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7FC6C9-3F2A-4303-AD26-6D1FDF078F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9026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a:solidFill>
                <a:schemeClr val="tx1"/>
              </a:solidFill>
              <a:effectLst/>
              <a:latin typeface="Lato" panose="020F0502020204030203" pitchFamily="34" charset="0"/>
              <a:ea typeface="Lato" panose="020F0502020204030203" pitchFamily="34" charset="0"/>
              <a:cs typeface="Lato" panose="020F0502020204030203" pitchFamily="34" charset="0"/>
            </a:endParaRPr>
          </a:p>
          <a:p>
            <a:endParaRPr lang="en-US" sz="1200" b="0" i="0" kern="1200">
              <a:solidFill>
                <a:schemeClr val="tx1"/>
              </a:solidFill>
              <a:effectLst/>
              <a:latin typeface="Lato" panose="020F0502020204030203" pitchFamily="34" charset="0"/>
              <a:ea typeface="Lato" panose="020F0502020204030203" pitchFamily="34" charset="0"/>
              <a:cs typeface="Lato" panose="020F0502020204030203" pitchFamily="34" charset="0"/>
            </a:endParaRPr>
          </a:p>
          <a:p>
            <a:endParaRPr lang="en-US" sz="1200" b="0" i="0" kern="1200">
              <a:solidFill>
                <a:schemeClr val="tx1"/>
              </a:solidFill>
              <a:effectLst/>
              <a:latin typeface="Lato" panose="020F0502020204030203" pitchFamily="34" charset="0"/>
              <a:ea typeface="Lato" panose="020F0502020204030203" pitchFamily="34" charset="0"/>
              <a:cs typeface="Lato" panose="020F0502020204030203" pitchFamily="34" charset="0"/>
            </a:endParaRPr>
          </a:p>
          <a:p>
            <a:endParaRPr lang="en-US" sz="1200" b="0" i="0" kern="1200">
              <a:solidFill>
                <a:schemeClr val="tx1"/>
              </a:solidFill>
              <a:effectLst/>
              <a:latin typeface="Lato" panose="020F0502020204030203" pitchFamily="34" charset="0"/>
              <a:ea typeface="Lato" panose="020F0502020204030203" pitchFamily="34" charset="0"/>
              <a:cs typeface="Lato" panose="020F0502020204030203" pitchFamily="34" charset="0"/>
            </a:endParaRPr>
          </a:p>
          <a:p>
            <a:endParaRPr lang="en-US" sz="1200" b="0" i="0" kern="1200">
              <a:solidFill>
                <a:schemeClr val="tx1"/>
              </a:solidFill>
              <a:effectLst/>
              <a:latin typeface="Lato" panose="020F0502020204030203" pitchFamily="34" charset="0"/>
              <a:ea typeface="Lato" panose="020F0502020204030203" pitchFamily="34" charset="0"/>
              <a:cs typeface="Lato" panose="020F0502020204030203" pitchFamily="34" charset="0"/>
            </a:endParaRPr>
          </a:p>
          <a:p>
            <a:endParaRPr lang="en-US" sz="1200" b="0" i="0" kern="1200">
              <a:solidFill>
                <a:schemeClr val="tx1"/>
              </a:solidFill>
              <a:effectLst/>
              <a:latin typeface="Lato" panose="020F0502020204030203" pitchFamily="34" charset="0"/>
              <a:ea typeface="Lato" panose="020F0502020204030203" pitchFamily="34" charset="0"/>
              <a:cs typeface="Lato" panose="020F0502020204030203" pitchFamily="34" charset="0"/>
            </a:endParaRPr>
          </a:p>
          <a:p>
            <a:endParaRPr lang="en-US">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29BE06-9789-4123-9730-4511ED289B21}" type="slidenum">
              <a:rPr kumimoji="0" lang="en-US" sz="1200" b="0" i="0" u="none" strike="noStrike" kern="1200" cap="none" spc="0" normalizeH="0" baseline="0" noProof="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937674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485775"/>
            <a:ext cx="6094412" cy="3429000"/>
          </a:xfrm>
        </p:spPr>
      </p:sp>
      <p:sp>
        <p:nvSpPr>
          <p:cNvPr id="3" name="Notes Placeholder 2"/>
          <p:cNvSpPr>
            <a:spLocks noGrp="1"/>
          </p:cNvSpPr>
          <p:nvPr>
            <p:ph type="body" idx="1"/>
          </p:nvPr>
        </p:nvSpPr>
        <p:spPr/>
        <p:txBody>
          <a:bodyPr/>
          <a:lstStyle/>
          <a:p>
            <a:r>
              <a:rPr lang="en-US" baseline="0"/>
              <a:t>As we started looking at native service integration for AVS, one of the first things we explored was backup. As you are aware, backup needs spread between local, short-term snapshot retention and longer-term off-site retention. </a:t>
            </a:r>
            <a:r>
              <a:rPr lang="en-US"/>
              <a:t>Microsoft Azure Backup Server, which is included as a free download with Azure Backup Service, is the current in-house product that Microsoft offers for backing up on-premises VMware workloads into Azure. </a:t>
            </a:r>
          </a:p>
          <a:p>
            <a:endParaRPr lang="en-US"/>
          </a:p>
          <a:p>
            <a:r>
              <a:rPr lang="en-US"/>
              <a:t>MABS combined with the Azure Recovery Services Vault, can provide you </a:t>
            </a:r>
            <a:r>
              <a:rPr lang="en-US" baseline="0"/>
              <a:t>a geo-redundant, longer-term, off-site storage for compliance purposes, and at the same time, address short-term-retention needs for restoring your data. </a:t>
            </a:r>
            <a:r>
              <a:rPr lang="en-US"/>
              <a:t>It offers a cost-effective scalable solution for your backup needs, and we are now extending that functionality to AVS. </a:t>
            </a:r>
          </a:p>
          <a:p>
            <a:endParaRPr lang="en-US"/>
          </a:p>
          <a:p>
            <a:endParaRPr lang="en-US"/>
          </a:p>
          <a:p>
            <a:endParaRPr lang="en-US"/>
          </a:p>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431303-7CE2-494C-AE87-4E68EA9463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908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one is to leverage HCX. As you are aware, AVS includes HCX advanced as a part of the offer. Once the HCX virtual appliance is deployed in your on-prem datacenter and in the corresponding “peer” AVS site, you should be in a position to use the replication-based protection that HCX advanced offers on a per-VM basis. However, if you need protection groups and runbooks to test, validate and automate your failovers and failbacks, you will need to upgrade HCX to HCX enterprise and bring your own SRM license. HCX enterprise with SRM takes advantage of the HCX interconnect and Network extension components for protection and recovery operations from the SRM interface. </a:t>
            </a:r>
          </a:p>
        </p:txBody>
      </p:sp>
      <p:sp>
        <p:nvSpPr>
          <p:cNvPr id="4" name="Slide Number Placeholder 3"/>
          <p:cNvSpPr>
            <a:spLocks noGrp="1"/>
          </p:cNvSpPr>
          <p:nvPr>
            <p:ph type="sldNum" sz="quarter" idx="5"/>
          </p:nvPr>
        </p:nvSpPr>
        <p:spPr/>
        <p:txBody>
          <a:bodyPr/>
          <a:lstStyle/>
          <a:p>
            <a:fld id="{B4367C06-5292-43DD-8048-6F5A6BE21FF1}" type="slidenum">
              <a:rPr lang="en-US" smtClean="0"/>
              <a:t>27</a:t>
            </a:fld>
            <a:endParaRPr lang="en-US"/>
          </a:p>
        </p:txBody>
      </p:sp>
    </p:spTree>
    <p:extLst>
      <p:ext uri="{BB962C8B-B14F-4D97-AF65-F5344CB8AC3E}">
        <p14:creationId xmlns:p14="http://schemas.microsoft.com/office/powerpoint/2010/main" val="632884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approach, which does not require you to upgrade to HCX Enterprise, is to use SRM with vSphere Replication. In this case, you bring your own SRM license to AVS, and we can assist you with the installation of SRM and vSphere replication on the AVS SDDC. Once you have the SRM server along with the vSphere Replication components deployed on both the sides, you can set up peering between the sites, and start replicating your protected workloads to AVS. </a:t>
            </a:r>
          </a:p>
        </p:txBody>
      </p:sp>
      <p:sp>
        <p:nvSpPr>
          <p:cNvPr id="4" name="Slide Number Placeholder 3"/>
          <p:cNvSpPr>
            <a:spLocks noGrp="1"/>
          </p:cNvSpPr>
          <p:nvPr>
            <p:ph type="sldNum" sz="quarter" idx="5"/>
          </p:nvPr>
        </p:nvSpPr>
        <p:spPr/>
        <p:txBody>
          <a:bodyPr/>
          <a:lstStyle/>
          <a:p>
            <a:fld id="{B4367C06-5292-43DD-8048-6F5A6BE21FF1}" type="slidenum">
              <a:rPr lang="en-US" smtClean="0"/>
              <a:t>28</a:t>
            </a:fld>
            <a:endParaRPr lang="en-US"/>
          </a:p>
        </p:txBody>
      </p:sp>
    </p:spTree>
    <p:extLst>
      <p:ext uri="{BB962C8B-B14F-4D97-AF65-F5344CB8AC3E}">
        <p14:creationId xmlns:p14="http://schemas.microsoft.com/office/powerpoint/2010/main" val="2984030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a:solidFill>
                <a:schemeClr val="tx1"/>
              </a:solidFill>
              <a:effectLst/>
              <a:latin typeface="Lato" panose="020F0502020204030203" pitchFamily="34" charset="0"/>
              <a:ea typeface="Lato" panose="020F0502020204030203" pitchFamily="34" charset="0"/>
              <a:cs typeface="Lato" panose="020F0502020204030203" pitchFamily="34" charset="0"/>
            </a:endParaRPr>
          </a:p>
          <a:p>
            <a:endParaRPr lang="en-US" sz="1200" b="0" i="0" kern="1200">
              <a:solidFill>
                <a:schemeClr val="tx1"/>
              </a:solidFill>
              <a:effectLst/>
              <a:latin typeface="Lato" panose="020F0502020204030203" pitchFamily="34" charset="0"/>
              <a:ea typeface="Lato" panose="020F0502020204030203" pitchFamily="34" charset="0"/>
              <a:cs typeface="Lato" panose="020F0502020204030203" pitchFamily="34" charset="0"/>
            </a:endParaRPr>
          </a:p>
          <a:p>
            <a:endParaRPr lang="en-US" sz="1200" b="0" i="0" kern="1200">
              <a:solidFill>
                <a:schemeClr val="tx1"/>
              </a:solidFill>
              <a:effectLst/>
              <a:latin typeface="Lato" panose="020F0502020204030203" pitchFamily="34" charset="0"/>
              <a:ea typeface="Lato" panose="020F0502020204030203" pitchFamily="34" charset="0"/>
              <a:cs typeface="Lato" panose="020F0502020204030203" pitchFamily="34" charset="0"/>
            </a:endParaRPr>
          </a:p>
          <a:p>
            <a:endParaRPr lang="en-US" sz="1200" b="0" i="0" kern="1200">
              <a:solidFill>
                <a:schemeClr val="tx1"/>
              </a:solidFill>
              <a:effectLst/>
              <a:latin typeface="Lato" panose="020F0502020204030203" pitchFamily="34" charset="0"/>
              <a:ea typeface="Lato" panose="020F0502020204030203" pitchFamily="34" charset="0"/>
              <a:cs typeface="Lato" panose="020F0502020204030203" pitchFamily="34" charset="0"/>
            </a:endParaRPr>
          </a:p>
          <a:p>
            <a:endParaRPr lang="en-US" sz="1200" b="0" i="0" kern="1200">
              <a:solidFill>
                <a:schemeClr val="tx1"/>
              </a:solidFill>
              <a:effectLst/>
              <a:latin typeface="Lato" panose="020F0502020204030203" pitchFamily="34" charset="0"/>
              <a:ea typeface="Lato" panose="020F0502020204030203" pitchFamily="34" charset="0"/>
              <a:cs typeface="Lato" panose="020F0502020204030203" pitchFamily="34" charset="0"/>
            </a:endParaRPr>
          </a:p>
          <a:p>
            <a:endParaRPr lang="en-US" sz="1200" b="0" i="0" kern="1200">
              <a:solidFill>
                <a:schemeClr val="tx1"/>
              </a:solidFill>
              <a:effectLst/>
              <a:latin typeface="Lato" panose="020F0502020204030203" pitchFamily="34" charset="0"/>
              <a:ea typeface="Lato" panose="020F0502020204030203" pitchFamily="34" charset="0"/>
              <a:cs typeface="Lato" panose="020F0502020204030203" pitchFamily="34" charset="0"/>
            </a:endParaRPr>
          </a:p>
          <a:p>
            <a:endParaRPr lang="en-US">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29BE06-9789-4123-9730-4511ED289B21}" type="slidenum">
              <a:rPr kumimoji="0" lang="en-US" sz="1200" b="0" i="0" u="none" strike="noStrike" kern="1200" cap="none" spc="0" normalizeH="0" baseline="0" noProof="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937674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AF05C6-72CC-4D1E-867D-EB387C52FD09}" type="slidenum">
              <a:rPr lang="en-US" smtClean="0"/>
              <a:pPr/>
              <a:t>30</a:t>
            </a:fld>
            <a:endParaRPr lang="en-US"/>
          </a:p>
        </p:txBody>
      </p:sp>
    </p:spTree>
    <p:extLst>
      <p:ext uri="{BB962C8B-B14F-4D97-AF65-F5344CB8AC3E}">
        <p14:creationId xmlns:p14="http://schemas.microsoft.com/office/powerpoint/2010/main" val="3343333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5399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r>
              <a:rPr lang="en-US" b="1"/>
              <a:t>Speaker</a:t>
            </a:r>
            <a:r>
              <a:rPr lang="en-US"/>
              <a:t>: </a:t>
            </a:r>
            <a:r>
              <a:rPr lang="en-US" b="0"/>
              <a:t>Ram</a:t>
            </a:r>
          </a:p>
          <a:p>
            <a:pPr lvl="3"/>
            <a:endParaRPr lang="en-US"/>
          </a:p>
          <a:p>
            <a:pPr lvl="3"/>
            <a:r>
              <a:rPr lang="en-US"/>
              <a:t>Azure VMware Solution delivers a comprehensive VMware environment in Azure allowing customers to run native VMware workloads on Azure. </a:t>
            </a:r>
          </a:p>
          <a:p>
            <a:pPr lvl="3"/>
            <a:r>
              <a:rPr lang="en-US"/>
              <a:t>You can now seamlessly run, manage, and secure applications across VMware environments and Microsoft Azure with a common operating framework. You will be able to capitalize on your existing VMware investments, skills, and tools, including VMware vSphere, </a:t>
            </a:r>
            <a:r>
              <a:rPr lang="en-US" err="1"/>
              <a:t>vSAN</a:t>
            </a:r>
            <a:r>
              <a:rPr lang="en-US"/>
              <a:t>, and vCenter while leveraging the scale, performance and innovation of Azure.  </a:t>
            </a:r>
            <a:endParaRPr lang="en-US">
              <a:cs typeface="Calibri"/>
            </a:endParaRPr>
          </a:p>
          <a:p>
            <a:pPr lvl="3"/>
            <a:r>
              <a:rPr lang="en-US"/>
              <a:t>VMware workloads on Azure can easily be modernized through integration with Azure services such as Azure Active Directory, Azure AI, and Analytics enabling new, intelligent experiences. </a:t>
            </a:r>
            <a:endParaRPr lang="en-US" sz="1200">
              <a:latin typeface="+mn-lt"/>
              <a:cs typeface="Calibri"/>
            </a:endParaRPr>
          </a:p>
          <a:p>
            <a:pPr lvl="3"/>
            <a:endParaRPr lang="en-US" sz="1200">
              <a:latin typeface="+mn-lt"/>
            </a:endParaRPr>
          </a:p>
          <a:p>
            <a:pPr lvl="3"/>
            <a:r>
              <a:rPr lang="en-US" sz="1000" b="1">
                <a:latin typeface="Segoe UI"/>
              </a:rPr>
              <a:t>Seamless Azure experience:</a:t>
            </a:r>
            <a:endParaRPr lang="en-US" sz="1000" b="1">
              <a:latin typeface="Segoe UI"/>
              <a:cs typeface="Segoe UI"/>
            </a:endParaRPr>
          </a:p>
          <a:p>
            <a:pPr lvl="3"/>
            <a:r>
              <a:rPr lang="en-US" sz="1000">
                <a:solidFill>
                  <a:srgbClr val="0078D3"/>
                </a:solidFill>
                <a:latin typeface="Segoe UI Semibold"/>
              </a:rPr>
              <a:t>Single portal interface </a:t>
            </a:r>
            <a:r>
              <a:rPr lang="en-US" sz="1000">
                <a:solidFill>
                  <a:srgbClr val="000000"/>
                </a:solidFill>
                <a:latin typeface="Segoe UI"/>
              </a:rPr>
              <a:t>on Azure with no connection to third party service. Take advantage of a consistent Azure experience and continual improvements. </a:t>
            </a:r>
            <a:endParaRPr lang="en-US" sz="1000">
              <a:solidFill>
                <a:srgbClr val="000000"/>
              </a:solidFill>
              <a:latin typeface="Segoe UI"/>
              <a:cs typeface="Segoe UI"/>
            </a:endParaRPr>
          </a:p>
          <a:p>
            <a:pPr lvl="1"/>
            <a:endParaRPr lang="en-US" sz="1200">
              <a:effectLst/>
              <a:latin typeface="Calibri" panose="020F0502020204030204" pitchFamily="34" charset="0"/>
              <a:cs typeface="Times New Roman" panose="02020603050405020304" pitchFamily="18" charset="0"/>
            </a:endParaRPr>
          </a:p>
          <a:p>
            <a:pPr lvl="1"/>
            <a:endParaRPr lang="en-US" sz="1200">
              <a:effectLst/>
              <a:latin typeface="Calibri" panose="020F0502020204030204" pitchFamily="34" charset="0"/>
              <a:cs typeface="Times New Roman" panose="02020603050405020304" pitchFamily="18" charset="0"/>
            </a:endParaRPr>
          </a:p>
          <a:p>
            <a:pPr lvl="1"/>
            <a:r>
              <a:rPr lang="en-US" b="1"/>
              <a:t>Unified VM management:</a:t>
            </a:r>
            <a:endParaRPr lang="en-US" b="1">
              <a:cs typeface="Calibri"/>
            </a:endParaRPr>
          </a:p>
          <a:p>
            <a:pPr lvl="1"/>
            <a:r>
              <a:rPr lang="en-US"/>
              <a:t>Single pane of glass to </a:t>
            </a:r>
            <a:r>
              <a:rPr lang="en-US">
                <a:solidFill>
                  <a:schemeClr val="tx2"/>
                </a:solidFill>
                <a:latin typeface="+mj-lt"/>
              </a:rPr>
              <a:t>manage vSphere-based and Azure native VMs</a:t>
            </a:r>
            <a:r>
              <a:rPr lang="en-US"/>
              <a:t>, with uniform identities, access control and monitoring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lvl="1"/>
            <a:r>
              <a:rPr lang="en-US" b="1"/>
              <a:t>Azure native integration:</a:t>
            </a:r>
            <a:endParaRPr lang="en-US" b="1">
              <a:cs typeface="Calibri"/>
            </a:endParaRPr>
          </a:p>
          <a:p>
            <a:pPr lvl="1"/>
            <a:r>
              <a:rPr lang="en-US"/>
              <a:t>Connect to Azure services endpoints. For example </a:t>
            </a:r>
            <a:r>
              <a:rPr lang="en-US">
                <a:solidFill>
                  <a:schemeClr val="tx2"/>
                </a:solidFill>
                <a:latin typeface="+mj-lt"/>
              </a:rPr>
              <a:t>leverage Azure Active Directory</a:t>
            </a:r>
            <a:r>
              <a:rPr lang="en-US"/>
              <a:t> as VMware vCenter SSO identity source.</a:t>
            </a:r>
            <a:endParaRPr lang="en-US">
              <a:cs typeface="Calibri"/>
            </a:endParaRPr>
          </a:p>
          <a:p>
            <a:pPr lvl="1" defTabSz="685845">
              <a:spcBef>
                <a:spcPts val="441"/>
              </a:spcBef>
              <a:spcAft>
                <a:spcPts val="441"/>
              </a:spcAft>
            </a:pPr>
            <a:endParaRPr lang="en-US" sz="1029">
              <a:latin typeface="Segoe UI"/>
            </a:endParaRPr>
          </a:p>
          <a:p>
            <a:pPr lvl="1" defTabSz="685845">
              <a:spcBef>
                <a:spcPts val="441"/>
              </a:spcBef>
              <a:spcAft>
                <a:spcPts val="441"/>
              </a:spcAft>
            </a:pPr>
            <a:r>
              <a:rPr lang="en-US" sz="1000" b="1">
                <a:latin typeface="Segoe UI"/>
              </a:rPr>
              <a:t>Single Point of Support:</a:t>
            </a:r>
            <a:endParaRPr lang="en-US" sz="1000" b="1">
              <a:latin typeface="Segoe UI"/>
              <a:cs typeface="Segoe UI"/>
            </a:endParaRPr>
          </a:p>
          <a:p>
            <a:pPr lvl="1" defTabSz="685845">
              <a:spcBef>
                <a:spcPts val="441"/>
              </a:spcBef>
              <a:spcAft>
                <a:spcPts val="441"/>
              </a:spcAft>
            </a:pPr>
            <a:r>
              <a:rPr lang="en-US" sz="1000">
                <a:solidFill>
                  <a:srgbClr val="000000"/>
                </a:solidFill>
                <a:latin typeface="Segoe UI"/>
              </a:rPr>
              <a:t>Azure VMware Solution is </a:t>
            </a:r>
            <a:r>
              <a:rPr lang="en-US" sz="1000">
                <a:solidFill>
                  <a:srgbClr val="0078D3"/>
                </a:solidFill>
                <a:latin typeface="Segoe UI Semibold"/>
              </a:rPr>
              <a:t>Microsoft developed operated and supported</a:t>
            </a:r>
            <a:r>
              <a:rPr lang="en-US" sz="1000">
                <a:solidFill>
                  <a:srgbClr val="000000"/>
                </a:solidFill>
                <a:latin typeface="Segoe UI"/>
              </a:rPr>
              <a:t>. Microsoft is first and only contact and coordinates support with VMware as required. </a:t>
            </a:r>
            <a:endParaRPr lang="en-US" sz="1000">
              <a:solidFill>
                <a:srgbClr val="000000"/>
              </a:solidFill>
              <a:latin typeface="Segoe UI"/>
              <a:cs typeface="Segoe UI"/>
            </a:endParaRPr>
          </a:p>
          <a:p>
            <a:pPr lvl="1" defTabSz="685845">
              <a:spcBef>
                <a:spcPts val="441"/>
              </a:spcBef>
              <a:spcAft>
                <a:spcPts val="441"/>
              </a:spcAft>
            </a:pPr>
            <a:endParaRPr lang="en-US" sz="1200">
              <a:latin typeface="Segoe UI"/>
            </a:endParaRPr>
          </a:p>
          <a:p>
            <a:pPr lvl="1" defTabSz="685845">
              <a:spcBef>
                <a:spcPts val="441"/>
              </a:spcBef>
              <a:spcAft>
                <a:spcPts val="441"/>
              </a:spcAft>
            </a:pPr>
            <a:r>
              <a:rPr lang="en-US" sz="1200" b="1">
                <a:latin typeface="Segoe UI"/>
              </a:rPr>
              <a:t>Unified licensing and consumption:</a:t>
            </a:r>
            <a:endParaRPr lang="en-US" sz="1200" b="1">
              <a:latin typeface="Segoe UI"/>
              <a:cs typeface="Segoe UI"/>
            </a:endParaRPr>
          </a:p>
          <a:p>
            <a:pPr lvl="1" defTabSz="685845">
              <a:spcBef>
                <a:spcPts val="441"/>
              </a:spcBef>
              <a:spcAft>
                <a:spcPts val="441"/>
              </a:spcAft>
            </a:pPr>
            <a:r>
              <a:rPr lang="en-US" sz="1200" b="0">
                <a:latin typeface="Segoe UI"/>
              </a:rPr>
              <a:t>Avoid unnecessary complexity and take confidence in managing a </a:t>
            </a:r>
            <a:r>
              <a:rPr lang="en-US" sz="1200">
                <a:solidFill>
                  <a:srgbClr val="0078D3"/>
                </a:solidFill>
                <a:latin typeface="Segoe UI Semibold"/>
              </a:rPr>
              <a:t>single vendor for licensing and resource consumption</a:t>
            </a:r>
            <a:r>
              <a:rPr lang="en-US" sz="1200" b="0">
                <a:latin typeface="Segoe UI"/>
              </a:rPr>
              <a:t>.</a:t>
            </a:r>
            <a:r>
              <a:rPr lang="en-US">
                <a:latin typeface="Segoe UI"/>
              </a:rPr>
              <a:t> </a:t>
            </a:r>
            <a:endParaRPr lang="en-US" sz="1200" b="0">
              <a:latin typeface="Segoe UI"/>
              <a:cs typeface="Segoe UI"/>
            </a:endParaRPr>
          </a:p>
          <a:p>
            <a:pPr marL="0" marR="0">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lvl="1" defTabSz="685845">
              <a:spcBef>
                <a:spcPts val="441"/>
              </a:spcBef>
              <a:spcAft>
                <a:spcPts val="441"/>
              </a:spcAft>
            </a:pPr>
            <a:r>
              <a:rPr lang="en-US" sz="1200" b="1">
                <a:latin typeface="Segoe UI"/>
              </a:rPr>
              <a:t>Azure Hybrid Use Benefits :</a:t>
            </a:r>
            <a:endParaRPr lang="en-US" sz="1200" b="1">
              <a:latin typeface="Segoe UI"/>
              <a:cs typeface="Segoe UI"/>
            </a:endParaRPr>
          </a:p>
          <a:p>
            <a:pPr lvl="1" defTabSz="685845">
              <a:spcBef>
                <a:spcPts val="441"/>
              </a:spcBef>
              <a:spcAft>
                <a:spcPts val="441"/>
              </a:spcAft>
            </a:pPr>
            <a:r>
              <a:rPr lang="en-US" sz="1200" b="0">
                <a:solidFill>
                  <a:srgbClr val="323237"/>
                </a:solidFill>
                <a:latin typeface="Segoe UI"/>
                <a:cs typeface="Segoe UI"/>
              </a:rPr>
              <a:t>Maximize the value of existing </a:t>
            </a:r>
            <a:r>
              <a:rPr lang="en-US" sz="1200">
                <a:solidFill>
                  <a:srgbClr val="0078D3"/>
                </a:solidFill>
                <a:latin typeface="Segoe UI Semibold"/>
              </a:rPr>
              <a:t>Windows Server and SQL Server licenses</a:t>
            </a:r>
            <a:r>
              <a:rPr lang="en-US" sz="1200" b="0">
                <a:solidFill>
                  <a:srgbClr val="323237"/>
                </a:solidFill>
                <a:latin typeface="Segoe UI"/>
                <a:cs typeface="Segoe UI"/>
              </a:rPr>
              <a:t>. </a:t>
            </a:r>
            <a:r>
              <a:rPr lang="en-US" sz="1200">
                <a:solidFill>
                  <a:srgbClr val="0078D3"/>
                </a:solidFill>
                <a:latin typeface="Segoe UI Semibold"/>
              </a:rPr>
              <a:t>Save up to 80% with AHUB </a:t>
            </a:r>
            <a:r>
              <a:rPr lang="en-US" sz="1200" b="0">
                <a:solidFill>
                  <a:srgbClr val="323237"/>
                </a:solidFill>
                <a:latin typeface="Segoe UI"/>
                <a:cs typeface="Segoe UI"/>
              </a:rPr>
              <a:t>and Azure Reserved Instances.</a:t>
            </a:r>
            <a:r>
              <a:rPr lang="en-US">
                <a:solidFill>
                  <a:srgbClr val="323237"/>
                </a:solidFill>
                <a:latin typeface="Segoe UI"/>
                <a:cs typeface="Segoe UI"/>
              </a:rPr>
              <a:t> </a:t>
            </a:r>
            <a:endParaRPr lang="en-US" sz="1200">
              <a:latin typeface="Segoe UI"/>
            </a:endParaRPr>
          </a:p>
          <a:p>
            <a:pPr marL="0" marR="0">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Segoe UI"/>
              </a:rPr>
              <a:t>Bring </a:t>
            </a:r>
            <a:r>
              <a:rPr lang="en-US" sz="1200">
                <a:solidFill>
                  <a:srgbClr val="0078D3"/>
                </a:solidFill>
                <a:latin typeface="Segoe UI Semibold"/>
              </a:rPr>
              <a:t>Windows Server 2008 and 2008 R2 </a:t>
            </a:r>
            <a:r>
              <a:rPr lang="en-US" sz="1200" b="0">
                <a:latin typeface="Segoe UI"/>
              </a:rPr>
              <a:t>workloads to Azure and get </a:t>
            </a:r>
            <a:r>
              <a:rPr lang="en-US" sz="1200">
                <a:solidFill>
                  <a:srgbClr val="0078D3"/>
                </a:solidFill>
                <a:latin typeface="Segoe UI Semibold"/>
              </a:rPr>
              <a:t>3 years of Extended Security Updates</a:t>
            </a:r>
            <a:r>
              <a:rPr lang="en-US" sz="1200" b="0">
                <a:latin typeface="Segoe UI"/>
              </a:rPr>
              <a:t> at no charge, only upgrading to current version when ready</a:t>
            </a:r>
            <a:endParaRPr lang="en-US" sz="1200" b="0">
              <a:latin typeface="Segoe UI"/>
              <a:cs typeface="Segoe UI"/>
            </a:endParaRPr>
          </a:p>
          <a:p>
            <a:pPr marL="0" marR="0">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en-US" sz="1200">
                <a:solidFill>
                  <a:srgbClr val="000000"/>
                </a:solidFill>
                <a:latin typeface="Segoe UI"/>
              </a:rPr>
              <a:t>Simplify migration to Azure with </a:t>
            </a:r>
            <a:r>
              <a:rPr lang="en-US" sz="1200" b="1">
                <a:solidFill>
                  <a:srgbClr val="0078D3"/>
                </a:solidFill>
                <a:latin typeface="Segoe UI Semibold"/>
              </a:rPr>
              <a:t>HCX Enterprise features; </a:t>
            </a:r>
            <a:r>
              <a:rPr lang="en-US" sz="1200">
                <a:solidFill>
                  <a:srgbClr val="000000"/>
                </a:solidFill>
                <a:latin typeface="Segoe UI"/>
              </a:rPr>
              <a:t>Replication Assisted </a:t>
            </a:r>
            <a:r>
              <a:rPr lang="en-US" sz="1200" err="1">
                <a:solidFill>
                  <a:srgbClr val="000000"/>
                </a:solidFill>
                <a:latin typeface="Segoe UI"/>
              </a:rPr>
              <a:t>vMotion</a:t>
            </a:r>
            <a:r>
              <a:rPr lang="en-US" sz="1200">
                <a:solidFill>
                  <a:srgbClr val="000000"/>
                </a:solidFill>
                <a:latin typeface="Segoe UI"/>
              </a:rPr>
              <a:t> (RAV), Traffic Engineering, Mobility</a:t>
            </a:r>
            <a:r>
              <a:rPr lang="en-US">
                <a:solidFill>
                  <a:srgbClr val="000000"/>
                </a:solidFill>
                <a:latin typeface="Segoe UI"/>
              </a:rPr>
              <a:t> </a:t>
            </a:r>
            <a:r>
              <a:rPr lang="en-US" sz="1200">
                <a:solidFill>
                  <a:srgbClr val="000000"/>
                </a:solidFill>
                <a:latin typeface="Segoe UI"/>
              </a:rPr>
              <a:t> optimized networking, and Mobility groups</a:t>
            </a:r>
            <a:endParaRPr lang="en-US" sz="1200">
              <a:solidFill>
                <a:srgbClr val="000000"/>
              </a:solidFill>
              <a:latin typeface="Segoe UI"/>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latin typeface="Segoe UI"/>
            </a:endParaRPr>
          </a:p>
          <a:p>
            <a:pPr>
              <a:defRPr/>
            </a:pPr>
            <a:r>
              <a:rPr lang="en-US" sz="1200" b="0">
                <a:latin typeface="Segoe UI"/>
              </a:rPr>
              <a:t>Get the latest features of </a:t>
            </a:r>
            <a:r>
              <a:rPr lang="en-US" sz="1200">
                <a:solidFill>
                  <a:srgbClr val="0078D3"/>
                </a:solidFill>
                <a:latin typeface="Segoe UI Semibold"/>
              </a:rPr>
              <a:t>vSphere 6.7 </a:t>
            </a:r>
            <a:r>
              <a:rPr lang="en-US" sz="1200" b="0">
                <a:latin typeface="Segoe UI"/>
              </a:rPr>
              <a:t>included with the VMware Cloud Foundation stack for Azure VMware Solution. Gain consistency with on-premises vSphere management.</a:t>
            </a:r>
            <a:r>
              <a:rPr lang="en-US">
                <a:latin typeface="Segoe UI"/>
              </a:rPr>
              <a:t> </a:t>
            </a:r>
            <a:endParaRPr lang="en-US" sz="1200" b="0">
              <a:latin typeface="Segoe UI"/>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latin typeface="Segoe UI"/>
            </a:endParaRPr>
          </a:p>
          <a:p>
            <a:pPr>
              <a:defRPr/>
            </a:pPr>
            <a:r>
              <a:rPr lang="en-US" sz="1200" b="0">
                <a:latin typeface="Segoe UI"/>
              </a:rPr>
              <a:t>Run on trusted and reliable dedicated hosts. </a:t>
            </a:r>
            <a:r>
              <a:rPr lang="en-US" sz="1200" b="0">
                <a:solidFill>
                  <a:schemeClr val="tx2"/>
                </a:solidFill>
                <a:latin typeface="+mj-lt"/>
              </a:rPr>
              <a:t>Achieve higher infra performance </a:t>
            </a:r>
            <a:r>
              <a:rPr lang="en-US" sz="1200" b="0">
                <a:latin typeface="Segoe UI"/>
              </a:rPr>
              <a:t>vs some competitors that use commodity hardware.</a:t>
            </a:r>
            <a:r>
              <a:rPr lang="en-US">
                <a:latin typeface="Segoe UI"/>
              </a:rPr>
              <a:t> </a:t>
            </a:r>
            <a:endParaRPr lang="en-US" sz="1200" b="0">
              <a:latin typeface="Segoe UI"/>
              <a:cs typeface="Segoe UI"/>
            </a:endParaRPr>
          </a:p>
          <a:p>
            <a:pPr lvl="3"/>
            <a:endParaRPr lang="en-US"/>
          </a:p>
          <a:p>
            <a:pPr marL="0" marR="0" lvl="0" indent="0" algn="l" defTabSz="932742" rtl="0" eaLnBrk="1" fontAlgn="auto" latinLnBrk="0" hangingPunct="1">
              <a:lnSpc>
                <a:spcPct val="90000"/>
              </a:lnSpc>
              <a:spcBef>
                <a:spcPts val="0"/>
              </a:spcBef>
              <a:spcAft>
                <a:spcPts val="340"/>
              </a:spcAft>
              <a:buClrTx/>
              <a:buSzTx/>
              <a:buFontTx/>
              <a:buNone/>
              <a:tabLst/>
              <a:defRPr/>
            </a:pPr>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5399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sz="800" kern="1200">
                <a:solidFill>
                  <a:schemeClr val="tx1"/>
                </a:solidFill>
                <a:effectLst/>
                <a:latin typeface="Segoe UI Light" pitchFamily="34" charset="0"/>
                <a:ea typeface="+mn-ea"/>
                <a:cs typeface="+mn-cs"/>
              </a:rPr>
              <a:t>Through our experience with customers so far, these three areas are the typical scenarios we see customers addressing with Azure VMware Solutions</a:t>
            </a:r>
          </a:p>
          <a:p>
            <a:endParaRPr lang="en-US" sz="800" kern="1200">
              <a:solidFill>
                <a:schemeClr val="tx1"/>
              </a:solidFill>
              <a:effectLst/>
              <a:latin typeface="Segoe UI Light" pitchFamily="34" charset="0"/>
              <a:ea typeface="+mn-ea"/>
              <a:cs typeface="+mn-cs"/>
            </a:endParaRPr>
          </a:p>
          <a:p>
            <a:r>
              <a:rPr lang="en-US" sz="800" kern="1200">
                <a:solidFill>
                  <a:schemeClr val="tx1"/>
                </a:solidFill>
                <a:effectLst/>
                <a:latin typeface="Segoe UI Light" pitchFamily="34" charset="0"/>
                <a:ea typeface="+mn-ea"/>
                <a:cs typeface="+mn-cs"/>
              </a:rPr>
              <a:t>Each solution offers unique capabilities; however, in general terms the more popular customer scenarios include:</a:t>
            </a:r>
          </a:p>
          <a:p>
            <a:r>
              <a:rPr lang="en-US" sz="800" kern="1200">
                <a:solidFill>
                  <a:schemeClr val="tx1"/>
                </a:solidFill>
                <a:effectLst/>
                <a:latin typeface="Segoe UI Light" pitchFamily="34" charset="0"/>
                <a:ea typeface="+mn-ea"/>
                <a:cs typeface="+mn-cs"/>
              </a:rPr>
              <a:t> </a:t>
            </a:r>
          </a:p>
          <a:p>
            <a:pPr lvl="0"/>
            <a:r>
              <a:rPr lang="en-US" sz="800" kern="1200">
                <a:solidFill>
                  <a:schemeClr val="tx1"/>
                </a:solidFill>
                <a:effectLst/>
                <a:latin typeface="Segoe UI Light" pitchFamily="34" charset="0"/>
                <a:ea typeface="+mn-ea"/>
                <a:cs typeface="+mn-cs"/>
              </a:rPr>
              <a:t>Datacenter / VMware Infrastructure footprint reduction and retirement, consolidation – Organizations will be able to reduce the datacenter footprint via “one-time re-deployment” of VMware-based virtual machines while decreasing their overall on-premises infrastructure. As part of that they will be able to ‘lift and shift’ vSphere-based workloads to Azure in a non-disruptive, automated, scalable, highly available fashion without changing the underlying vSphere hypervisor.</a:t>
            </a:r>
          </a:p>
          <a:p>
            <a:r>
              <a:rPr lang="en-US" sz="800" kern="1200">
                <a:solidFill>
                  <a:schemeClr val="tx1"/>
                </a:solidFill>
                <a:effectLst/>
                <a:latin typeface="Segoe UI Light" pitchFamily="34" charset="0"/>
                <a:ea typeface="+mn-ea"/>
                <a:cs typeface="+mn-cs"/>
              </a:rPr>
              <a:t> </a:t>
            </a:r>
          </a:p>
          <a:p>
            <a:pPr lvl="0"/>
            <a:r>
              <a:rPr lang="en-US" sz="800" kern="1200">
                <a:solidFill>
                  <a:schemeClr val="tx1"/>
                </a:solidFill>
                <a:effectLst/>
                <a:latin typeface="Segoe UI Light" pitchFamily="34" charset="0"/>
                <a:ea typeface="+mn-ea"/>
                <a:cs typeface="+mn-cs"/>
              </a:rPr>
              <a:t>Datacenter bursting and hybrid cloud – For those organizations looking to seamlessly expand or augment for short periods of time their data center capacity on-demand by relying on the elasticity and flexible payment plans that the public cloud can offer. </a:t>
            </a:r>
          </a:p>
          <a:p>
            <a:r>
              <a:rPr lang="en-US" sz="800" kern="1200">
                <a:solidFill>
                  <a:schemeClr val="tx1"/>
                </a:solidFill>
                <a:effectLst/>
                <a:latin typeface="Segoe UI Light" pitchFamily="34" charset="0"/>
                <a:ea typeface="+mn-ea"/>
                <a:cs typeface="+mn-cs"/>
              </a:rPr>
              <a:t> </a:t>
            </a:r>
          </a:p>
          <a:p>
            <a:pPr lvl="0"/>
            <a:r>
              <a:rPr lang="en-US" sz="800" kern="1200">
                <a:solidFill>
                  <a:schemeClr val="tx1"/>
                </a:solidFill>
                <a:effectLst/>
                <a:latin typeface="Segoe UI Light" pitchFamily="34" charset="0"/>
                <a:ea typeface="+mn-ea"/>
                <a:cs typeface="+mn-cs"/>
              </a:rPr>
              <a:t>Disaster recovery and business continuity – The VMware stack deployed in Azure can be used as a primary or secondary on-demand disaster recovery site for on-premises data center infrastructure.</a:t>
            </a:r>
          </a:p>
          <a:p>
            <a:r>
              <a:rPr lang="en-US" sz="800" kern="1200">
                <a:solidFill>
                  <a:schemeClr val="tx1"/>
                </a:solidFill>
                <a:effectLst/>
                <a:latin typeface="Segoe UI Light" pitchFamily="34" charset="0"/>
                <a:ea typeface="+mn-ea"/>
                <a:cs typeface="+mn-cs"/>
              </a:rPr>
              <a:t>  </a:t>
            </a:r>
          </a:p>
          <a:p>
            <a:r>
              <a:rPr lang="en-US" sz="800" kern="1200">
                <a:solidFill>
                  <a:schemeClr val="tx1"/>
                </a:solidFill>
                <a:effectLst/>
                <a:latin typeface="Segoe UI Light" pitchFamily="34" charset="0"/>
                <a:ea typeface="+mn-ea"/>
                <a:cs typeface="+mn-cs"/>
              </a:rPr>
              <a:t>Application modernization – Application developers will be able to tap into Azure’s ecosystem and modernize their applications without the need to refactor their existing VMware-based workloads.</a:t>
            </a:r>
          </a:p>
          <a:p>
            <a:endParaRPr lang="en-US" sz="800" kern="1200">
              <a:solidFill>
                <a:schemeClr val="tx1"/>
              </a:solidFill>
              <a:effectLst/>
              <a:latin typeface="Segoe UI Light" pitchFamily="34" charset="0"/>
              <a:ea typeface="+mn-ea"/>
              <a:cs typeface="+mn-cs"/>
            </a:endParaRPr>
          </a:p>
          <a:p>
            <a:r>
              <a:rPr lang="en-US" sz="800" kern="1200">
                <a:solidFill>
                  <a:schemeClr val="tx1"/>
                </a:solidFill>
                <a:effectLst/>
                <a:latin typeface="Segoe UI Light" pitchFamily="34" charset="0"/>
                <a:ea typeface="+mn-ea"/>
                <a:cs typeface="+mn-cs"/>
              </a:rPr>
              <a:t>Note: if customer is looking for </a:t>
            </a:r>
            <a:r>
              <a:rPr lang="en-US" sz="800" kern="1200" err="1">
                <a:solidFill>
                  <a:schemeClr val="tx1"/>
                </a:solidFill>
                <a:effectLst/>
                <a:latin typeface="Segoe UI Light" pitchFamily="34" charset="0"/>
                <a:ea typeface="+mn-ea"/>
                <a:cs typeface="+mn-cs"/>
              </a:rPr>
              <a:t>DaaS</a:t>
            </a:r>
            <a:r>
              <a:rPr lang="en-US" sz="800" kern="1200">
                <a:solidFill>
                  <a:schemeClr val="tx1"/>
                </a:solidFill>
                <a:effectLst/>
                <a:latin typeface="Segoe UI Light" pitchFamily="34" charset="0"/>
                <a:ea typeface="+mn-ea"/>
                <a:cs typeface="+mn-cs"/>
              </a:rPr>
              <a:t>/VDI solutions redirect to Microsoft, Horizon </a:t>
            </a:r>
            <a:endParaRPr lang="en-US" sz="700" kern="0">
              <a:solidFill>
                <a:srgbClr val="505050">
                  <a:lumMod val="50000"/>
                </a:srgbClr>
              </a:solidFill>
              <a:latin typeface="Segoe UI Light" pitchFamily="34" charset="0"/>
              <a:ea typeface="Microsoft YaHei UI Light" panose="020B0502040204020203" pitchFamily="34" charset="-122"/>
              <a:cs typeface="+mn-cs"/>
            </a:endParaRPr>
          </a:p>
          <a:p>
            <a:endParaRPr lang="en-US"/>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8/27/2020 9:54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956637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r>
              <a:rPr lang="en-US" dirty="0"/>
              <a:t>Azure VMware Solutions deliver a comprehensive VMware environment in Azure allowing customers to run native VMware workloads on Azure. </a:t>
            </a:r>
          </a:p>
          <a:p>
            <a:pPr lvl="3"/>
            <a:r>
              <a:rPr lang="en-US" dirty="0"/>
              <a:t>You can now seamlessly run, manage, and secure applications across VMware environments and Microsoft Azure with a common operating framework. You will be able to capitalize on your existing VMware investments, skills, and tools, including VMware vSphere, vSAN, and vCenter while leveraging the scale, performance and innovation of Azure.  </a:t>
            </a:r>
          </a:p>
          <a:p>
            <a:pPr lvl="3"/>
            <a:r>
              <a:rPr lang="en-US" dirty="0"/>
              <a:t>VMware workloads on Azure can easily be modernized through integration with Azure services such as Azure Active Directory, Azure AI, and Analytics enabling new, intelligent experiences. </a:t>
            </a:r>
            <a:endParaRPr lang="en-US" sz="1200" dirty="0">
              <a:latin typeface="+mn-lt"/>
            </a:endParaRPr>
          </a:p>
          <a:p>
            <a:pPr lvl="3"/>
            <a:endParaRPr lang="en-US" sz="1200" dirty="0">
              <a:latin typeface="+mn-lt"/>
            </a:endParaRPr>
          </a:p>
          <a:p>
            <a:pPr lvl="3"/>
            <a:r>
              <a:rPr lang="en-US" sz="1029" b="1" dirty="0">
                <a:latin typeface="Segoe UI"/>
              </a:rPr>
              <a:t>Seamless Azure experience:</a:t>
            </a:r>
          </a:p>
          <a:p>
            <a:pPr lvl="3"/>
            <a:r>
              <a:rPr lang="en-US" sz="1029" dirty="0">
                <a:solidFill>
                  <a:srgbClr val="0078D3"/>
                </a:solidFill>
                <a:latin typeface="Segoe UI Semibold"/>
              </a:rPr>
              <a:t>Single portal interface </a:t>
            </a:r>
            <a:r>
              <a:rPr lang="en-US" sz="1029" dirty="0">
                <a:solidFill>
                  <a:srgbClr val="000000"/>
                </a:solidFill>
                <a:latin typeface="Segoe UI"/>
              </a:rPr>
              <a:t>on Azure with no connection to third party service. Take advantage of a consistent Azure experience and continual improvements. </a:t>
            </a:r>
          </a:p>
          <a:p>
            <a:pPr lvl="1"/>
            <a:endParaRPr lang="en-US" sz="1200" dirty="0">
              <a:effectLst/>
              <a:latin typeface="Calibri" panose="020F0502020204030204" pitchFamily="34" charset="0"/>
              <a:cs typeface="Times New Roman" panose="02020603050405020304" pitchFamily="18" charset="0"/>
            </a:endParaRPr>
          </a:p>
          <a:p>
            <a:pPr lvl="1"/>
            <a:endParaRPr lang="en-US" sz="1200" dirty="0">
              <a:effectLst/>
              <a:latin typeface="Calibri" panose="020F0502020204030204" pitchFamily="34" charset="0"/>
              <a:cs typeface="Times New Roman" panose="02020603050405020304" pitchFamily="18" charset="0"/>
            </a:endParaRPr>
          </a:p>
          <a:p>
            <a:pPr lvl="1"/>
            <a:r>
              <a:rPr lang="en-US" b="1" dirty="0"/>
              <a:t>Unified VM management:</a:t>
            </a:r>
          </a:p>
          <a:p>
            <a:pPr lvl="1"/>
            <a:r>
              <a:rPr lang="en-US" dirty="0"/>
              <a:t>Single pane of glass to </a:t>
            </a:r>
            <a:r>
              <a:rPr lang="en-US" dirty="0">
                <a:solidFill>
                  <a:schemeClr val="tx2"/>
                </a:solidFill>
                <a:latin typeface="+mj-lt"/>
              </a:rPr>
              <a:t>manage vSphere-based and Azure native VMs</a:t>
            </a:r>
            <a:r>
              <a:rPr lang="en-US" dirty="0"/>
              <a:t>, with uniform identities, access control and monitoring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b="1" dirty="0"/>
              <a:t>Azure native integration:</a:t>
            </a:r>
          </a:p>
          <a:p>
            <a:pPr lvl="1"/>
            <a:r>
              <a:rPr lang="en-US" dirty="0"/>
              <a:t>Connect to Azure services endpoints. For example </a:t>
            </a:r>
            <a:r>
              <a:rPr lang="en-US" dirty="0">
                <a:solidFill>
                  <a:schemeClr val="tx2"/>
                </a:solidFill>
                <a:latin typeface="+mj-lt"/>
              </a:rPr>
              <a:t>leverage Azure Active Directory</a:t>
            </a:r>
            <a:r>
              <a:rPr lang="en-US" dirty="0"/>
              <a:t> as VMware vCenter SSO identity source.</a:t>
            </a:r>
          </a:p>
          <a:p>
            <a:pPr lvl="1" defTabSz="685845">
              <a:spcBef>
                <a:spcPts val="441"/>
              </a:spcBef>
              <a:spcAft>
                <a:spcPts val="441"/>
              </a:spcAft>
            </a:pPr>
            <a:endParaRPr lang="en-US" sz="1029" dirty="0">
              <a:latin typeface="Segoe UI"/>
            </a:endParaRPr>
          </a:p>
          <a:p>
            <a:pPr lvl="1" defTabSz="685845">
              <a:spcBef>
                <a:spcPts val="441"/>
              </a:spcBef>
              <a:spcAft>
                <a:spcPts val="441"/>
              </a:spcAft>
            </a:pPr>
            <a:r>
              <a:rPr lang="en-US" sz="1029" b="1" dirty="0">
                <a:latin typeface="Segoe UI"/>
              </a:rPr>
              <a:t>Single Point of Support:</a:t>
            </a:r>
          </a:p>
          <a:p>
            <a:pPr lvl="1" defTabSz="685845">
              <a:spcBef>
                <a:spcPts val="441"/>
              </a:spcBef>
              <a:spcAft>
                <a:spcPts val="441"/>
              </a:spcAft>
            </a:pPr>
            <a:r>
              <a:rPr lang="en-US" sz="1029" dirty="0">
                <a:solidFill>
                  <a:srgbClr val="000000"/>
                </a:solidFill>
                <a:latin typeface="Segoe UI"/>
              </a:rPr>
              <a:t>Azure VMware Solution is </a:t>
            </a:r>
            <a:r>
              <a:rPr lang="en-US" sz="1029" dirty="0">
                <a:solidFill>
                  <a:srgbClr val="0078D3"/>
                </a:solidFill>
                <a:latin typeface="Segoe UI Semibold"/>
              </a:rPr>
              <a:t>Microsoft developed operated and supported</a:t>
            </a:r>
            <a:r>
              <a:rPr lang="en-US" sz="1029" dirty="0">
                <a:solidFill>
                  <a:srgbClr val="000000"/>
                </a:solidFill>
                <a:latin typeface="Segoe UI"/>
              </a:rPr>
              <a:t>. Microsoft is first and only contact and coordinates support with VMware as required. </a:t>
            </a:r>
          </a:p>
          <a:p>
            <a:pPr lvl="1" defTabSz="685845">
              <a:spcBef>
                <a:spcPts val="441"/>
              </a:spcBef>
              <a:spcAft>
                <a:spcPts val="441"/>
              </a:spcAft>
            </a:pPr>
            <a:endParaRPr lang="en-US" sz="1200" dirty="0">
              <a:latin typeface="Segoe UI"/>
            </a:endParaRPr>
          </a:p>
          <a:p>
            <a:pPr lvl="1" defTabSz="685845">
              <a:spcBef>
                <a:spcPts val="441"/>
              </a:spcBef>
              <a:spcAft>
                <a:spcPts val="441"/>
              </a:spcAft>
            </a:pPr>
            <a:r>
              <a:rPr lang="en-US" sz="1200" b="1" dirty="0">
                <a:latin typeface="Segoe UI"/>
              </a:rPr>
              <a:t>Unified licensing and consumption:</a:t>
            </a:r>
          </a:p>
          <a:p>
            <a:pPr lvl="1" defTabSz="685845">
              <a:spcBef>
                <a:spcPts val="441"/>
              </a:spcBef>
              <a:spcAft>
                <a:spcPts val="441"/>
              </a:spcAft>
            </a:pPr>
            <a:r>
              <a:rPr lang="en-US" sz="1200" b="0" dirty="0">
                <a:latin typeface="Segoe UI"/>
              </a:rPr>
              <a:t>Avoid unnecessary complexity and take confidence in managing a </a:t>
            </a:r>
            <a:r>
              <a:rPr lang="en-US" sz="1200" dirty="0">
                <a:solidFill>
                  <a:srgbClr val="0078D3"/>
                </a:solidFill>
                <a:latin typeface="Segoe UI Semibold"/>
              </a:rPr>
              <a:t>single vendor for licensing and resource consumption</a:t>
            </a:r>
            <a:r>
              <a:rPr lang="en-US" sz="1200" b="0" dirty="0">
                <a:latin typeface="Segoe UI"/>
              </a:rPr>
              <a:t>. </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lvl="1" defTabSz="685845">
              <a:spcBef>
                <a:spcPts val="441"/>
              </a:spcBef>
              <a:spcAft>
                <a:spcPts val="441"/>
              </a:spcAft>
            </a:pPr>
            <a:r>
              <a:rPr lang="en-US" sz="1200" b="1" dirty="0">
                <a:latin typeface="Segoe UI"/>
              </a:rPr>
              <a:t>Azure Hybrid Use Benefits :</a:t>
            </a:r>
          </a:p>
          <a:p>
            <a:pPr lvl="1" defTabSz="685845">
              <a:spcBef>
                <a:spcPts val="441"/>
              </a:spcBef>
              <a:spcAft>
                <a:spcPts val="441"/>
              </a:spcAft>
            </a:pPr>
            <a:r>
              <a:rPr lang="en-US" sz="1200" b="0" dirty="0">
                <a:solidFill>
                  <a:srgbClr val="323237"/>
                </a:solidFill>
                <a:latin typeface="Segoe UI" panose="020B0502040204020203" pitchFamily="34" charset="0"/>
              </a:rPr>
              <a:t>Maximize the value of existing </a:t>
            </a:r>
            <a:r>
              <a:rPr lang="en-US" sz="1200" dirty="0">
                <a:solidFill>
                  <a:srgbClr val="0078D3"/>
                </a:solidFill>
                <a:latin typeface="Segoe UI Semibold"/>
              </a:rPr>
              <a:t>Windows Server and SQL Server licenses</a:t>
            </a:r>
            <a:r>
              <a:rPr lang="en-US" sz="1200" b="0" dirty="0">
                <a:solidFill>
                  <a:srgbClr val="323237"/>
                </a:solidFill>
                <a:latin typeface="Segoe UI" panose="020B0502040204020203" pitchFamily="34" charset="0"/>
              </a:rPr>
              <a:t>. </a:t>
            </a:r>
            <a:r>
              <a:rPr lang="en-US" sz="1200" dirty="0">
                <a:solidFill>
                  <a:srgbClr val="0078D3"/>
                </a:solidFill>
                <a:latin typeface="Segoe UI Semibold"/>
              </a:rPr>
              <a:t>Save up to 80% with AHUB </a:t>
            </a:r>
            <a:r>
              <a:rPr lang="en-US" sz="1200" b="0" dirty="0">
                <a:solidFill>
                  <a:srgbClr val="323237"/>
                </a:solidFill>
                <a:latin typeface="Segoe UI" panose="020B0502040204020203" pitchFamily="34" charset="0"/>
              </a:rPr>
              <a:t>and Azure Reserved Instances. </a:t>
            </a:r>
            <a:endParaRPr lang="en-US" sz="1200" dirty="0">
              <a:latin typeface="Segoe UI"/>
            </a:endParaRPr>
          </a:p>
          <a:p>
            <a:pPr marL="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Segoe UI"/>
              </a:rPr>
              <a:t>Bring </a:t>
            </a:r>
            <a:r>
              <a:rPr lang="en-US" sz="1200" dirty="0">
                <a:solidFill>
                  <a:srgbClr val="0078D3"/>
                </a:solidFill>
                <a:latin typeface="Segoe UI Semibold"/>
              </a:rPr>
              <a:t>Windows Server 2008 and 2008 R2 </a:t>
            </a:r>
            <a:r>
              <a:rPr lang="en-US" sz="1200" b="0" dirty="0">
                <a:latin typeface="Segoe UI"/>
              </a:rPr>
              <a:t>workloads to Azure and get </a:t>
            </a:r>
            <a:r>
              <a:rPr lang="en-US" sz="1200" dirty="0">
                <a:solidFill>
                  <a:srgbClr val="0078D3"/>
                </a:solidFill>
                <a:latin typeface="Segoe UI Semibold"/>
              </a:rPr>
              <a:t>3 years of Extended Security Updates</a:t>
            </a:r>
            <a:r>
              <a:rPr lang="en-US" sz="1200" b="0" dirty="0">
                <a:latin typeface="Segoe UI"/>
              </a:rPr>
              <a:t> at no charge, only upgrading to current version when ready</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Segoe UI"/>
              </a:rPr>
              <a:t>Simplify migration to Azure with </a:t>
            </a:r>
            <a:r>
              <a:rPr lang="en-US" sz="1200" b="1" dirty="0">
                <a:solidFill>
                  <a:srgbClr val="0078D3"/>
                </a:solidFill>
                <a:latin typeface="Segoe UI Semibold"/>
              </a:rPr>
              <a:t>HCX Enterprise features; </a:t>
            </a:r>
            <a:r>
              <a:rPr lang="en-US" sz="1200" dirty="0">
                <a:solidFill>
                  <a:srgbClr val="000000"/>
                </a:solidFill>
                <a:latin typeface="Segoe UI"/>
              </a:rPr>
              <a:t>Replication Assisted vMotion (RAV), Traffic Engineering, Mobility  optimized networking, and Mobility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Segoe UI"/>
              </a:rPr>
              <a:t>Get the latest features of </a:t>
            </a:r>
            <a:r>
              <a:rPr lang="en-US" sz="1200" dirty="0">
                <a:solidFill>
                  <a:srgbClr val="0078D3"/>
                </a:solidFill>
                <a:latin typeface="Segoe UI Semibold"/>
              </a:rPr>
              <a:t>vSphere 6.7 </a:t>
            </a:r>
            <a:r>
              <a:rPr lang="en-US" sz="1200" b="0" dirty="0">
                <a:latin typeface="Segoe UI"/>
              </a:rPr>
              <a:t>included with the VMware Cloud Foundation stack for Azure VMware Solution. Gain consistency with on-premises vSphere management.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Segoe UI"/>
              </a:rPr>
              <a:t>Run on trusted and reliable dedicated hosts. </a:t>
            </a:r>
            <a:r>
              <a:rPr lang="en-US" sz="1200" b="0" dirty="0">
                <a:solidFill>
                  <a:schemeClr val="tx2"/>
                </a:solidFill>
                <a:latin typeface="+mj-lt"/>
              </a:rPr>
              <a:t>Achieve higher infra performance </a:t>
            </a:r>
            <a:r>
              <a:rPr lang="en-US" sz="1200" b="0" dirty="0">
                <a:latin typeface="Segoe UI"/>
              </a:rPr>
              <a:t>vs some competitors that use commodity hardware. </a:t>
            </a:r>
          </a:p>
          <a:p>
            <a:pPr lvl="3"/>
            <a:endParaRPr lang="en-US" dirty="0"/>
          </a:p>
          <a:p>
            <a:pPr marL="0" marR="0" lvl="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5399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r>
              <a:rPr lang="en-US"/>
              <a:t>Azure VMware Solutions deliver a comprehensive VMware environment in Azure allowing customers to run native VMware workloads on Azure. </a:t>
            </a:r>
          </a:p>
          <a:p>
            <a:pPr lvl="3"/>
            <a:r>
              <a:rPr lang="en-US"/>
              <a:t>You can now seamlessly run, manage, and secure applications across VMware environments and Microsoft Azure with a common operating framework. You will be able to capitalize on your existing VMware investments, skills, and tools, including VMware vSphere, </a:t>
            </a:r>
            <a:r>
              <a:rPr lang="en-US" err="1"/>
              <a:t>vSAN</a:t>
            </a:r>
            <a:r>
              <a:rPr lang="en-US"/>
              <a:t>, and vCenter while leveraging the scale, performance and innovation of Azure.  </a:t>
            </a:r>
          </a:p>
          <a:p>
            <a:pPr lvl="3"/>
            <a:r>
              <a:rPr lang="en-US"/>
              <a:t>VMware workloads on Azure can easily be modernized through integration with Azure services such as Azure Active Directory, Azure AI, and Analytics enabling new, intelligent experiences. </a:t>
            </a:r>
            <a:endParaRPr lang="en-US" sz="1200">
              <a:latin typeface="+mn-lt"/>
            </a:endParaRPr>
          </a:p>
          <a:p>
            <a:pPr lvl="3"/>
            <a:endParaRPr lang="en-US" sz="1200">
              <a:latin typeface="+mn-lt"/>
            </a:endParaRPr>
          </a:p>
          <a:p>
            <a:pPr lvl="3"/>
            <a:r>
              <a:rPr lang="en-US" sz="1029" b="1">
                <a:latin typeface="Segoe UI"/>
              </a:rPr>
              <a:t>Seamless Azure experience:</a:t>
            </a:r>
          </a:p>
          <a:p>
            <a:pPr lvl="3"/>
            <a:r>
              <a:rPr lang="en-US" sz="1029">
                <a:solidFill>
                  <a:srgbClr val="0078D3"/>
                </a:solidFill>
                <a:latin typeface="Segoe UI Semibold"/>
              </a:rPr>
              <a:t>Single portal interface </a:t>
            </a:r>
            <a:r>
              <a:rPr lang="en-US" sz="1029">
                <a:solidFill>
                  <a:srgbClr val="000000"/>
                </a:solidFill>
                <a:latin typeface="Segoe UI"/>
              </a:rPr>
              <a:t>on Azure with no connection to third party service. Take advantage of a consistent Azure experience and continual improvements. </a:t>
            </a:r>
          </a:p>
          <a:p>
            <a:pPr lvl="1"/>
            <a:endParaRPr lang="en-US" sz="1200">
              <a:effectLst/>
              <a:latin typeface="Calibri" panose="020F0502020204030204" pitchFamily="34" charset="0"/>
              <a:cs typeface="Times New Roman" panose="02020603050405020304" pitchFamily="18" charset="0"/>
            </a:endParaRPr>
          </a:p>
          <a:p>
            <a:pPr lvl="1"/>
            <a:endParaRPr lang="en-US" sz="1200">
              <a:effectLst/>
              <a:latin typeface="Calibri" panose="020F0502020204030204" pitchFamily="34" charset="0"/>
              <a:cs typeface="Times New Roman" panose="02020603050405020304" pitchFamily="18" charset="0"/>
            </a:endParaRPr>
          </a:p>
          <a:p>
            <a:pPr lvl="1"/>
            <a:r>
              <a:rPr lang="en-US" b="1"/>
              <a:t>Unified VM management:</a:t>
            </a:r>
          </a:p>
          <a:p>
            <a:pPr lvl="1"/>
            <a:r>
              <a:rPr lang="en-US"/>
              <a:t>Single pane of glass to </a:t>
            </a:r>
            <a:r>
              <a:rPr lang="en-US">
                <a:solidFill>
                  <a:schemeClr val="tx2"/>
                </a:solidFill>
                <a:latin typeface="+mj-lt"/>
              </a:rPr>
              <a:t>manage vSphere-based and Azure native VMs</a:t>
            </a:r>
            <a:r>
              <a:rPr lang="en-US"/>
              <a:t>, with uniform identities, access control and monitoring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lvl="1"/>
            <a:r>
              <a:rPr lang="en-US" b="1"/>
              <a:t>Azure native integration:</a:t>
            </a:r>
          </a:p>
          <a:p>
            <a:pPr lvl="1"/>
            <a:r>
              <a:rPr lang="en-US"/>
              <a:t>Connect to Azure services endpoints. For example </a:t>
            </a:r>
            <a:r>
              <a:rPr lang="en-US">
                <a:solidFill>
                  <a:schemeClr val="tx2"/>
                </a:solidFill>
                <a:latin typeface="+mj-lt"/>
              </a:rPr>
              <a:t>leverage Azure Active Directory</a:t>
            </a:r>
            <a:r>
              <a:rPr lang="en-US"/>
              <a:t> as VMware vCenter SSO identity source.</a:t>
            </a:r>
          </a:p>
          <a:p>
            <a:pPr lvl="1" defTabSz="685845">
              <a:spcBef>
                <a:spcPts val="441"/>
              </a:spcBef>
              <a:spcAft>
                <a:spcPts val="441"/>
              </a:spcAft>
            </a:pPr>
            <a:endParaRPr lang="en-US" sz="1029">
              <a:latin typeface="Segoe UI"/>
            </a:endParaRPr>
          </a:p>
          <a:p>
            <a:pPr lvl="1" defTabSz="685845">
              <a:spcBef>
                <a:spcPts val="441"/>
              </a:spcBef>
              <a:spcAft>
                <a:spcPts val="441"/>
              </a:spcAft>
            </a:pPr>
            <a:r>
              <a:rPr lang="en-US" sz="1029" b="1">
                <a:latin typeface="Segoe UI"/>
              </a:rPr>
              <a:t>Single Point of Support:</a:t>
            </a:r>
          </a:p>
          <a:p>
            <a:pPr lvl="1" defTabSz="685845">
              <a:spcBef>
                <a:spcPts val="441"/>
              </a:spcBef>
              <a:spcAft>
                <a:spcPts val="441"/>
              </a:spcAft>
            </a:pPr>
            <a:r>
              <a:rPr lang="en-US" sz="1029">
                <a:solidFill>
                  <a:srgbClr val="000000"/>
                </a:solidFill>
                <a:latin typeface="Segoe UI"/>
              </a:rPr>
              <a:t>Azure VMware Solution is </a:t>
            </a:r>
            <a:r>
              <a:rPr lang="en-US" sz="1029">
                <a:solidFill>
                  <a:srgbClr val="0078D3"/>
                </a:solidFill>
                <a:latin typeface="Segoe UI Semibold"/>
              </a:rPr>
              <a:t>Microsoft developed operated and supported</a:t>
            </a:r>
            <a:r>
              <a:rPr lang="en-US" sz="1029">
                <a:solidFill>
                  <a:srgbClr val="000000"/>
                </a:solidFill>
                <a:latin typeface="Segoe UI"/>
              </a:rPr>
              <a:t>. Microsoft is first and only contact and coordinates support with VMware as required. </a:t>
            </a:r>
          </a:p>
          <a:p>
            <a:pPr lvl="1" defTabSz="685845">
              <a:spcBef>
                <a:spcPts val="441"/>
              </a:spcBef>
              <a:spcAft>
                <a:spcPts val="441"/>
              </a:spcAft>
            </a:pPr>
            <a:endParaRPr lang="en-US" sz="1200">
              <a:latin typeface="Segoe UI"/>
            </a:endParaRPr>
          </a:p>
          <a:p>
            <a:pPr lvl="1" defTabSz="685845">
              <a:spcBef>
                <a:spcPts val="441"/>
              </a:spcBef>
              <a:spcAft>
                <a:spcPts val="441"/>
              </a:spcAft>
            </a:pPr>
            <a:r>
              <a:rPr lang="en-US" sz="1200" b="1">
                <a:latin typeface="Segoe UI"/>
              </a:rPr>
              <a:t>Unified licensing and consumption:</a:t>
            </a:r>
          </a:p>
          <a:p>
            <a:pPr lvl="1" defTabSz="685845">
              <a:spcBef>
                <a:spcPts val="441"/>
              </a:spcBef>
              <a:spcAft>
                <a:spcPts val="441"/>
              </a:spcAft>
            </a:pPr>
            <a:r>
              <a:rPr lang="en-US" sz="1200" b="0">
                <a:latin typeface="Segoe UI"/>
              </a:rPr>
              <a:t>Avoid unnecessary complexity and take confidence in managing a </a:t>
            </a:r>
            <a:r>
              <a:rPr lang="en-US" sz="1200">
                <a:solidFill>
                  <a:srgbClr val="0078D3"/>
                </a:solidFill>
                <a:latin typeface="Segoe UI Semibold"/>
              </a:rPr>
              <a:t>single vendor for licensing and resource consumption</a:t>
            </a:r>
            <a:r>
              <a:rPr lang="en-US" sz="1200" b="0">
                <a:latin typeface="Segoe UI"/>
              </a:rPr>
              <a:t>. </a:t>
            </a:r>
          </a:p>
          <a:p>
            <a:pPr marL="0" marR="0">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lvl="1" defTabSz="685845">
              <a:spcBef>
                <a:spcPts val="441"/>
              </a:spcBef>
              <a:spcAft>
                <a:spcPts val="441"/>
              </a:spcAft>
            </a:pPr>
            <a:r>
              <a:rPr lang="en-US" sz="1200" b="1">
                <a:latin typeface="Segoe UI"/>
              </a:rPr>
              <a:t>Azure Hybrid Use Benefits :</a:t>
            </a:r>
          </a:p>
          <a:p>
            <a:pPr lvl="1" defTabSz="685845">
              <a:spcBef>
                <a:spcPts val="441"/>
              </a:spcBef>
              <a:spcAft>
                <a:spcPts val="441"/>
              </a:spcAft>
            </a:pPr>
            <a:r>
              <a:rPr lang="en-US" sz="1200" b="0">
                <a:solidFill>
                  <a:srgbClr val="323237"/>
                </a:solidFill>
                <a:latin typeface="Segoe UI" panose="020B0502040204020203" pitchFamily="34" charset="0"/>
              </a:rPr>
              <a:t>Maximize the value of existing </a:t>
            </a:r>
            <a:r>
              <a:rPr lang="en-US" sz="1200">
                <a:solidFill>
                  <a:srgbClr val="0078D3"/>
                </a:solidFill>
                <a:latin typeface="Segoe UI Semibold"/>
              </a:rPr>
              <a:t>Windows Server and SQL Server licenses</a:t>
            </a:r>
            <a:r>
              <a:rPr lang="en-US" sz="1200" b="0">
                <a:solidFill>
                  <a:srgbClr val="323237"/>
                </a:solidFill>
                <a:latin typeface="Segoe UI" panose="020B0502040204020203" pitchFamily="34" charset="0"/>
              </a:rPr>
              <a:t>. </a:t>
            </a:r>
            <a:r>
              <a:rPr lang="en-US" sz="1200">
                <a:solidFill>
                  <a:srgbClr val="0078D3"/>
                </a:solidFill>
                <a:latin typeface="Segoe UI Semibold"/>
              </a:rPr>
              <a:t>Save up to 80% with AHUB </a:t>
            </a:r>
            <a:r>
              <a:rPr lang="en-US" sz="1200" b="0">
                <a:solidFill>
                  <a:srgbClr val="323237"/>
                </a:solidFill>
                <a:latin typeface="Segoe UI" panose="020B0502040204020203" pitchFamily="34" charset="0"/>
              </a:rPr>
              <a:t>and Azure Reserved Instances. </a:t>
            </a:r>
            <a:endParaRPr lang="en-US" sz="1200">
              <a:latin typeface="Segoe UI"/>
            </a:endParaRPr>
          </a:p>
          <a:p>
            <a:pPr marL="0" marR="0">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Segoe UI"/>
              </a:rPr>
              <a:t>Bring </a:t>
            </a:r>
            <a:r>
              <a:rPr lang="en-US" sz="1200">
                <a:solidFill>
                  <a:srgbClr val="0078D3"/>
                </a:solidFill>
                <a:latin typeface="Segoe UI Semibold"/>
              </a:rPr>
              <a:t>Windows Server 2008 and 2008 R2 </a:t>
            </a:r>
            <a:r>
              <a:rPr lang="en-US" sz="1200" b="0">
                <a:latin typeface="Segoe UI"/>
              </a:rPr>
              <a:t>workloads to Azure and get </a:t>
            </a:r>
            <a:r>
              <a:rPr lang="en-US" sz="1200">
                <a:solidFill>
                  <a:srgbClr val="0078D3"/>
                </a:solidFill>
                <a:latin typeface="Segoe UI Semibold"/>
              </a:rPr>
              <a:t>3 years of Extended Security Updates</a:t>
            </a:r>
            <a:r>
              <a:rPr lang="en-US" sz="1200" b="0">
                <a:latin typeface="Segoe UI"/>
              </a:rPr>
              <a:t> at no charge, only upgrading to current version when ready</a:t>
            </a:r>
          </a:p>
          <a:p>
            <a:pPr marL="0" marR="0">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Segoe UI"/>
              </a:rPr>
              <a:t>Simplify migration to Azure with </a:t>
            </a:r>
            <a:r>
              <a:rPr lang="en-US" sz="1200" b="1">
                <a:solidFill>
                  <a:srgbClr val="0078D3"/>
                </a:solidFill>
                <a:latin typeface="Segoe UI Semibold"/>
              </a:rPr>
              <a:t>HCX Enterprise features; </a:t>
            </a:r>
            <a:r>
              <a:rPr lang="en-US" sz="1200">
                <a:solidFill>
                  <a:srgbClr val="000000"/>
                </a:solidFill>
                <a:latin typeface="Segoe UI"/>
              </a:rPr>
              <a:t>Replication Assisted </a:t>
            </a:r>
            <a:r>
              <a:rPr lang="en-US" sz="1200" err="1">
                <a:solidFill>
                  <a:srgbClr val="000000"/>
                </a:solidFill>
                <a:latin typeface="Segoe UI"/>
              </a:rPr>
              <a:t>vMotion</a:t>
            </a:r>
            <a:r>
              <a:rPr lang="en-US" sz="1200">
                <a:solidFill>
                  <a:srgbClr val="000000"/>
                </a:solidFill>
                <a:latin typeface="Segoe UI"/>
              </a:rPr>
              <a:t> (RAV), Traffic Engineering, Mobility  optimized networking, and Mobility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latin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Segoe UI"/>
              </a:rPr>
              <a:t>Get the latest features of </a:t>
            </a:r>
            <a:r>
              <a:rPr lang="en-US" sz="1200">
                <a:solidFill>
                  <a:srgbClr val="0078D3"/>
                </a:solidFill>
                <a:latin typeface="Segoe UI Semibold"/>
              </a:rPr>
              <a:t>vSphere 6.7 </a:t>
            </a:r>
            <a:r>
              <a:rPr lang="en-US" sz="1200" b="0">
                <a:latin typeface="Segoe UI"/>
              </a:rPr>
              <a:t>included with the VMware Cloud Foundation stack for Azure VMware Solution. Gain consistency with on-premises vSphere management.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latin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Segoe UI"/>
              </a:rPr>
              <a:t>Run on trusted and reliable dedicated hosts. </a:t>
            </a:r>
            <a:r>
              <a:rPr lang="en-US" sz="1200" b="0">
                <a:solidFill>
                  <a:schemeClr val="tx2"/>
                </a:solidFill>
                <a:latin typeface="+mj-lt"/>
              </a:rPr>
              <a:t>Achieve higher infra performance </a:t>
            </a:r>
            <a:r>
              <a:rPr lang="en-US" sz="1200" b="0">
                <a:latin typeface="Segoe UI"/>
              </a:rPr>
              <a:t>vs some competitors that use commodity hardware. </a:t>
            </a:r>
          </a:p>
          <a:p>
            <a:pPr lvl="3"/>
            <a:endParaRPr lang="en-US"/>
          </a:p>
          <a:p>
            <a:pPr marL="0" marR="0" lvl="0" indent="0" algn="l" defTabSz="932742" rtl="0" eaLnBrk="1" fontAlgn="auto" latinLnBrk="0" hangingPunct="1">
              <a:lnSpc>
                <a:spcPct val="90000"/>
              </a:lnSpc>
              <a:spcBef>
                <a:spcPts val="0"/>
              </a:spcBef>
              <a:spcAft>
                <a:spcPts val="340"/>
              </a:spcAft>
              <a:buClrTx/>
              <a:buSzTx/>
              <a:buFontTx/>
              <a:buNone/>
              <a:tabLst/>
              <a:defRPr/>
            </a:pPr>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5399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948F5-61D4-4EAD-B67A-13DA0853C9F3}" type="slidenum">
              <a:rPr kumimoji="0" lang="en-US" sz="1800" b="0" i="0" u="none" strike="noStrike" kern="0" cap="none" spc="0" normalizeH="0" baseline="0" noProof="0" smtClean="0">
                <a:ln>
                  <a:noFill/>
                </a:ln>
                <a:solidFill>
                  <a:sysClr val="windowText" lastClr="000000"/>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3405236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AF05C6-72CC-4D1E-867D-EB387C52FD09}" type="slidenum">
              <a:rPr lang="en-US" smtClean="0"/>
              <a:pPr/>
              <a:t>12</a:t>
            </a:fld>
            <a:endParaRPr lang="en-US"/>
          </a:p>
        </p:txBody>
      </p:sp>
    </p:spTree>
    <p:extLst>
      <p:ext uri="{BB962C8B-B14F-4D97-AF65-F5344CB8AC3E}">
        <p14:creationId xmlns:p14="http://schemas.microsoft.com/office/powerpoint/2010/main" val="2074178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367C06-5292-43DD-8048-6F5A6BE21FF1}" type="slidenum">
              <a:rPr lang="en-US" smtClean="0"/>
              <a:t>18</a:t>
            </a:fld>
            <a:endParaRPr lang="en-US"/>
          </a:p>
        </p:txBody>
      </p:sp>
    </p:spTree>
    <p:extLst>
      <p:ext uri="{BB962C8B-B14F-4D97-AF65-F5344CB8AC3E}">
        <p14:creationId xmlns:p14="http://schemas.microsoft.com/office/powerpoint/2010/main" val="2863529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bg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113C26-A8A0-4F58-A696-C6742A57B2AB}"/>
              </a:ext>
            </a:extLst>
          </p:cNvPr>
          <p:cNvSpPr>
            <a:spLocks noGrp="1"/>
          </p:cNvSpPr>
          <p:nvPr>
            <p:ph type="title" hasCustomPrompt="1"/>
          </p:nvPr>
        </p:nvSpPr>
        <p:spPr>
          <a:xfrm>
            <a:off x="305093" y="2272496"/>
            <a:ext cx="7222791" cy="1344828"/>
          </a:xfrm>
          <a:noFill/>
        </p:spPr>
        <p:txBody>
          <a:bodyPr lIns="0" tIns="0" rIns="0" bIns="182880" anchor="b" anchorCtr="0"/>
          <a:lstStyle>
            <a:lvl1pPr>
              <a:defRPr sz="3529" strike="noStrike" spc="-37" baseline="0">
                <a:solidFill>
                  <a:schemeClr val="tx2"/>
                </a:solidFill>
              </a:defRPr>
            </a:lvl1pPr>
          </a:lstStyle>
          <a:p>
            <a:r>
              <a:rPr lang="en-US"/>
              <a:t>Microsoft Azure </a:t>
            </a:r>
            <a:br>
              <a:rPr lang="en-US"/>
            </a:br>
            <a:r>
              <a:rPr lang="en-US"/>
              <a:t>title or event name</a:t>
            </a:r>
          </a:p>
        </p:txBody>
      </p:sp>
      <p:sp>
        <p:nvSpPr>
          <p:cNvPr id="11" name="Text Placeholder 10">
            <a:extLst>
              <a:ext uri="{FF2B5EF4-FFF2-40B4-BE49-F238E27FC236}">
                <a16:creationId xmlns:a16="http://schemas.microsoft.com/office/drawing/2014/main" id="{A85F1894-96E2-48F0-A169-FCB4C6B3E9F6}"/>
              </a:ext>
            </a:extLst>
          </p:cNvPr>
          <p:cNvSpPr>
            <a:spLocks noGrp="1"/>
          </p:cNvSpPr>
          <p:nvPr>
            <p:ph type="body" sz="quarter" idx="15" hasCustomPrompt="1"/>
          </p:nvPr>
        </p:nvSpPr>
        <p:spPr>
          <a:xfrm>
            <a:off x="348631" y="3635746"/>
            <a:ext cx="7202115" cy="592213"/>
          </a:xfrm>
        </p:spPr>
        <p:txBody>
          <a:bodyPr/>
          <a:lstStyle>
            <a:lvl1pPr>
              <a:defRPr sz="1324"/>
            </a:lvl1pPr>
            <a:lvl2pPr>
              <a:defRPr sz="1324"/>
            </a:lvl2pPr>
            <a:lvl3pPr>
              <a:defRPr sz="1029"/>
            </a:lvl3pPr>
            <a:lvl4pPr>
              <a:defRPr sz="1029"/>
            </a:lvl4pPr>
            <a:lvl5pPr>
              <a:defRPr sz="771"/>
            </a:lvl5pPr>
          </a:lstStyle>
          <a:p>
            <a:pPr lvl="0"/>
            <a:r>
              <a:rPr lang="en-US"/>
              <a:t>Author name</a:t>
            </a:r>
          </a:p>
          <a:p>
            <a:pPr lvl="1"/>
            <a:r>
              <a:rPr lang="en-US"/>
              <a:t>Date</a:t>
            </a:r>
          </a:p>
        </p:txBody>
      </p:sp>
      <p:pic>
        <p:nvPicPr>
          <p:cNvPr id="5" name="Picture 4">
            <a:extLst>
              <a:ext uri="{FF2B5EF4-FFF2-40B4-BE49-F238E27FC236}">
                <a16:creationId xmlns:a16="http://schemas.microsoft.com/office/drawing/2014/main" id="{6147B7F7-3EAA-3540-BC65-00BDB110EA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511" y="354387"/>
            <a:ext cx="1001755" cy="142709"/>
          </a:xfrm>
          <a:prstGeom prst="rect">
            <a:avLst/>
          </a:prstGeom>
        </p:spPr>
      </p:pic>
      <p:sp>
        <p:nvSpPr>
          <p:cNvPr id="6" name="Footer Placeholder 14">
            <a:extLst>
              <a:ext uri="{FF2B5EF4-FFF2-40B4-BE49-F238E27FC236}">
                <a16:creationId xmlns:a16="http://schemas.microsoft.com/office/drawing/2014/main" id="{83276979-FB4D-4830-B045-6CBAF29EB7F4}"/>
              </a:ext>
            </a:extLst>
          </p:cNvPr>
          <p:cNvSpPr>
            <a:spLocks noGrp="1"/>
          </p:cNvSpPr>
          <p:nvPr>
            <p:ph type="ftr" sz="quarter" idx="3"/>
          </p:nvPr>
        </p:nvSpPr>
        <p:spPr>
          <a:xfrm>
            <a:off x="3792388" y="4972555"/>
            <a:ext cx="3478357" cy="170945"/>
          </a:xfrm>
          <a:prstGeom prst="rect">
            <a:avLst/>
          </a:prstGeom>
        </p:spPr>
        <p:txBody>
          <a:bodyPr vert="horz" lIns="91440" tIns="45720" rIns="91440" bIns="45720" numCol="2" rtlCol="0" anchor="ctr"/>
          <a:lstStyle>
            <a:lvl1pPr algn="l">
              <a:defRPr sz="882">
                <a:solidFill>
                  <a:schemeClr val="tx1">
                    <a:tint val="75000"/>
                  </a:schemeClr>
                </a:solidFill>
              </a:defRPr>
            </a:lvl1pPr>
          </a:lstStyle>
          <a:p>
            <a:pPr defTabSz="685714"/>
            <a:r>
              <a:rPr lang="en-US">
                <a:solidFill>
                  <a:srgbClr val="FFFFFF">
                    <a:lumMod val="65000"/>
                  </a:srgbClr>
                </a:solidFill>
              </a:rPr>
              <a:t>© Microsoft Corporation                                                                   			</a:t>
            </a:r>
          </a:p>
        </p:txBody>
      </p:sp>
    </p:spTree>
    <p:extLst>
      <p:ext uri="{BB962C8B-B14F-4D97-AF65-F5344CB8AC3E}">
        <p14:creationId xmlns:p14="http://schemas.microsoft.com/office/powerpoint/2010/main" val="11959830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Layout (variant) 1-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997" y="465322"/>
            <a:ext cx="8479852" cy="307777"/>
          </a:xfrm>
        </p:spPr>
        <p:txBody>
          <a:bodyPr wrap="square" lIns="0" tIns="0" rIns="0" bIns="0">
            <a:spAutoFit/>
          </a:bodyPr>
          <a:lstStyle>
            <a:lvl1pPr>
              <a:lnSpc>
                <a:spcPts val="2352"/>
              </a:lnSpc>
              <a:defRPr sz="2059">
                <a:solidFill>
                  <a:schemeClr val="tx1"/>
                </a:solidFill>
              </a:defRPr>
            </a:lvl1pPr>
          </a:lstStyle>
          <a:p>
            <a:r>
              <a:rPr lang="en-US"/>
              <a:t>Heading Segoe UI </a:t>
            </a:r>
            <a:r>
              <a:rPr lang="en-US" err="1"/>
              <a:t>Semibold</a:t>
            </a:r>
            <a:r>
              <a:rPr lang="en-US"/>
              <a:t> 28/32</a:t>
            </a:r>
          </a:p>
        </p:txBody>
      </p:sp>
      <p:sp>
        <p:nvSpPr>
          <p:cNvPr id="6" name="Content Placeholder 5">
            <a:extLst>
              <a:ext uri="{FF2B5EF4-FFF2-40B4-BE49-F238E27FC236}">
                <a16:creationId xmlns:a16="http://schemas.microsoft.com/office/drawing/2014/main" id="{43A5F90E-1FC9-4C72-B34B-F8B1E4E8F8DD}"/>
              </a:ext>
            </a:extLst>
          </p:cNvPr>
          <p:cNvSpPr>
            <a:spLocks noGrp="1"/>
          </p:cNvSpPr>
          <p:nvPr>
            <p:ph sz="quarter" idx="13"/>
          </p:nvPr>
        </p:nvSpPr>
        <p:spPr>
          <a:xfrm>
            <a:off x="342901" y="1770460"/>
            <a:ext cx="4144566" cy="3030141"/>
          </a:xfrm>
        </p:spPr>
        <p:txBody>
          <a:bodyPr>
            <a:noAutofit/>
          </a:bodyPr>
          <a:lstStyle>
            <a:lvl1pPr>
              <a:lnSpc>
                <a:spcPct val="100000"/>
              </a:lnSpc>
              <a:spcBef>
                <a:spcPts val="900"/>
              </a:spcBef>
              <a:spcAft>
                <a:spcPts val="450"/>
              </a:spcAft>
              <a:defRPr sz="1500"/>
            </a:lvl1pPr>
            <a:lvl2pPr>
              <a:lnSpc>
                <a:spcPct val="100000"/>
              </a:lnSpc>
              <a:spcBef>
                <a:spcPts val="450"/>
              </a:spcBef>
              <a:spcAft>
                <a:spcPts val="450"/>
              </a:spcAft>
              <a:defRPr sz="1500"/>
            </a:lvl2pPr>
            <a:lvl3pPr>
              <a:lnSpc>
                <a:spcPct val="100000"/>
              </a:lnSpc>
              <a:spcBef>
                <a:spcPts val="450"/>
              </a:spcBef>
              <a:spcAft>
                <a:spcPts val="0"/>
              </a:spcAft>
              <a:defRPr sz="1050"/>
            </a:lvl3pPr>
            <a:lvl4pPr>
              <a:lnSpc>
                <a:spcPct val="100000"/>
              </a:lnSpc>
              <a:spcBef>
                <a:spcPts val="450"/>
              </a:spcBef>
              <a:defRPr sz="1050"/>
            </a:lvl4pPr>
            <a:lvl5pPr>
              <a:lnSpc>
                <a:spcPct val="100000"/>
              </a:lnSpc>
              <a:spcBef>
                <a:spcPts val="450"/>
              </a:spcBef>
              <a:defRPr sz="7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1392275"/>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_General content_light">
    <p:spTree>
      <p:nvGrpSpPr>
        <p:cNvPr id="1" name=""/>
        <p:cNvGrpSpPr/>
        <p:nvPr/>
      </p:nvGrpSpPr>
      <p:grpSpPr>
        <a:xfrm>
          <a:off x="0" y="0"/>
          <a:ext cx="0" cy="0"/>
          <a:chOff x="0" y="0"/>
          <a:chExt cx="0" cy="0"/>
        </a:xfrm>
      </p:grpSpPr>
      <p:sp>
        <p:nvSpPr>
          <p:cNvPr id="2" name="Title 1"/>
          <p:cNvSpPr>
            <a:spLocks noGrp="1"/>
          </p:cNvSpPr>
          <p:nvPr>
            <p:ph type="title"/>
          </p:nvPr>
        </p:nvSpPr>
        <p:spPr>
          <a:xfrm>
            <a:off x="226314" y="226314"/>
            <a:ext cx="8455914" cy="514350"/>
          </a:xfrm>
        </p:spPr>
        <p:txBody>
          <a:bodyPr>
            <a:normAutofit/>
          </a:bodyPr>
          <a:lstStyle>
            <a:lvl1pPr>
              <a:defRPr sz="2400"/>
            </a:lvl1p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7" name="Text Placeholder 6"/>
          <p:cNvSpPr>
            <a:spLocks noGrp="1"/>
          </p:cNvSpPr>
          <p:nvPr>
            <p:ph type="body" sz="quarter" idx="13"/>
          </p:nvPr>
        </p:nvSpPr>
        <p:spPr>
          <a:xfrm>
            <a:off x="301752" y="857250"/>
            <a:ext cx="8380476" cy="3717036"/>
          </a:xfrm>
        </p:spPr>
        <p:txBody>
          <a:bodyPr/>
          <a:lstStyle>
            <a:lvl1pPr>
              <a:lnSpc>
                <a:spcPct val="120000"/>
              </a:lnSpc>
              <a:spcBef>
                <a:spcPts val="0"/>
              </a:spcBef>
              <a:spcAft>
                <a:spcPts val="225"/>
              </a:spcAft>
              <a:defRPr sz="1500"/>
            </a:lvl1pPr>
            <a:lvl2pPr>
              <a:lnSpc>
                <a:spcPct val="120000"/>
              </a:lnSpc>
              <a:spcBef>
                <a:spcPts val="0"/>
              </a:spcBef>
              <a:spcAft>
                <a:spcPts val="225"/>
              </a:spcAft>
              <a:buSzPct val="90000"/>
              <a:defRPr sz="1350"/>
            </a:lvl2pPr>
            <a:lvl3pPr>
              <a:lnSpc>
                <a:spcPct val="120000"/>
              </a:lnSpc>
              <a:spcBef>
                <a:spcPts val="0"/>
              </a:spcBef>
              <a:spcAft>
                <a:spcPts val="225"/>
              </a:spcAft>
              <a:defRPr sz="1200"/>
            </a:lvl3pPr>
            <a:lvl4pPr>
              <a:lnSpc>
                <a:spcPct val="120000"/>
              </a:lnSpc>
              <a:spcBef>
                <a:spcPts val="0"/>
              </a:spcBef>
              <a:spcAft>
                <a:spcPts val="225"/>
              </a:spcAft>
              <a:defRPr sz="1200"/>
            </a:lvl4pPr>
            <a:lvl5pPr>
              <a:lnSpc>
                <a:spcPct val="120000"/>
              </a:lnSpc>
              <a:spcBef>
                <a:spcPts val="0"/>
              </a:spcBef>
              <a:spcAft>
                <a:spcPts val="225"/>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p:cNvSpPr txBox="1">
            <a:spLocks/>
          </p:cNvSpPr>
          <p:nvPr userDrawn="1"/>
        </p:nvSpPr>
        <p:spPr>
          <a:xfrm>
            <a:off x="3505200" y="4766310"/>
            <a:ext cx="2133600" cy="273844"/>
          </a:xfrm>
          <a:prstGeom prst="rect">
            <a:avLst/>
          </a:prstGeom>
        </p:spPr>
        <p:txBody>
          <a:bodyPr vert="horz" lIns="137160" tIns="34290" rIns="137160" bIns="34290" rtlCol="0" anchor="ctr"/>
          <a:lstStyle>
            <a:defPPr>
              <a:defRPr lang="en-US"/>
            </a:defPPr>
            <a:lvl1pPr marL="0" algn="r" defTabSz="457200" rtl="0" eaLnBrk="1" latinLnBrk="0" hangingPunct="1">
              <a:defRPr sz="800" kern="1200">
                <a:solidFill>
                  <a:srgbClr val="3F3F3F"/>
                </a:solidFill>
                <a:latin typeface="+mn-lt"/>
                <a:ea typeface="+mn-ea"/>
                <a:cs typeface="Segoe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750">
                <a:latin typeface="Segoe UI" panose="020B0502040204020203" pitchFamily="34" charset="0"/>
                <a:cs typeface="Segoe UI" panose="020B0502040204020203" pitchFamily="34" charset="0"/>
              </a:rPr>
              <a:t>Microsoft Confidential</a:t>
            </a:r>
          </a:p>
        </p:txBody>
      </p:sp>
    </p:spTree>
    <p:extLst>
      <p:ext uri="{BB962C8B-B14F-4D97-AF65-F5344CB8AC3E}">
        <p14:creationId xmlns:p14="http://schemas.microsoft.com/office/powerpoint/2010/main" val="374775251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30" y="891883"/>
            <a:ext cx="8740142" cy="1539023"/>
          </a:xfrm>
        </p:spPr>
        <p:txBody>
          <a:bodyPr>
            <a:spAutoFit/>
          </a:bodyPr>
          <a:lstStyle>
            <a:lvl1pPr>
              <a:defRPr sz="294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171256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Three column text">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327988" y="843519"/>
            <a:ext cx="8504831" cy="611083"/>
          </a:xfrm>
        </p:spPr>
        <p:txBody>
          <a:bodyPr wrap="square" lIns="0" tIns="0" rIns="0" bIns="0">
            <a:spAutoFit/>
          </a:bodyPr>
          <a:lstStyle>
            <a:lvl1pPr marL="0" indent="0">
              <a:lnSpc>
                <a:spcPct val="100000"/>
              </a:lnSpc>
              <a:spcBef>
                <a:spcPts val="0"/>
              </a:spcBef>
              <a:spcAft>
                <a:spcPts val="1028"/>
              </a:spcAft>
              <a:buNone/>
              <a:defRPr sz="1324" b="0" i="0">
                <a:solidFill>
                  <a:srgbClr val="000000"/>
                </a:solidFill>
                <a:latin typeface="+mn-lt"/>
              </a:defRPr>
            </a:lvl1pPr>
            <a:lvl2pPr marL="168041" indent="0">
              <a:lnSpc>
                <a:spcPct val="100000"/>
              </a:lnSpc>
              <a:spcBef>
                <a:spcPts val="0"/>
              </a:spcBef>
              <a:spcAft>
                <a:spcPts val="1028"/>
              </a:spcAft>
              <a:buNone/>
              <a:defRPr sz="1324">
                <a:solidFill>
                  <a:srgbClr val="000000"/>
                </a:solidFill>
              </a:defRPr>
            </a:lvl2pPr>
            <a:lvl3pPr marL="336080" indent="0">
              <a:lnSpc>
                <a:spcPct val="100000"/>
              </a:lnSpc>
              <a:spcBef>
                <a:spcPts val="0"/>
              </a:spcBef>
              <a:spcAft>
                <a:spcPts val="1028"/>
              </a:spcAft>
              <a:buNone/>
              <a:defRPr sz="1028">
                <a:solidFill>
                  <a:srgbClr val="000000"/>
                </a:solidFill>
              </a:defRPr>
            </a:lvl3pPr>
            <a:lvl4pPr marL="504121" indent="0">
              <a:spcBef>
                <a:spcPts val="0"/>
              </a:spcBef>
              <a:spcAft>
                <a:spcPts val="955"/>
              </a:spcAft>
              <a:buNone/>
              <a:defRPr sz="1471"/>
            </a:lvl4pPr>
            <a:lvl5pPr marL="672161" indent="0">
              <a:buNone/>
              <a:defRPr/>
            </a:lvl5pPr>
          </a:lstStyle>
          <a:p>
            <a:pPr lvl="0"/>
            <a:r>
              <a:rPr lang="en-US"/>
              <a:t>Body copy Segoe Regular 18.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319819" y="166939"/>
            <a:ext cx="8502029" cy="554507"/>
          </a:xfrm>
          <a:prstGeom prst="rect">
            <a:avLst/>
          </a:prstGeom>
        </p:spPr>
        <p:txBody>
          <a:bodyPr vert="horz" wrap="square" lIns="0" tIns="164592" rIns="0" bIns="0" rtlCol="0" anchor="t">
            <a:noAutofit/>
          </a:bodyPr>
          <a:lstStyle>
            <a:lvl1pPr>
              <a:defRPr>
                <a:solidFill>
                  <a:schemeClr val="tx2"/>
                </a:solidFill>
              </a:defRPr>
            </a:lvl1pPr>
          </a:lstStyle>
          <a:p>
            <a:r>
              <a:rPr lang="en-US"/>
              <a:t>Three column text layout</a:t>
            </a:r>
          </a:p>
        </p:txBody>
      </p:sp>
      <p:sp>
        <p:nvSpPr>
          <p:cNvPr id="4" name="Text Placeholder 4">
            <a:extLst>
              <a:ext uri="{FF2B5EF4-FFF2-40B4-BE49-F238E27FC236}">
                <a16:creationId xmlns:a16="http://schemas.microsoft.com/office/drawing/2014/main" id="{6849D465-70FF-451A-8BED-41C7ADC63065}"/>
              </a:ext>
            </a:extLst>
          </p:cNvPr>
          <p:cNvSpPr>
            <a:spLocks noGrp="1"/>
          </p:cNvSpPr>
          <p:nvPr>
            <p:ph type="body" sz="quarter" idx="11" hasCustomPrompt="1"/>
          </p:nvPr>
        </p:nvSpPr>
        <p:spPr>
          <a:xfrm>
            <a:off x="319819" y="1734968"/>
            <a:ext cx="2722891" cy="1951868"/>
          </a:xfrm>
        </p:spPr>
        <p:txBody>
          <a:bodyPr lIns="0" tIns="0" rIns="0" bIns="0">
            <a:noAutofit/>
          </a:bodyPr>
          <a:lstStyle>
            <a:lvl1pPr marL="0" indent="0">
              <a:lnSpc>
                <a:spcPct val="100000"/>
              </a:lnSpc>
              <a:spcBef>
                <a:spcPts val="0"/>
              </a:spcBef>
              <a:spcAft>
                <a:spcPts val="662"/>
              </a:spcAft>
              <a:buNone/>
              <a:defRPr sz="1028" b="1">
                <a:solidFill>
                  <a:schemeClr val="tx2"/>
                </a:solidFill>
                <a:latin typeface="+mn-lt"/>
              </a:defRPr>
            </a:lvl1pPr>
            <a:lvl2pPr marL="0" marR="0" indent="0" algn="l" defTabSz="685644" rtl="0" eaLnBrk="1" fontAlgn="auto" latinLnBrk="0" hangingPunct="1">
              <a:lnSpc>
                <a:spcPct val="100000"/>
              </a:lnSpc>
              <a:spcBef>
                <a:spcPts val="0"/>
              </a:spcBef>
              <a:spcAft>
                <a:spcPts val="662"/>
              </a:spcAft>
              <a:buClrTx/>
              <a:buSzPct val="90000"/>
              <a:buFont typeface="Arial" panose="020B0604020202020204" pitchFamily="34" charset="0"/>
              <a:buNone/>
              <a:tabLst/>
              <a:defRPr sz="1028">
                <a:solidFill>
                  <a:srgbClr val="000000"/>
                </a:solidFill>
              </a:defRPr>
            </a:lvl2pPr>
            <a:lvl3pPr marL="336080" indent="0">
              <a:buNone/>
              <a:defRPr/>
            </a:lvl3pPr>
            <a:lvl4pPr marL="504121" indent="0">
              <a:buNone/>
              <a:defRPr/>
            </a:lvl4pPr>
            <a:lvl5pPr marL="672161" indent="0">
              <a:buNone/>
              <a:defRPr/>
            </a:lvl5pPr>
          </a:lstStyle>
          <a:p>
            <a:pPr lvl="0"/>
            <a:r>
              <a:rPr lang="en-US"/>
              <a:t>Paragraph title Segoe UI Regular bold 14</a:t>
            </a:r>
          </a:p>
          <a:p>
            <a:pPr lvl="1"/>
            <a:r>
              <a:rPr lang="en-US"/>
              <a:t>Body copy Segoe Regular 14.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5" name="Text Placeholder 4">
            <a:extLst>
              <a:ext uri="{FF2B5EF4-FFF2-40B4-BE49-F238E27FC236}">
                <a16:creationId xmlns:a16="http://schemas.microsoft.com/office/drawing/2014/main" id="{EA2FCB46-ABD2-4E30-8117-D04A48472535}"/>
              </a:ext>
            </a:extLst>
          </p:cNvPr>
          <p:cNvSpPr>
            <a:spLocks noGrp="1"/>
          </p:cNvSpPr>
          <p:nvPr>
            <p:ph type="body" sz="quarter" idx="12" hasCustomPrompt="1"/>
          </p:nvPr>
        </p:nvSpPr>
        <p:spPr>
          <a:xfrm>
            <a:off x="3211021" y="1734968"/>
            <a:ext cx="2717288" cy="1951868"/>
          </a:xfrm>
        </p:spPr>
        <p:txBody>
          <a:bodyPr lIns="0" tIns="0" rIns="0" bIns="0">
            <a:noAutofit/>
          </a:bodyPr>
          <a:lstStyle>
            <a:lvl1pPr marL="0" indent="0">
              <a:lnSpc>
                <a:spcPct val="100000"/>
              </a:lnSpc>
              <a:spcBef>
                <a:spcPts val="0"/>
              </a:spcBef>
              <a:spcAft>
                <a:spcPts val="662"/>
              </a:spcAft>
              <a:buNone/>
              <a:defRPr sz="1028" b="1">
                <a:solidFill>
                  <a:schemeClr val="tx2"/>
                </a:solidFill>
                <a:latin typeface="+mn-lt"/>
              </a:defRPr>
            </a:lvl1pPr>
            <a:lvl2pPr marL="0" marR="0" indent="0" algn="l" defTabSz="685644" rtl="0" eaLnBrk="1" fontAlgn="auto" latinLnBrk="0" hangingPunct="1">
              <a:lnSpc>
                <a:spcPct val="100000"/>
              </a:lnSpc>
              <a:spcBef>
                <a:spcPts val="0"/>
              </a:spcBef>
              <a:spcAft>
                <a:spcPts val="662"/>
              </a:spcAft>
              <a:buClrTx/>
              <a:buSzPct val="90000"/>
              <a:buFont typeface="Arial" panose="020B0604020202020204" pitchFamily="34" charset="0"/>
              <a:buNone/>
              <a:tabLst/>
              <a:defRPr sz="1028">
                <a:solidFill>
                  <a:srgbClr val="000000"/>
                </a:solidFill>
              </a:defRPr>
            </a:lvl2pPr>
            <a:lvl3pPr marL="336080" indent="0">
              <a:buNone/>
              <a:defRPr/>
            </a:lvl3pPr>
            <a:lvl4pPr marL="504121" indent="0">
              <a:buNone/>
              <a:defRPr/>
            </a:lvl4pPr>
            <a:lvl5pPr marL="672161" indent="0">
              <a:buNone/>
              <a:defRPr/>
            </a:lvl5pPr>
          </a:lstStyle>
          <a:p>
            <a:pPr lvl="0"/>
            <a:r>
              <a:rPr lang="en-US"/>
              <a:t>Paragraph title Segoe UI Regular bold 14</a:t>
            </a:r>
          </a:p>
          <a:p>
            <a:pPr lvl="1"/>
            <a:r>
              <a:rPr lang="en-US"/>
              <a:t>Body copy Segoe Regular 14.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6" name="Text Placeholder 4">
            <a:extLst>
              <a:ext uri="{FF2B5EF4-FFF2-40B4-BE49-F238E27FC236}">
                <a16:creationId xmlns:a16="http://schemas.microsoft.com/office/drawing/2014/main" id="{36529D97-59E4-4F82-95B3-25E40D5A28FF}"/>
              </a:ext>
            </a:extLst>
          </p:cNvPr>
          <p:cNvSpPr>
            <a:spLocks noGrp="1"/>
          </p:cNvSpPr>
          <p:nvPr>
            <p:ph type="body" sz="quarter" idx="13" hasCustomPrompt="1"/>
          </p:nvPr>
        </p:nvSpPr>
        <p:spPr>
          <a:xfrm>
            <a:off x="6095223" y="1734969"/>
            <a:ext cx="2722891" cy="1986890"/>
          </a:xfrm>
        </p:spPr>
        <p:txBody>
          <a:bodyPr lIns="0" tIns="0" rIns="0" bIns="0"/>
          <a:lstStyle>
            <a:lvl1pPr marL="0" indent="0">
              <a:lnSpc>
                <a:spcPct val="100000"/>
              </a:lnSpc>
              <a:spcBef>
                <a:spcPts val="0"/>
              </a:spcBef>
              <a:spcAft>
                <a:spcPts val="662"/>
              </a:spcAft>
              <a:buNone/>
              <a:defRPr sz="1028" b="1">
                <a:solidFill>
                  <a:schemeClr val="tx2"/>
                </a:solidFill>
                <a:latin typeface="+mn-lt"/>
              </a:defRPr>
            </a:lvl1pPr>
            <a:lvl2pPr marL="0" marR="0" indent="0" algn="l" defTabSz="685644" rtl="0" eaLnBrk="1" fontAlgn="auto" latinLnBrk="0" hangingPunct="1">
              <a:lnSpc>
                <a:spcPct val="100000"/>
              </a:lnSpc>
              <a:spcBef>
                <a:spcPts val="0"/>
              </a:spcBef>
              <a:spcAft>
                <a:spcPts val="662"/>
              </a:spcAft>
              <a:buClrTx/>
              <a:buSzPct val="90000"/>
              <a:buFont typeface="Arial" panose="020B0604020202020204" pitchFamily="34" charset="0"/>
              <a:buNone/>
              <a:tabLst/>
              <a:defRPr sz="1028">
                <a:solidFill>
                  <a:srgbClr val="000000"/>
                </a:solidFill>
              </a:defRPr>
            </a:lvl2pPr>
            <a:lvl3pPr marL="336080" indent="0">
              <a:buNone/>
              <a:defRPr/>
            </a:lvl3pPr>
            <a:lvl4pPr marL="504121" indent="0">
              <a:buNone/>
              <a:defRPr/>
            </a:lvl4pPr>
            <a:lvl5pPr marL="672161" indent="0">
              <a:buNone/>
              <a:defRPr/>
            </a:lvl5pPr>
          </a:lstStyle>
          <a:p>
            <a:pPr lvl="0"/>
            <a:r>
              <a:rPr lang="en-US"/>
              <a:t>Paragraph title Segoe UI Regular bold 14</a:t>
            </a:r>
          </a:p>
          <a:p>
            <a:pPr lvl="1"/>
            <a:r>
              <a:rPr lang="en-US"/>
              <a:t>Body copy Segoe Regular 14.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grpSp>
        <p:nvGrpSpPr>
          <p:cNvPr id="11" name="Group 10">
            <a:extLst>
              <a:ext uri="{FF2B5EF4-FFF2-40B4-BE49-F238E27FC236}">
                <a16:creationId xmlns:a16="http://schemas.microsoft.com/office/drawing/2014/main" id="{B3053341-E5CB-4603-A7D1-F64915184546}"/>
              </a:ext>
            </a:extLst>
          </p:cNvPr>
          <p:cNvGrpSpPr/>
          <p:nvPr userDrawn="1"/>
        </p:nvGrpSpPr>
        <p:grpSpPr>
          <a:xfrm>
            <a:off x="327285" y="4823277"/>
            <a:ext cx="8494564" cy="71302"/>
            <a:chOff x="445128" y="6559056"/>
            <a:chExt cx="11553197" cy="96962"/>
          </a:xfrm>
        </p:grpSpPr>
        <p:sp>
          <p:nvSpPr>
            <p:cNvPr id="12" name="TextBox 11">
              <a:extLst>
                <a:ext uri="{FF2B5EF4-FFF2-40B4-BE49-F238E27FC236}">
                  <a16:creationId xmlns:a16="http://schemas.microsoft.com/office/drawing/2014/main" id="{4E6D7F9D-B875-4E75-BE96-C6AEB682F0FA}"/>
                </a:ext>
              </a:extLst>
            </p:cNvPr>
            <p:cNvSpPr txBox="1"/>
            <p:nvPr userDrawn="1"/>
          </p:nvSpPr>
          <p:spPr>
            <a:xfrm>
              <a:off x="445128" y="6559056"/>
              <a:ext cx="909143" cy="96962"/>
            </a:xfrm>
            <a:prstGeom prst="rect">
              <a:avLst/>
            </a:prstGeom>
            <a:noFill/>
          </p:spPr>
          <p:txBody>
            <a:bodyPr wrap="none" lIns="0" tIns="0" rIns="0" bIns="0" rtlCol="0">
              <a:spAutoFit/>
            </a:bodyPr>
            <a:lstStyle/>
            <a:p>
              <a:pPr>
                <a:lnSpc>
                  <a:spcPct val="90000"/>
                </a:lnSpc>
                <a:spcAft>
                  <a:spcPts val="441"/>
                </a:spcAft>
              </a:pPr>
              <a:r>
                <a:rPr lang="en-US" sz="515">
                  <a:solidFill>
                    <a:schemeClr val="bg1">
                      <a:lumMod val="65000"/>
                    </a:schemeClr>
                  </a:solidFill>
                </a:rPr>
                <a:t>© Microsoft Corporation</a:t>
              </a:r>
              <a:endParaRPr lang="en-US" sz="588">
                <a:solidFill>
                  <a:schemeClr val="bg1">
                    <a:lumMod val="65000"/>
                  </a:schemeClr>
                </a:solidFill>
              </a:endParaRPr>
            </a:p>
          </p:txBody>
        </p:sp>
        <p:sp>
          <p:nvSpPr>
            <p:cNvPr id="13" name="Freeform: Shape 12">
              <a:extLst>
                <a:ext uri="{FF2B5EF4-FFF2-40B4-BE49-F238E27FC236}">
                  <a16:creationId xmlns:a16="http://schemas.microsoft.com/office/drawing/2014/main" id="{5B40F06A-D2B5-4A80-B009-4D9116EA0EAD}"/>
                </a:ext>
              </a:extLst>
            </p:cNvPr>
            <p:cNvSpPr/>
            <p:nvPr userDrawn="1"/>
          </p:nvSpPr>
          <p:spPr bwMode="auto">
            <a:xfrm>
              <a:off x="11784176" y="6573241"/>
              <a:ext cx="214149" cy="61668"/>
            </a:xfrm>
            <a:custGeom>
              <a:avLst/>
              <a:gdLst/>
              <a:ahLst/>
              <a:cxnLst/>
              <a:rect l="l" t="t" r="r" b="b"/>
              <a:pathLst>
                <a:path w="306116" h="88152">
                  <a:moveTo>
                    <a:pt x="280481" y="31681"/>
                  </a:moveTo>
                  <a:cubicBezTo>
                    <a:pt x="275805" y="31681"/>
                    <a:pt x="271835" y="33354"/>
                    <a:pt x="268570" y="36700"/>
                  </a:cubicBezTo>
                  <a:cubicBezTo>
                    <a:pt x="265305" y="40045"/>
                    <a:pt x="263290" y="44419"/>
                    <a:pt x="262524" y="49820"/>
                  </a:cubicBezTo>
                  <a:lnTo>
                    <a:pt x="295959" y="49820"/>
                  </a:lnTo>
                  <a:cubicBezTo>
                    <a:pt x="295919" y="44096"/>
                    <a:pt x="294538" y="39642"/>
                    <a:pt x="291817" y="36458"/>
                  </a:cubicBezTo>
                  <a:cubicBezTo>
                    <a:pt x="289096" y="33273"/>
                    <a:pt x="285318" y="31681"/>
                    <a:pt x="280481" y="31681"/>
                  </a:cubicBezTo>
                  <a:close/>
                  <a:moveTo>
                    <a:pt x="140726" y="24789"/>
                  </a:moveTo>
                  <a:lnTo>
                    <a:pt x="150582" y="24789"/>
                  </a:lnTo>
                  <a:lnTo>
                    <a:pt x="150582" y="60219"/>
                  </a:lnTo>
                  <a:cubicBezTo>
                    <a:pt x="150582" y="73279"/>
                    <a:pt x="155580" y="79809"/>
                    <a:pt x="165576" y="79809"/>
                  </a:cubicBezTo>
                  <a:cubicBezTo>
                    <a:pt x="170413" y="79809"/>
                    <a:pt x="174393" y="78025"/>
                    <a:pt x="177517" y="74458"/>
                  </a:cubicBezTo>
                  <a:cubicBezTo>
                    <a:pt x="180641" y="70891"/>
                    <a:pt x="182203" y="66225"/>
                    <a:pt x="182203" y="60461"/>
                  </a:cubicBezTo>
                  <a:lnTo>
                    <a:pt x="182203" y="24789"/>
                  </a:lnTo>
                  <a:lnTo>
                    <a:pt x="192119" y="24789"/>
                  </a:lnTo>
                  <a:lnTo>
                    <a:pt x="192119" y="86701"/>
                  </a:lnTo>
                  <a:lnTo>
                    <a:pt x="182203" y="86701"/>
                  </a:lnTo>
                  <a:lnTo>
                    <a:pt x="182203" y="76906"/>
                  </a:lnTo>
                  <a:lnTo>
                    <a:pt x="181961" y="76906"/>
                  </a:lnTo>
                  <a:cubicBezTo>
                    <a:pt x="177850" y="84404"/>
                    <a:pt x="171481" y="88152"/>
                    <a:pt x="162855" y="88152"/>
                  </a:cubicBezTo>
                  <a:cubicBezTo>
                    <a:pt x="148103" y="88152"/>
                    <a:pt x="140726" y="79365"/>
                    <a:pt x="140726" y="61791"/>
                  </a:cubicBezTo>
                  <a:close/>
                  <a:moveTo>
                    <a:pt x="235093" y="23700"/>
                  </a:moveTo>
                  <a:cubicBezTo>
                    <a:pt x="237672" y="23700"/>
                    <a:pt x="239648" y="23983"/>
                    <a:pt x="241018" y="24547"/>
                  </a:cubicBezTo>
                  <a:lnTo>
                    <a:pt x="241018" y="34825"/>
                  </a:lnTo>
                  <a:cubicBezTo>
                    <a:pt x="239285" y="33495"/>
                    <a:pt x="236786" y="32830"/>
                    <a:pt x="233521" y="32830"/>
                  </a:cubicBezTo>
                  <a:cubicBezTo>
                    <a:pt x="229288" y="32830"/>
                    <a:pt x="225751" y="34825"/>
                    <a:pt x="222910" y="38816"/>
                  </a:cubicBezTo>
                  <a:cubicBezTo>
                    <a:pt x="220068" y="42806"/>
                    <a:pt x="218647" y="48248"/>
                    <a:pt x="218647" y="55140"/>
                  </a:cubicBezTo>
                  <a:lnTo>
                    <a:pt x="218647" y="86701"/>
                  </a:lnTo>
                  <a:lnTo>
                    <a:pt x="208732" y="86701"/>
                  </a:lnTo>
                  <a:lnTo>
                    <a:pt x="208732" y="24789"/>
                  </a:lnTo>
                  <a:lnTo>
                    <a:pt x="218647" y="24789"/>
                  </a:lnTo>
                  <a:lnTo>
                    <a:pt x="218647" y="37546"/>
                  </a:lnTo>
                  <a:lnTo>
                    <a:pt x="218889" y="37546"/>
                  </a:lnTo>
                  <a:cubicBezTo>
                    <a:pt x="220300" y="33193"/>
                    <a:pt x="222456" y="29797"/>
                    <a:pt x="225358" y="27358"/>
                  </a:cubicBezTo>
                  <a:cubicBezTo>
                    <a:pt x="228261" y="24920"/>
                    <a:pt x="231505" y="23700"/>
                    <a:pt x="235093" y="23700"/>
                  </a:cubicBezTo>
                  <a:close/>
                  <a:moveTo>
                    <a:pt x="280662" y="23338"/>
                  </a:moveTo>
                  <a:cubicBezTo>
                    <a:pt x="288764" y="23338"/>
                    <a:pt x="295032" y="25958"/>
                    <a:pt x="299466" y="31198"/>
                  </a:cubicBezTo>
                  <a:cubicBezTo>
                    <a:pt x="303899" y="36438"/>
                    <a:pt x="306116" y="43713"/>
                    <a:pt x="306116" y="53024"/>
                  </a:cubicBezTo>
                  <a:lnTo>
                    <a:pt x="306116" y="58224"/>
                  </a:lnTo>
                  <a:lnTo>
                    <a:pt x="262403" y="58224"/>
                  </a:lnTo>
                  <a:cubicBezTo>
                    <a:pt x="262564" y="65117"/>
                    <a:pt x="264418" y="70437"/>
                    <a:pt x="267965" y="74186"/>
                  </a:cubicBezTo>
                  <a:cubicBezTo>
                    <a:pt x="271512" y="77934"/>
                    <a:pt x="276390" y="79809"/>
                    <a:pt x="282597" y="79809"/>
                  </a:cubicBezTo>
                  <a:cubicBezTo>
                    <a:pt x="289570" y="79809"/>
                    <a:pt x="295979" y="77511"/>
                    <a:pt x="301824" y="72916"/>
                  </a:cubicBezTo>
                  <a:lnTo>
                    <a:pt x="301824" y="82227"/>
                  </a:lnTo>
                  <a:cubicBezTo>
                    <a:pt x="296382" y="86177"/>
                    <a:pt x="289187" y="88152"/>
                    <a:pt x="280239" y="88152"/>
                  </a:cubicBezTo>
                  <a:cubicBezTo>
                    <a:pt x="271492" y="88152"/>
                    <a:pt x="264620" y="85341"/>
                    <a:pt x="259622" y="79718"/>
                  </a:cubicBezTo>
                  <a:cubicBezTo>
                    <a:pt x="254623" y="74095"/>
                    <a:pt x="252124" y="66185"/>
                    <a:pt x="252124" y="55987"/>
                  </a:cubicBezTo>
                  <a:cubicBezTo>
                    <a:pt x="252124" y="46353"/>
                    <a:pt x="254855" y="38503"/>
                    <a:pt x="260317" y="32437"/>
                  </a:cubicBezTo>
                  <a:cubicBezTo>
                    <a:pt x="265778" y="26371"/>
                    <a:pt x="272560" y="23338"/>
                    <a:pt x="280662" y="23338"/>
                  </a:cubicBezTo>
                  <a:close/>
                  <a:moveTo>
                    <a:pt x="38212" y="10520"/>
                  </a:moveTo>
                  <a:cubicBezTo>
                    <a:pt x="37809" y="12979"/>
                    <a:pt x="37345" y="14913"/>
                    <a:pt x="36821" y="16324"/>
                  </a:cubicBezTo>
                  <a:lnTo>
                    <a:pt x="23338" y="53266"/>
                  </a:lnTo>
                  <a:lnTo>
                    <a:pt x="53388" y="53266"/>
                  </a:lnTo>
                  <a:lnTo>
                    <a:pt x="39784" y="16324"/>
                  </a:lnTo>
                  <a:cubicBezTo>
                    <a:pt x="39340" y="15115"/>
                    <a:pt x="38897" y="13180"/>
                    <a:pt x="38454" y="10520"/>
                  </a:cubicBezTo>
                  <a:close/>
                  <a:moveTo>
                    <a:pt x="33254" y="0"/>
                  </a:moveTo>
                  <a:lnTo>
                    <a:pt x="43774" y="0"/>
                  </a:lnTo>
                  <a:lnTo>
                    <a:pt x="76865" y="85964"/>
                  </a:lnTo>
                  <a:lnTo>
                    <a:pt x="76865" y="83618"/>
                  </a:lnTo>
                  <a:lnTo>
                    <a:pt x="113505" y="33253"/>
                  </a:lnTo>
                  <a:lnTo>
                    <a:pt x="80312" y="33253"/>
                  </a:lnTo>
                  <a:lnTo>
                    <a:pt x="80312" y="24789"/>
                  </a:lnTo>
                  <a:lnTo>
                    <a:pt x="128076" y="24789"/>
                  </a:lnTo>
                  <a:lnTo>
                    <a:pt x="128076" y="27630"/>
                  </a:lnTo>
                  <a:lnTo>
                    <a:pt x="91436" y="78237"/>
                  </a:lnTo>
                  <a:lnTo>
                    <a:pt x="127713" y="78237"/>
                  </a:lnTo>
                  <a:lnTo>
                    <a:pt x="127713" y="86701"/>
                  </a:lnTo>
                  <a:lnTo>
                    <a:pt x="77149" y="86701"/>
                  </a:lnTo>
                  <a:lnTo>
                    <a:pt x="76865" y="86701"/>
                  </a:lnTo>
                  <a:lnTo>
                    <a:pt x="65903" y="86701"/>
                  </a:lnTo>
                  <a:lnTo>
                    <a:pt x="56713" y="62396"/>
                  </a:lnTo>
                  <a:lnTo>
                    <a:pt x="19952" y="62396"/>
                  </a:lnTo>
                  <a:lnTo>
                    <a:pt x="11306" y="86701"/>
                  </a:lnTo>
                  <a:lnTo>
                    <a:pt x="0" y="86701"/>
                  </a:ln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445" fontAlgn="base">
                <a:lnSpc>
                  <a:spcPct val="90000"/>
                </a:lnSpc>
                <a:spcBef>
                  <a:spcPct val="0"/>
                </a:spcBef>
                <a:spcAft>
                  <a:spcPct val="0"/>
                </a:spcAft>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4102869831"/>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319819" y="166937"/>
            <a:ext cx="8502029" cy="568517"/>
          </a:xfrm>
          <a:prstGeom prst="rect">
            <a:avLst/>
          </a:prstGeom>
        </p:spPr>
        <p:txBody>
          <a:bodyPr vert="horz" wrap="square" lIns="0" tIns="164592" rIns="0" bIns="0" rtlCol="0" anchor="t">
            <a:noAutofit/>
          </a:bodyPr>
          <a:lstStyle>
            <a:lvl1pPr>
              <a:defRPr>
                <a:solidFill>
                  <a:schemeClr val="tx2"/>
                </a:solidFill>
              </a:defRPr>
            </a:lvl1pPr>
          </a:lstStyle>
          <a:p>
            <a:r>
              <a:rPr lang="en-US"/>
              <a:t>Title</a:t>
            </a:r>
          </a:p>
        </p:txBody>
      </p:sp>
      <p:grpSp>
        <p:nvGrpSpPr>
          <p:cNvPr id="7" name="Group 6">
            <a:extLst>
              <a:ext uri="{FF2B5EF4-FFF2-40B4-BE49-F238E27FC236}">
                <a16:creationId xmlns:a16="http://schemas.microsoft.com/office/drawing/2014/main" id="{D93F0F27-6B90-4485-A3C5-1C1E05E189E8}"/>
              </a:ext>
            </a:extLst>
          </p:cNvPr>
          <p:cNvGrpSpPr/>
          <p:nvPr userDrawn="1"/>
        </p:nvGrpSpPr>
        <p:grpSpPr>
          <a:xfrm>
            <a:off x="327285" y="4823277"/>
            <a:ext cx="8494564" cy="71302"/>
            <a:chOff x="445128" y="6559056"/>
            <a:chExt cx="11553197" cy="96962"/>
          </a:xfrm>
        </p:grpSpPr>
        <p:sp>
          <p:nvSpPr>
            <p:cNvPr id="8" name="TextBox 7">
              <a:extLst>
                <a:ext uri="{FF2B5EF4-FFF2-40B4-BE49-F238E27FC236}">
                  <a16:creationId xmlns:a16="http://schemas.microsoft.com/office/drawing/2014/main" id="{AE9C5276-7B68-429C-9DA6-E4F27E0CA047}"/>
                </a:ext>
              </a:extLst>
            </p:cNvPr>
            <p:cNvSpPr txBox="1"/>
            <p:nvPr userDrawn="1"/>
          </p:nvSpPr>
          <p:spPr>
            <a:xfrm>
              <a:off x="445128" y="6559056"/>
              <a:ext cx="909143" cy="96962"/>
            </a:xfrm>
            <a:prstGeom prst="rect">
              <a:avLst/>
            </a:prstGeom>
            <a:noFill/>
          </p:spPr>
          <p:txBody>
            <a:bodyPr wrap="none" lIns="0" tIns="0" rIns="0" bIns="0" rtlCol="0">
              <a:spAutoFit/>
            </a:bodyPr>
            <a:lstStyle/>
            <a:p>
              <a:pPr>
                <a:lnSpc>
                  <a:spcPct val="90000"/>
                </a:lnSpc>
                <a:spcAft>
                  <a:spcPts val="441"/>
                </a:spcAft>
              </a:pPr>
              <a:r>
                <a:rPr lang="en-US" sz="515">
                  <a:solidFill>
                    <a:schemeClr val="bg1">
                      <a:lumMod val="65000"/>
                    </a:schemeClr>
                  </a:solidFill>
                </a:rPr>
                <a:t>© Microsoft Corporation</a:t>
              </a:r>
              <a:endParaRPr lang="en-US" sz="588">
                <a:solidFill>
                  <a:schemeClr val="bg1">
                    <a:lumMod val="65000"/>
                  </a:schemeClr>
                </a:solidFill>
              </a:endParaRPr>
            </a:p>
          </p:txBody>
        </p:sp>
        <p:sp>
          <p:nvSpPr>
            <p:cNvPr id="9" name="Freeform: Shape 8">
              <a:extLst>
                <a:ext uri="{FF2B5EF4-FFF2-40B4-BE49-F238E27FC236}">
                  <a16:creationId xmlns:a16="http://schemas.microsoft.com/office/drawing/2014/main" id="{F2F457BA-782B-49BA-97AD-00B8135A75A7}"/>
                </a:ext>
              </a:extLst>
            </p:cNvPr>
            <p:cNvSpPr/>
            <p:nvPr userDrawn="1"/>
          </p:nvSpPr>
          <p:spPr bwMode="auto">
            <a:xfrm>
              <a:off x="11784176" y="6573241"/>
              <a:ext cx="214149" cy="61668"/>
            </a:xfrm>
            <a:custGeom>
              <a:avLst/>
              <a:gdLst/>
              <a:ahLst/>
              <a:cxnLst/>
              <a:rect l="l" t="t" r="r" b="b"/>
              <a:pathLst>
                <a:path w="306116" h="88152">
                  <a:moveTo>
                    <a:pt x="280481" y="31681"/>
                  </a:moveTo>
                  <a:cubicBezTo>
                    <a:pt x="275805" y="31681"/>
                    <a:pt x="271835" y="33354"/>
                    <a:pt x="268570" y="36700"/>
                  </a:cubicBezTo>
                  <a:cubicBezTo>
                    <a:pt x="265305" y="40045"/>
                    <a:pt x="263290" y="44419"/>
                    <a:pt x="262524" y="49820"/>
                  </a:cubicBezTo>
                  <a:lnTo>
                    <a:pt x="295959" y="49820"/>
                  </a:lnTo>
                  <a:cubicBezTo>
                    <a:pt x="295919" y="44096"/>
                    <a:pt x="294538" y="39642"/>
                    <a:pt x="291817" y="36458"/>
                  </a:cubicBezTo>
                  <a:cubicBezTo>
                    <a:pt x="289096" y="33273"/>
                    <a:pt x="285318" y="31681"/>
                    <a:pt x="280481" y="31681"/>
                  </a:cubicBezTo>
                  <a:close/>
                  <a:moveTo>
                    <a:pt x="140726" y="24789"/>
                  </a:moveTo>
                  <a:lnTo>
                    <a:pt x="150582" y="24789"/>
                  </a:lnTo>
                  <a:lnTo>
                    <a:pt x="150582" y="60219"/>
                  </a:lnTo>
                  <a:cubicBezTo>
                    <a:pt x="150582" y="73279"/>
                    <a:pt x="155580" y="79809"/>
                    <a:pt x="165576" y="79809"/>
                  </a:cubicBezTo>
                  <a:cubicBezTo>
                    <a:pt x="170413" y="79809"/>
                    <a:pt x="174393" y="78025"/>
                    <a:pt x="177517" y="74458"/>
                  </a:cubicBezTo>
                  <a:cubicBezTo>
                    <a:pt x="180641" y="70891"/>
                    <a:pt x="182203" y="66225"/>
                    <a:pt x="182203" y="60461"/>
                  </a:cubicBezTo>
                  <a:lnTo>
                    <a:pt x="182203" y="24789"/>
                  </a:lnTo>
                  <a:lnTo>
                    <a:pt x="192119" y="24789"/>
                  </a:lnTo>
                  <a:lnTo>
                    <a:pt x="192119" y="86701"/>
                  </a:lnTo>
                  <a:lnTo>
                    <a:pt x="182203" y="86701"/>
                  </a:lnTo>
                  <a:lnTo>
                    <a:pt x="182203" y="76906"/>
                  </a:lnTo>
                  <a:lnTo>
                    <a:pt x="181961" y="76906"/>
                  </a:lnTo>
                  <a:cubicBezTo>
                    <a:pt x="177850" y="84404"/>
                    <a:pt x="171481" y="88152"/>
                    <a:pt x="162855" y="88152"/>
                  </a:cubicBezTo>
                  <a:cubicBezTo>
                    <a:pt x="148103" y="88152"/>
                    <a:pt x="140726" y="79365"/>
                    <a:pt x="140726" y="61791"/>
                  </a:cubicBezTo>
                  <a:close/>
                  <a:moveTo>
                    <a:pt x="235093" y="23700"/>
                  </a:moveTo>
                  <a:cubicBezTo>
                    <a:pt x="237672" y="23700"/>
                    <a:pt x="239648" y="23983"/>
                    <a:pt x="241018" y="24547"/>
                  </a:cubicBezTo>
                  <a:lnTo>
                    <a:pt x="241018" y="34825"/>
                  </a:lnTo>
                  <a:cubicBezTo>
                    <a:pt x="239285" y="33495"/>
                    <a:pt x="236786" y="32830"/>
                    <a:pt x="233521" y="32830"/>
                  </a:cubicBezTo>
                  <a:cubicBezTo>
                    <a:pt x="229288" y="32830"/>
                    <a:pt x="225751" y="34825"/>
                    <a:pt x="222910" y="38816"/>
                  </a:cubicBezTo>
                  <a:cubicBezTo>
                    <a:pt x="220068" y="42806"/>
                    <a:pt x="218647" y="48248"/>
                    <a:pt x="218647" y="55140"/>
                  </a:cubicBezTo>
                  <a:lnTo>
                    <a:pt x="218647" y="86701"/>
                  </a:lnTo>
                  <a:lnTo>
                    <a:pt x="208732" y="86701"/>
                  </a:lnTo>
                  <a:lnTo>
                    <a:pt x="208732" y="24789"/>
                  </a:lnTo>
                  <a:lnTo>
                    <a:pt x="218647" y="24789"/>
                  </a:lnTo>
                  <a:lnTo>
                    <a:pt x="218647" y="37546"/>
                  </a:lnTo>
                  <a:lnTo>
                    <a:pt x="218889" y="37546"/>
                  </a:lnTo>
                  <a:cubicBezTo>
                    <a:pt x="220300" y="33193"/>
                    <a:pt x="222456" y="29797"/>
                    <a:pt x="225358" y="27358"/>
                  </a:cubicBezTo>
                  <a:cubicBezTo>
                    <a:pt x="228261" y="24920"/>
                    <a:pt x="231505" y="23700"/>
                    <a:pt x="235093" y="23700"/>
                  </a:cubicBezTo>
                  <a:close/>
                  <a:moveTo>
                    <a:pt x="280662" y="23338"/>
                  </a:moveTo>
                  <a:cubicBezTo>
                    <a:pt x="288764" y="23338"/>
                    <a:pt x="295032" y="25958"/>
                    <a:pt x="299466" y="31198"/>
                  </a:cubicBezTo>
                  <a:cubicBezTo>
                    <a:pt x="303899" y="36438"/>
                    <a:pt x="306116" y="43713"/>
                    <a:pt x="306116" y="53024"/>
                  </a:cubicBezTo>
                  <a:lnTo>
                    <a:pt x="306116" y="58224"/>
                  </a:lnTo>
                  <a:lnTo>
                    <a:pt x="262403" y="58224"/>
                  </a:lnTo>
                  <a:cubicBezTo>
                    <a:pt x="262564" y="65117"/>
                    <a:pt x="264418" y="70437"/>
                    <a:pt x="267965" y="74186"/>
                  </a:cubicBezTo>
                  <a:cubicBezTo>
                    <a:pt x="271512" y="77934"/>
                    <a:pt x="276390" y="79809"/>
                    <a:pt x="282597" y="79809"/>
                  </a:cubicBezTo>
                  <a:cubicBezTo>
                    <a:pt x="289570" y="79809"/>
                    <a:pt x="295979" y="77511"/>
                    <a:pt x="301824" y="72916"/>
                  </a:cubicBezTo>
                  <a:lnTo>
                    <a:pt x="301824" y="82227"/>
                  </a:lnTo>
                  <a:cubicBezTo>
                    <a:pt x="296382" y="86177"/>
                    <a:pt x="289187" y="88152"/>
                    <a:pt x="280239" y="88152"/>
                  </a:cubicBezTo>
                  <a:cubicBezTo>
                    <a:pt x="271492" y="88152"/>
                    <a:pt x="264620" y="85341"/>
                    <a:pt x="259622" y="79718"/>
                  </a:cubicBezTo>
                  <a:cubicBezTo>
                    <a:pt x="254623" y="74095"/>
                    <a:pt x="252124" y="66185"/>
                    <a:pt x="252124" y="55987"/>
                  </a:cubicBezTo>
                  <a:cubicBezTo>
                    <a:pt x="252124" y="46353"/>
                    <a:pt x="254855" y="38503"/>
                    <a:pt x="260317" y="32437"/>
                  </a:cubicBezTo>
                  <a:cubicBezTo>
                    <a:pt x="265778" y="26371"/>
                    <a:pt x="272560" y="23338"/>
                    <a:pt x="280662" y="23338"/>
                  </a:cubicBezTo>
                  <a:close/>
                  <a:moveTo>
                    <a:pt x="38212" y="10520"/>
                  </a:moveTo>
                  <a:cubicBezTo>
                    <a:pt x="37809" y="12979"/>
                    <a:pt x="37345" y="14913"/>
                    <a:pt x="36821" y="16324"/>
                  </a:cubicBezTo>
                  <a:lnTo>
                    <a:pt x="23338" y="53266"/>
                  </a:lnTo>
                  <a:lnTo>
                    <a:pt x="53388" y="53266"/>
                  </a:lnTo>
                  <a:lnTo>
                    <a:pt x="39784" y="16324"/>
                  </a:lnTo>
                  <a:cubicBezTo>
                    <a:pt x="39340" y="15115"/>
                    <a:pt x="38897" y="13180"/>
                    <a:pt x="38454" y="10520"/>
                  </a:cubicBezTo>
                  <a:close/>
                  <a:moveTo>
                    <a:pt x="33254" y="0"/>
                  </a:moveTo>
                  <a:lnTo>
                    <a:pt x="43774" y="0"/>
                  </a:lnTo>
                  <a:lnTo>
                    <a:pt x="76865" y="85964"/>
                  </a:lnTo>
                  <a:lnTo>
                    <a:pt x="76865" y="83618"/>
                  </a:lnTo>
                  <a:lnTo>
                    <a:pt x="113505" y="33253"/>
                  </a:lnTo>
                  <a:lnTo>
                    <a:pt x="80312" y="33253"/>
                  </a:lnTo>
                  <a:lnTo>
                    <a:pt x="80312" y="24789"/>
                  </a:lnTo>
                  <a:lnTo>
                    <a:pt x="128076" y="24789"/>
                  </a:lnTo>
                  <a:lnTo>
                    <a:pt x="128076" y="27630"/>
                  </a:lnTo>
                  <a:lnTo>
                    <a:pt x="91436" y="78237"/>
                  </a:lnTo>
                  <a:lnTo>
                    <a:pt x="127713" y="78237"/>
                  </a:lnTo>
                  <a:lnTo>
                    <a:pt x="127713" y="86701"/>
                  </a:lnTo>
                  <a:lnTo>
                    <a:pt x="77149" y="86701"/>
                  </a:lnTo>
                  <a:lnTo>
                    <a:pt x="76865" y="86701"/>
                  </a:lnTo>
                  <a:lnTo>
                    <a:pt x="65903" y="86701"/>
                  </a:lnTo>
                  <a:lnTo>
                    <a:pt x="56713" y="62396"/>
                  </a:lnTo>
                  <a:lnTo>
                    <a:pt x="19952" y="62396"/>
                  </a:lnTo>
                  <a:lnTo>
                    <a:pt x="11306" y="86701"/>
                  </a:lnTo>
                  <a:lnTo>
                    <a:pt x="0" y="86701"/>
                  </a:ln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445" fontAlgn="base">
                <a:lnSpc>
                  <a:spcPct val="90000"/>
                </a:lnSpc>
                <a:spcBef>
                  <a:spcPct val="0"/>
                </a:spcBef>
                <a:spcAft>
                  <a:spcPct val="0"/>
                </a:spcAft>
              </a:pPr>
              <a:endParaRPr lang="en-US" sz="1765"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117705247"/>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D91C6122-FD77-4FC5-B07E-27E640C7228E}"/>
              </a:ext>
            </a:extLst>
          </p:cNvPr>
          <p:cNvSpPr>
            <a:spLocks noGrp="1"/>
          </p:cNvSpPr>
          <p:nvPr>
            <p:ph type="title"/>
          </p:nvPr>
        </p:nvSpPr>
        <p:spPr>
          <a:xfrm>
            <a:off x="467174" y="290946"/>
            <a:ext cx="8309681" cy="500086"/>
          </a:xfrm>
          <a:prstGeom prst="rect">
            <a:avLst/>
          </a:prstGeom>
        </p:spPr>
        <p:txBody>
          <a:bodyPr vert="horz" wrap="square" lIns="45720" tIns="91440" rIns="0" bIns="91440" rtlCol="0" anchor="b">
            <a:noAutofit/>
          </a:bodyPr>
          <a:lstStyle/>
          <a:p>
            <a:r>
              <a:rPr lang="en-US"/>
              <a:t>Click to edit Master title style</a:t>
            </a:r>
          </a:p>
        </p:txBody>
      </p:sp>
    </p:spTree>
    <p:extLst>
      <p:ext uri="{BB962C8B-B14F-4D97-AF65-F5344CB8AC3E}">
        <p14:creationId xmlns:p14="http://schemas.microsoft.com/office/powerpoint/2010/main" val="83981686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344312" y="318124"/>
            <a:ext cx="8502029" cy="568517"/>
          </a:xfrm>
          <a:prstGeom prst="rect">
            <a:avLst/>
          </a:prstGeom>
        </p:spPr>
        <p:txBody>
          <a:bodyPr vert="horz" wrap="square" lIns="0" tIns="0" rIns="0" bIns="0" rtlCol="0" anchor="t">
            <a:noAutofit/>
          </a:bodyPr>
          <a:lstStyle>
            <a:lvl1pPr>
              <a:defRPr sz="2400">
                <a:solidFill>
                  <a:srgbClr val="000000"/>
                </a:solidFill>
              </a:defRPr>
            </a:lvl1pPr>
          </a:lstStyle>
          <a:p>
            <a:r>
              <a:rPr lang="en-US"/>
              <a:t>Title</a:t>
            </a:r>
          </a:p>
        </p:txBody>
      </p:sp>
    </p:spTree>
    <p:extLst>
      <p:ext uri="{BB962C8B-B14F-4D97-AF65-F5344CB8AC3E}">
        <p14:creationId xmlns:p14="http://schemas.microsoft.com/office/powerpoint/2010/main" val="1927402830"/>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p:cSld name="1_Title">
    <p:spTree>
      <p:nvGrpSpPr>
        <p:cNvPr id="1" name="Shape 109"/>
        <p:cNvGrpSpPr/>
        <p:nvPr/>
      </p:nvGrpSpPr>
      <p:grpSpPr>
        <a:xfrm>
          <a:off x="0" y="0"/>
          <a:ext cx="0" cy="0"/>
          <a:chOff x="0" y="0"/>
          <a:chExt cx="0" cy="0"/>
        </a:xfrm>
      </p:grpSpPr>
      <p:sp>
        <p:nvSpPr>
          <p:cNvPr id="110" name="Google Shape;110;p18"/>
          <p:cNvSpPr txBox="1">
            <a:spLocks noGrp="1"/>
          </p:cNvSpPr>
          <p:nvPr>
            <p:ph type="title"/>
          </p:nvPr>
        </p:nvSpPr>
        <p:spPr>
          <a:xfrm>
            <a:off x="341997" y="465323"/>
            <a:ext cx="8479852" cy="302352"/>
          </a:xfrm>
          <a:prstGeom prst="rect">
            <a:avLst/>
          </a:prstGeom>
          <a:noFill/>
          <a:ln>
            <a:noFill/>
          </a:ln>
        </p:spPr>
        <p:txBody>
          <a:bodyPr spcFirstLastPara="1" wrap="square" lIns="0" tIns="0" rIns="0" bIns="0" anchor="t" anchorCtr="0"/>
          <a:lstStyle>
            <a:lvl1pPr lvl="0" algn="l">
              <a:lnSpc>
                <a:spcPct val="114250"/>
              </a:lnSpc>
              <a:spcBef>
                <a:spcPts val="0"/>
              </a:spcBef>
              <a:spcAft>
                <a:spcPts val="0"/>
              </a:spcAft>
              <a:buClr>
                <a:schemeClr val="dk1"/>
              </a:buClr>
              <a:buSzPts val="2700"/>
              <a:buFont typeface="Quattrocento Sans"/>
              <a:buNone/>
              <a:defRPr sz="2025" strike="noStrik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 name="Google Shape;10;p1">
            <a:extLst>
              <a:ext uri="{FF2B5EF4-FFF2-40B4-BE49-F238E27FC236}">
                <a16:creationId xmlns:a16="http://schemas.microsoft.com/office/drawing/2014/main" id="{0D1E932E-296C-45C9-BEE0-7CE422F7AE98}"/>
              </a:ext>
            </a:extLst>
          </p:cNvPr>
          <p:cNvSpPr txBox="1">
            <a:spLocks noGrp="1"/>
          </p:cNvSpPr>
          <p:nvPr>
            <p:ph type="sldNum" idx="4"/>
          </p:nvPr>
        </p:nvSpPr>
        <p:spPr>
          <a:xfrm>
            <a:off x="8686800" y="4772766"/>
            <a:ext cx="457200" cy="273900"/>
          </a:xfrm>
          <a:prstGeom prst="rect">
            <a:avLst/>
          </a:prstGeom>
          <a:noFill/>
          <a:ln>
            <a:noFill/>
          </a:ln>
        </p:spPr>
        <p:txBody>
          <a:bodyPr spcFirstLastPara="1" wrap="square" lIns="68575" tIns="34275" rIns="68575" bIns="34275" anchor="ctr" anchorCtr="0">
            <a:noAutofit/>
          </a:bodyPr>
          <a:lstStyle>
            <a:lvl1pPr lvl="0" algn="ctr" rtl="0">
              <a:buNone/>
              <a:defRPr sz="800">
                <a:solidFill>
                  <a:srgbClr val="262626"/>
                </a:solidFill>
                <a:latin typeface="Lato Light"/>
                <a:ea typeface="Lato Light"/>
                <a:cs typeface="Lato Light"/>
                <a:sym typeface="Lato Light"/>
              </a:defRPr>
            </a:lvl1pPr>
            <a:lvl2pPr lvl="1" algn="ctr" rtl="0">
              <a:buNone/>
              <a:defRPr sz="800">
                <a:solidFill>
                  <a:srgbClr val="262626"/>
                </a:solidFill>
                <a:latin typeface="Lato Light"/>
                <a:ea typeface="Lato Light"/>
                <a:cs typeface="Lato Light"/>
                <a:sym typeface="Lato Light"/>
              </a:defRPr>
            </a:lvl2pPr>
            <a:lvl3pPr lvl="2" algn="ctr" rtl="0">
              <a:buNone/>
              <a:defRPr sz="800">
                <a:solidFill>
                  <a:srgbClr val="262626"/>
                </a:solidFill>
                <a:latin typeface="Lato Light"/>
                <a:ea typeface="Lato Light"/>
                <a:cs typeface="Lato Light"/>
                <a:sym typeface="Lato Light"/>
              </a:defRPr>
            </a:lvl3pPr>
            <a:lvl4pPr lvl="3" algn="ctr" rtl="0">
              <a:buNone/>
              <a:defRPr sz="800">
                <a:solidFill>
                  <a:srgbClr val="262626"/>
                </a:solidFill>
                <a:latin typeface="Lato Light"/>
                <a:ea typeface="Lato Light"/>
                <a:cs typeface="Lato Light"/>
                <a:sym typeface="Lato Light"/>
              </a:defRPr>
            </a:lvl4pPr>
            <a:lvl5pPr lvl="4" algn="ctr" rtl="0">
              <a:buNone/>
              <a:defRPr sz="800">
                <a:solidFill>
                  <a:srgbClr val="262626"/>
                </a:solidFill>
                <a:latin typeface="Lato Light"/>
                <a:ea typeface="Lato Light"/>
                <a:cs typeface="Lato Light"/>
                <a:sym typeface="Lato Light"/>
              </a:defRPr>
            </a:lvl5pPr>
            <a:lvl6pPr lvl="5" algn="ctr" rtl="0">
              <a:buNone/>
              <a:defRPr sz="800">
                <a:solidFill>
                  <a:srgbClr val="262626"/>
                </a:solidFill>
                <a:latin typeface="Lato Light"/>
                <a:ea typeface="Lato Light"/>
                <a:cs typeface="Lato Light"/>
                <a:sym typeface="Lato Light"/>
              </a:defRPr>
            </a:lvl6pPr>
            <a:lvl7pPr lvl="6" algn="ctr" rtl="0">
              <a:buNone/>
              <a:defRPr sz="800">
                <a:solidFill>
                  <a:srgbClr val="262626"/>
                </a:solidFill>
                <a:latin typeface="Lato Light"/>
                <a:ea typeface="Lato Light"/>
                <a:cs typeface="Lato Light"/>
                <a:sym typeface="Lato Light"/>
              </a:defRPr>
            </a:lvl7pPr>
            <a:lvl8pPr lvl="7" algn="ctr" rtl="0">
              <a:buNone/>
              <a:defRPr sz="800">
                <a:solidFill>
                  <a:srgbClr val="262626"/>
                </a:solidFill>
                <a:latin typeface="Lato Light"/>
                <a:ea typeface="Lato Light"/>
                <a:cs typeface="Lato Light"/>
                <a:sym typeface="Lato Light"/>
              </a:defRPr>
            </a:lvl8pPr>
            <a:lvl9pPr lvl="8" algn="ctr" rtl="0">
              <a:buNone/>
              <a:defRPr sz="800">
                <a:solidFill>
                  <a:srgbClr val="262626"/>
                </a:solidFill>
                <a:latin typeface="Lato Light"/>
                <a:ea typeface="Lato Light"/>
                <a:cs typeface="Lato Light"/>
                <a:sym typeface="Lato Light"/>
              </a:defRPr>
            </a:lvl9pPr>
          </a:lstStyle>
          <a:p>
            <a:pPr defTabSz="685677">
              <a:buClr>
                <a:srgbClr val="000000"/>
              </a:buClr>
              <a:defRPr/>
            </a:pPr>
            <a:fld id="{00000000-1234-1234-1234-123412341234}" type="slidenum">
              <a:rPr lang="en-US" kern="0" smtClean="0"/>
              <a:pPr defTabSz="685677">
                <a:buClr>
                  <a:srgbClr val="000000"/>
                </a:buClr>
                <a:defRPr/>
              </a:pPr>
              <a:t>‹#›</a:t>
            </a:fld>
            <a:endParaRPr lang="en-US" kern="0"/>
          </a:p>
        </p:txBody>
      </p:sp>
    </p:spTree>
    <p:extLst>
      <p:ext uri="{BB962C8B-B14F-4D97-AF65-F5344CB8AC3E}">
        <p14:creationId xmlns:p14="http://schemas.microsoft.com/office/powerpoint/2010/main" val="3535104825"/>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Text Layout (variant) 5-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997" y="465323"/>
            <a:ext cx="8479852" cy="307777"/>
          </a:xfrm>
        </p:spPr>
        <p:txBody>
          <a:bodyPr wrap="square" lIns="0" tIns="0" rIns="0" bIns="0">
            <a:spAutoFit/>
          </a:bodyPr>
          <a:lstStyle>
            <a:lvl1pPr>
              <a:lnSpc>
                <a:spcPts val="2352"/>
              </a:lnSpc>
              <a:defRPr sz="2059">
                <a:solidFill>
                  <a:schemeClr val="tx1"/>
                </a:solidFill>
              </a:defRPr>
            </a:lvl1pPr>
          </a:lstStyle>
          <a:p>
            <a:r>
              <a:rPr lang="en-US"/>
              <a:t>Heading Segoe UI </a:t>
            </a:r>
            <a:r>
              <a:rPr lang="en-US" err="1"/>
              <a:t>Semibold</a:t>
            </a:r>
            <a:r>
              <a:rPr lang="en-US"/>
              <a:t> 28/32</a:t>
            </a:r>
          </a:p>
        </p:txBody>
      </p:sp>
      <p:sp>
        <p:nvSpPr>
          <p:cNvPr id="6" name="Content Placeholder 5">
            <a:extLst>
              <a:ext uri="{FF2B5EF4-FFF2-40B4-BE49-F238E27FC236}">
                <a16:creationId xmlns:a16="http://schemas.microsoft.com/office/drawing/2014/main" id="{43A5F90E-1FC9-4C72-B34B-F8B1E4E8F8DD}"/>
              </a:ext>
            </a:extLst>
          </p:cNvPr>
          <p:cNvSpPr>
            <a:spLocks noGrp="1"/>
          </p:cNvSpPr>
          <p:nvPr>
            <p:ph sz="quarter" idx="13"/>
          </p:nvPr>
        </p:nvSpPr>
        <p:spPr>
          <a:xfrm>
            <a:off x="342900" y="2469021"/>
            <a:ext cx="1553056" cy="2331580"/>
          </a:xfrm>
        </p:spPr>
        <p:txBody>
          <a:bodyPr>
            <a:noAutofit/>
          </a:bodyPr>
          <a:lstStyle>
            <a:lvl1pPr>
              <a:lnSpc>
                <a:spcPct val="100000"/>
              </a:lnSpc>
              <a:spcBef>
                <a:spcPts val="900"/>
              </a:spcBef>
              <a:spcAft>
                <a:spcPts val="450"/>
              </a:spcAft>
              <a:defRPr sz="1500"/>
            </a:lvl1pPr>
            <a:lvl2pPr>
              <a:lnSpc>
                <a:spcPct val="100000"/>
              </a:lnSpc>
              <a:spcBef>
                <a:spcPts val="450"/>
              </a:spcBef>
              <a:spcAft>
                <a:spcPts val="450"/>
              </a:spcAft>
              <a:defRPr sz="1500"/>
            </a:lvl2pPr>
            <a:lvl3pPr>
              <a:lnSpc>
                <a:spcPct val="100000"/>
              </a:lnSpc>
              <a:spcBef>
                <a:spcPts val="450"/>
              </a:spcBef>
              <a:spcAft>
                <a:spcPts val="0"/>
              </a:spcAft>
              <a:defRPr sz="1050"/>
            </a:lvl3pPr>
            <a:lvl4pPr>
              <a:lnSpc>
                <a:spcPct val="100000"/>
              </a:lnSpc>
              <a:spcBef>
                <a:spcPts val="450"/>
              </a:spcBef>
              <a:defRPr sz="1050"/>
            </a:lvl4pPr>
            <a:lvl5pPr>
              <a:lnSpc>
                <a:spcPct val="100000"/>
              </a:lnSpc>
              <a:spcBef>
                <a:spcPts val="450"/>
              </a:spcBef>
              <a:defRPr sz="7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a:extLst>
              <a:ext uri="{FF2B5EF4-FFF2-40B4-BE49-F238E27FC236}">
                <a16:creationId xmlns:a16="http://schemas.microsoft.com/office/drawing/2014/main" id="{95DD8DB2-573C-4C83-AB25-03FCB8ACFB9B}"/>
              </a:ext>
            </a:extLst>
          </p:cNvPr>
          <p:cNvSpPr>
            <a:spLocks noGrp="1"/>
          </p:cNvSpPr>
          <p:nvPr>
            <p:ph sz="quarter" idx="14"/>
          </p:nvPr>
        </p:nvSpPr>
        <p:spPr>
          <a:xfrm>
            <a:off x="342902" y="767674"/>
            <a:ext cx="5752321" cy="192384"/>
          </a:xfrm>
        </p:spPr>
        <p:txBody>
          <a:bodyPr tIns="0" rIns="0" bIns="0" anchor="t" anchorCtr="0">
            <a:noAutofit/>
          </a:bodyPr>
          <a:lstStyle>
            <a:lvl1pPr>
              <a:lnSpc>
                <a:spcPct val="100000"/>
              </a:lnSpc>
              <a:spcBef>
                <a:spcPts val="900"/>
              </a:spcBef>
              <a:spcAft>
                <a:spcPts val="450"/>
              </a:spcAft>
              <a:defRPr sz="1471">
                <a:solidFill>
                  <a:schemeClr val="accent4"/>
                </a:solidFill>
              </a:defRPr>
            </a:lvl1pPr>
            <a:lvl2pPr>
              <a:lnSpc>
                <a:spcPct val="100000"/>
              </a:lnSpc>
              <a:spcBef>
                <a:spcPts val="450"/>
              </a:spcBef>
              <a:spcAft>
                <a:spcPts val="450"/>
              </a:spcAft>
              <a:defRPr sz="1500"/>
            </a:lvl2pPr>
            <a:lvl3pPr>
              <a:lnSpc>
                <a:spcPct val="100000"/>
              </a:lnSpc>
              <a:spcBef>
                <a:spcPts val="450"/>
              </a:spcBef>
              <a:spcAft>
                <a:spcPts val="0"/>
              </a:spcAft>
              <a:defRPr sz="1050"/>
            </a:lvl3pPr>
            <a:lvl4pPr>
              <a:lnSpc>
                <a:spcPct val="100000"/>
              </a:lnSpc>
              <a:spcBef>
                <a:spcPts val="450"/>
              </a:spcBef>
              <a:defRPr sz="1050"/>
            </a:lvl4pPr>
            <a:lvl5pPr>
              <a:lnSpc>
                <a:spcPct val="100000"/>
              </a:lnSpc>
              <a:spcBef>
                <a:spcPts val="450"/>
              </a:spcBef>
              <a:defRPr sz="7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a:extLst>
              <a:ext uri="{FF2B5EF4-FFF2-40B4-BE49-F238E27FC236}">
                <a16:creationId xmlns:a16="http://schemas.microsoft.com/office/drawing/2014/main" id="{A2C37EEF-D54E-4534-8364-400FB11678A4}"/>
              </a:ext>
            </a:extLst>
          </p:cNvPr>
          <p:cNvSpPr>
            <a:spLocks noGrp="1"/>
          </p:cNvSpPr>
          <p:nvPr>
            <p:ph sz="quarter" idx="15"/>
          </p:nvPr>
        </p:nvSpPr>
        <p:spPr>
          <a:xfrm>
            <a:off x="2070581" y="2469021"/>
            <a:ext cx="1553056" cy="2331580"/>
          </a:xfrm>
        </p:spPr>
        <p:txBody>
          <a:bodyPr>
            <a:noAutofit/>
          </a:bodyPr>
          <a:lstStyle>
            <a:lvl1pPr>
              <a:lnSpc>
                <a:spcPct val="100000"/>
              </a:lnSpc>
              <a:spcBef>
                <a:spcPts val="900"/>
              </a:spcBef>
              <a:spcAft>
                <a:spcPts val="450"/>
              </a:spcAft>
              <a:defRPr sz="1500"/>
            </a:lvl1pPr>
            <a:lvl2pPr>
              <a:lnSpc>
                <a:spcPct val="100000"/>
              </a:lnSpc>
              <a:spcBef>
                <a:spcPts val="450"/>
              </a:spcBef>
              <a:spcAft>
                <a:spcPts val="450"/>
              </a:spcAft>
              <a:defRPr sz="1500"/>
            </a:lvl2pPr>
            <a:lvl3pPr>
              <a:lnSpc>
                <a:spcPct val="100000"/>
              </a:lnSpc>
              <a:spcBef>
                <a:spcPts val="450"/>
              </a:spcBef>
              <a:spcAft>
                <a:spcPts val="0"/>
              </a:spcAft>
              <a:defRPr sz="1050"/>
            </a:lvl3pPr>
            <a:lvl4pPr>
              <a:lnSpc>
                <a:spcPct val="100000"/>
              </a:lnSpc>
              <a:spcBef>
                <a:spcPts val="450"/>
              </a:spcBef>
              <a:defRPr sz="1050"/>
            </a:lvl4pPr>
            <a:lvl5pPr>
              <a:lnSpc>
                <a:spcPct val="100000"/>
              </a:lnSpc>
              <a:spcBef>
                <a:spcPts val="450"/>
              </a:spcBef>
              <a:defRPr sz="7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a:extLst>
              <a:ext uri="{FF2B5EF4-FFF2-40B4-BE49-F238E27FC236}">
                <a16:creationId xmlns:a16="http://schemas.microsoft.com/office/drawing/2014/main" id="{5944DFA6-1821-44BA-B459-0420CEDB26A6}"/>
              </a:ext>
            </a:extLst>
          </p:cNvPr>
          <p:cNvSpPr>
            <a:spLocks noGrp="1"/>
          </p:cNvSpPr>
          <p:nvPr>
            <p:ph sz="quarter" idx="16"/>
          </p:nvPr>
        </p:nvSpPr>
        <p:spPr>
          <a:xfrm>
            <a:off x="3798260" y="2469021"/>
            <a:ext cx="1553056" cy="2331580"/>
          </a:xfrm>
        </p:spPr>
        <p:txBody>
          <a:bodyPr>
            <a:noAutofit/>
          </a:bodyPr>
          <a:lstStyle>
            <a:lvl1pPr>
              <a:lnSpc>
                <a:spcPct val="100000"/>
              </a:lnSpc>
              <a:spcBef>
                <a:spcPts val="900"/>
              </a:spcBef>
              <a:spcAft>
                <a:spcPts val="450"/>
              </a:spcAft>
              <a:defRPr sz="1500"/>
            </a:lvl1pPr>
            <a:lvl2pPr>
              <a:lnSpc>
                <a:spcPct val="100000"/>
              </a:lnSpc>
              <a:spcBef>
                <a:spcPts val="450"/>
              </a:spcBef>
              <a:spcAft>
                <a:spcPts val="450"/>
              </a:spcAft>
              <a:defRPr sz="1500"/>
            </a:lvl2pPr>
            <a:lvl3pPr>
              <a:lnSpc>
                <a:spcPct val="100000"/>
              </a:lnSpc>
              <a:spcBef>
                <a:spcPts val="450"/>
              </a:spcBef>
              <a:spcAft>
                <a:spcPts val="0"/>
              </a:spcAft>
              <a:defRPr sz="1050"/>
            </a:lvl3pPr>
            <a:lvl4pPr>
              <a:lnSpc>
                <a:spcPct val="100000"/>
              </a:lnSpc>
              <a:spcBef>
                <a:spcPts val="450"/>
              </a:spcBef>
              <a:defRPr sz="1050"/>
            </a:lvl4pPr>
            <a:lvl5pPr>
              <a:lnSpc>
                <a:spcPct val="100000"/>
              </a:lnSpc>
              <a:spcBef>
                <a:spcPts val="450"/>
              </a:spcBef>
              <a:defRPr sz="7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a:extLst>
              <a:ext uri="{FF2B5EF4-FFF2-40B4-BE49-F238E27FC236}">
                <a16:creationId xmlns:a16="http://schemas.microsoft.com/office/drawing/2014/main" id="{C9B31745-8186-47E8-BB73-26B77986EB61}"/>
              </a:ext>
            </a:extLst>
          </p:cNvPr>
          <p:cNvSpPr>
            <a:spLocks noGrp="1"/>
          </p:cNvSpPr>
          <p:nvPr>
            <p:ph sz="quarter" idx="17"/>
          </p:nvPr>
        </p:nvSpPr>
        <p:spPr>
          <a:xfrm>
            <a:off x="5525939" y="2469021"/>
            <a:ext cx="1553056" cy="2331580"/>
          </a:xfrm>
        </p:spPr>
        <p:txBody>
          <a:bodyPr>
            <a:noAutofit/>
          </a:bodyPr>
          <a:lstStyle>
            <a:lvl1pPr>
              <a:lnSpc>
                <a:spcPct val="100000"/>
              </a:lnSpc>
              <a:spcBef>
                <a:spcPts val="900"/>
              </a:spcBef>
              <a:spcAft>
                <a:spcPts val="450"/>
              </a:spcAft>
              <a:defRPr sz="1500"/>
            </a:lvl1pPr>
            <a:lvl2pPr>
              <a:lnSpc>
                <a:spcPct val="100000"/>
              </a:lnSpc>
              <a:spcBef>
                <a:spcPts val="450"/>
              </a:spcBef>
              <a:spcAft>
                <a:spcPts val="450"/>
              </a:spcAft>
              <a:defRPr sz="1500"/>
            </a:lvl2pPr>
            <a:lvl3pPr>
              <a:lnSpc>
                <a:spcPct val="100000"/>
              </a:lnSpc>
              <a:spcBef>
                <a:spcPts val="450"/>
              </a:spcBef>
              <a:spcAft>
                <a:spcPts val="0"/>
              </a:spcAft>
              <a:defRPr sz="1050"/>
            </a:lvl3pPr>
            <a:lvl4pPr>
              <a:lnSpc>
                <a:spcPct val="100000"/>
              </a:lnSpc>
              <a:spcBef>
                <a:spcPts val="450"/>
              </a:spcBef>
              <a:defRPr sz="1050"/>
            </a:lvl4pPr>
            <a:lvl5pPr>
              <a:lnSpc>
                <a:spcPct val="100000"/>
              </a:lnSpc>
              <a:spcBef>
                <a:spcPts val="450"/>
              </a:spcBef>
              <a:defRPr sz="7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5">
            <a:extLst>
              <a:ext uri="{FF2B5EF4-FFF2-40B4-BE49-F238E27FC236}">
                <a16:creationId xmlns:a16="http://schemas.microsoft.com/office/drawing/2014/main" id="{40012311-AD10-4326-B216-0E27EE073CDD}"/>
              </a:ext>
            </a:extLst>
          </p:cNvPr>
          <p:cNvSpPr>
            <a:spLocks noGrp="1"/>
          </p:cNvSpPr>
          <p:nvPr>
            <p:ph sz="quarter" idx="18"/>
          </p:nvPr>
        </p:nvSpPr>
        <p:spPr>
          <a:xfrm>
            <a:off x="7253619" y="2469021"/>
            <a:ext cx="1553056" cy="2331580"/>
          </a:xfrm>
        </p:spPr>
        <p:txBody>
          <a:bodyPr>
            <a:noAutofit/>
          </a:bodyPr>
          <a:lstStyle>
            <a:lvl1pPr>
              <a:lnSpc>
                <a:spcPct val="100000"/>
              </a:lnSpc>
              <a:spcBef>
                <a:spcPts val="900"/>
              </a:spcBef>
              <a:spcAft>
                <a:spcPts val="450"/>
              </a:spcAft>
              <a:defRPr sz="1500"/>
            </a:lvl1pPr>
            <a:lvl2pPr>
              <a:lnSpc>
                <a:spcPct val="100000"/>
              </a:lnSpc>
              <a:spcBef>
                <a:spcPts val="450"/>
              </a:spcBef>
              <a:spcAft>
                <a:spcPts val="450"/>
              </a:spcAft>
              <a:defRPr sz="1500"/>
            </a:lvl2pPr>
            <a:lvl3pPr>
              <a:lnSpc>
                <a:spcPct val="100000"/>
              </a:lnSpc>
              <a:spcBef>
                <a:spcPts val="450"/>
              </a:spcBef>
              <a:spcAft>
                <a:spcPts val="0"/>
              </a:spcAft>
              <a:defRPr sz="1050"/>
            </a:lvl3pPr>
            <a:lvl4pPr>
              <a:lnSpc>
                <a:spcPct val="100000"/>
              </a:lnSpc>
              <a:spcBef>
                <a:spcPts val="450"/>
              </a:spcBef>
              <a:defRPr sz="1050"/>
            </a:lvl4pPr>
            <a:lvl5pPr>
              <a:lnSpc>
                <a:spcPct val="100000"/>
              </a:lnSpc>
              <a:spcBef>
                <a:spcPts val="450"/>
              </a:spcBef>
              <a:defRPr sz="7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682A673B-1D0E-430E-9B8F-48167606B2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1997" y="4714025"/>
            <a:ext cx="1283923" cy="182880"/>
          </a:xfrm>
          <a:prstGeom prst="rect">
            <a:avLst/>
          </a:prstGeom>
        </p:spPr>
      </p:pic>
      <p:grpSp>
        <p:nvGrpSpPr>
          <p:cNvPr id="5" name="Group 4">
            <a:extLst>
              <a:ext uri="{FF2B5EF4-FFF2-40B4-BE49-F238E27FC236}">
                <a16:creationId xmlns:a16="http://schemas.microsoft.com/office/drawing/2014/main" id="{E125E735-FFE0-4AA8-86E8-331E228D347E}"/>
              </a:ext>
            </a:extLst>
          </p:cNvPr>
          <p:cNvGrpSpPr>
            <a:grpSpLocks noChangeAspect="1"/>
          </p:cNvGrpSpPr>
          <p:nvPr userDrawn="1"/>
        </p:nvGrpSpPr>
        <p:grpSpPr>
          <a:xfrm>
            <a:off x="7659305" y="4622585"/>
            <a:ext cx="888423" cy="365760"/>
            <a:chOff x="9541651" y="5771986"/>
            <a:chExt cx="2230120" cy="907654"/>
          </a:xfrm>
        </p:grpSpPr>
        <p:pic>
          <p:nvPicPr>
            <p:cNvPr id="13" name="Picture 12" descr="VMware Cloud Verified">
              <a:extLst>
                <a:ext uri="{FF2B5EF4-FFF2-40B4-BE49-F238E27FC236}">
                  <a16:creationId xmlns:a16="http://schemas.microsoft.com/office/drawing/2014/main" id="{46A59276-4BF9-4174-ACF9-3004495AF53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1651" y="5774865"/>
              <a:ext cx="2230120" cy="904775"/>
            </a:xfrm>
            <a:prstGeom prst="rect">
              <a:avLst/>
            </a:prstGeom>
            <a:noFill/>
            <a:ln>
              <a:noFill/>
            </a:ln>
          </p:spPr>
        </p:pic>
        <p:sp>
          <p:nvSpPr>
            <p:cNvPr id="14" name="Rectangle 13">
              <a:extLst>
                <a:ext uri="{FF2B5EF4-FFF2-40B4-BE49-F238E27FC236}">
                  <a16:creationId xmlns:a16="http://schemas.microsoft.com/office/drawing/2014/main" id="{03C19091-FB7B-4EC9-AFEF-9CAB72941B4C}"/>
                </a:ext>
              </a:extLst>
            </p:cNvPr>
            <p:cNvSpPr/>
            <p:nvPr/>
          </p:nvSpPr>
          <p:spPr bwMode="auto">
            <a:xfrm>
              <a:off x="9541651" y="5771986"/>
              <a:ext cx="2230120" cy="902060"/>
            </a:xfrm>
            <a:prstGeom prst="rect">
              <a:avLst/>
            </a:prstGeom>
            <a:noFill/>
            <a:ln w="571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marL="0" marR="0" lvl="0" indent="0" algn="ctr" defTabSz="685630" rtl="0" eaLnBrk="1" fontAlgn="base" latinLnBrk="0" hangingPunct="1">
                <a:lnSpc>
                  <a:spcPct val="90000"/>
                </a:lnSpc>
                <a:spcBef>
                  <a:spcPct val="0"/>
                </a:spcBef>
                <a:spcAft>
                  <a:spcPct val="0"/>
                </a:spcAft>
                <a:buClrTx/>
                <a:buSzTx/>
                <a:buFontTx/>
                <a:buNone/>
                <a:tabLst/>
                <a:defRPr/>
              </a:pPr>
              <a:endParaRPr kumimoji="0" lang="en-US" sz="1765"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Tree>
    <p:extLst>
      <p:ext uri="{BB962C8B-B14F-4D97-AF65-F5344CB8AC3E}">
        <p14:creationId xmlns:p14="http://schemas.microsoft.com/office/powerpoint/2010/main" val="268094367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6 stepped columns">
    <p:spTree>
      <p:nvGrpSpPr>
        <p:cNvPr id="1" name=""/>
        <p:cNvGrpSpPr/>
        <p:nvPr/>
      </p:nvGrpSpPr>
      <p:grpSpPr>
        <a:xfrm>
          <a:off x="0" y="0"/>
          <a:ext cx="0" cy="0"/>
          <a:chOff x="0" y="0"/>
          <a:chExt cx="0" cy="0"/>
        </a:xfrm>
      </p:grpSpPr>
      <p:sp>
        <p:nvSpPr>
          <p:cNvPr id="2" name="Title 1"/>
          <p:cNvSpPr>
            <a:spLocks noGrp="1"/>
          </p:cNvSpPr>
          <p:nvPr>
            <p:ph type="title"/>
          </p:nvPr>
        </p:nvSpPr>
        <p:spPr>
          <a:xfrm>
            <a:off x="341996" y="465321"/>
            <a:ext cx="8479852" cy="307777"/>
          </a:xfrm>
        </p:spPr>
        <p:txBody>
          <a:bodyPr wrap="square" lIns="0" tIns="0" rIns="0" bIns="0">
            <a:spAutoFit/>
          </a:bodyPr>
          <a:lstStyle>
            <a:lvl1pPr>
              <a:lnSpc>
                <a:spcPts val="2353"/>
              </a:lnSpc>
              <a:defRPr sz="2059">
                <a:solidFill>
                  <a:schemeClr val="tx1"/>
                </a:solidFill>
              </a:defRPr>
            </a:lvl1pPr>
          </a:lstStyle>
          <a:p>
            <a:endParaRPr lang="en-US"/>
          </a:p>
        </p:txBody>
      </p:sp>
      <p:sp>
        <p:nvSpPr>
          <p:cNvPr id="7" name="Text Placeholder 3">
            <a:extLst>
              <a:ext uri="{FF2B5EF4-FFF2-40B4-BE49-F238E27FC236}">
                <a16:creationId xmlns:a16="http://schemas.microsoft.com/office/drawing/2014/main" id="{0C56BE1C-CFC0-428E-BA29-9E63A1BD4A43}"/>
              </a:ext>
            </a:extLst>
          </p:cNvPr>
          <p:cNvSpPr>
            <a:spLocks noGrp="1"/>
          </p:cNvSpPr>
          <p:nvPr>
            <p:ph type="body" sz="quarter" idx="14"/>
          </p:nvPr>
        </p:nvSpPr>
        <p:spPr>
          <a:xfrm>
            <a:off x="341996" y="2683819"/>
            <a:ext cx="1559779" cy="691092"/>
          </a:xfrm>
        </p:spPr>
        <p:txBody>
          <a:bodyPr tIns="0" rIns="0" bIns="0">
            <a:noAutofit/>
          </a:bodyPr>
          <a:lstStyle>
            <a:lvl1pPr>
              <a:spcBef>
                <a:spcPts val="441"/>
              </a:spcBef>
              <a:spcAft>
                <a:spcPts val="882"/>
              </a:spcAft>
              <a:defRPr sz="1471" spc="0" baseline="0">
                <a:solidFill>
                  <a:schemeClr val="tx2"/>
                </a:solidFill>
                <a:latin typeface="+mn-lt"/>
              </a:defRPr>
            </a:lvl1pPr>
            <a:lvl2pPr>
              <a:spcBef>
                <a:spcPts val="441"/>
              </a:spcBef>
              <a:spcAft>
                <a:spcPts val="441"/>
              </a:spcAft>
              <a:defRPr sz="1029" b="1"/>
            </a:lvl2pPr>
            <a:lvl3pPr marL="0" indent="0">
              <a:spcAft>
                <a:spcPts val="441"/>
              </a:spcAft>
              <a:buFont typeface="Arial" panose="020B0604020202020204" pitchFamily="34" charset="0"/>
              <a:buNone/>
              <a:defRPr sz="1029">
                <a:solidFill>
                  <a:schemeClr val="tx1"/>
                </a:solidFill>
                <a:latin typeface="+mn-lt"/>
              </a:defRPr>
            </a:lvl3pPr>
            <a:lvl4pPr marL="168090" indent="-87407">
              <a:buFont typeface="Arial" panose="020B0604020202020204" pitchFamily="34" charset="0"/>
              <a:buChar char="•"/>
              <a:defRPr sz="1029"/>
            </a:lvl4pPr>
            <a:lvl5pPr>
              <a:spcBef>
                <a:spcPts val="441"/>
              </a:spcBef>
              <a:defRPr sz="1029"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a:extLst>
              <a:ext uri="{FF2B5EF4-FFF2-40B4-BE49-F238E27FC236}">
                <a16:creationId xmlns:a16="http://schemas.microsoft.com/office/drawing/2014/main" id="{DDA163AB-F5F2-45E1-9735-DBCBD1B495D0}"/>
              </a:ext>
            </a:extLst>
          </p:cNvPr>
          <p:cNvSpPr>
            <a:spLocks noGrp="1"/>
          </p:cNvSpPr>
          <p:nvPr>
            <p:ph type="body" sz="quarter" idx="15"/>
          </p:nvPr>
        </p:nvSpPr>
        <p:spPr>
          <a:xfrm>
            <a:off x="2067053" y="2683819"/>
            <a:ext cx="1559779" cy="691092"/>
          </a:xfrm>
        </p:spPr>
        <p:txBody>
          <a:bodyPr tIns="0" rIns="0" bIns="0">
            <a:noAutofit/>
          </a:bodyPr>
          <a:lstStyle>
            <a:lvl1pPr>
              <a:spcBef>
                <a:spcPts val="441"/>
              </a:spcBef>
              <a:spcAft>
                <a:spcPts val="882"/>
              </a:spcAft>
              <a:defRPr sz="1471" spc="0" baseline="0">
                <a:solidFill>
                  <a:schemeClr val="tx2"/>
                </a:solidFill>
                <a:latin typeface="+mn-lt"/>
              </a:defRPr>
            </a:lvl1pPr>
            <a:lvl2pPr>
              <a:spcBef>
                <a:spcPts val="441"/>
              </a:spcBef>
              <a:spcAft>
                <a:spcPts val="441"/>
              </a:spcAft>
              <a:defRPr sz="1029" b="1"/>
            </a:lvl2pPr>
            <a:lvl3pPr marL="0" indent="0">
              <a:spcAft>
                <a:spcPts val="441"/>
              </a:spcAft>
              <a:buFont typeface="Arial" panose="020B0604020202020204" pitchFamily="34" charset="0"/>
              <a:buNone/>
              <a:defRPr sz="1029">
                <a:solidFill>
                  <a:schemeClr val="tx1"/>
                </a:solidFill>
                <a:latin typeface="+mn-lt"/>
              </a:defRPr>
            </a:lvl3pPr>
            <a:lvl4pPr marL="168090" indent="-87407">
              <a:buFont typeface="Arial" panose="020B0604020202020204" pitchFamily="34" charset="0"/>
              <a:buChar char="•"/>
              <a:defRPr sz="1029"/>
            </a:lvl4pPr>
            <a:lvl5pPr>
              <a:spcBef>
                <a:spcPts val="441"/>
              </a:spcBef>
              <a:defRPr sz="1029"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294EFFE9-3568-4DC8-B2DA-340FE6EAE0B5}"/>
              </a:ext>
            </a:extLst>
          </p:cNvPr>
          <p:cNvSpPr>
            <a:spLocks noGrp="1"/>
          </p:cNvSpPr>
          <p:nvPr>
            <p:ph type="body" sz="quarter" idx="16"/>
          </p:nvPr>
        </p:nvSpPr>
        <p:spPr>
          <a:xfrm>
            <a:off x="3792111" y="2683819"/>
            <a:ext cx="1559779" cy="691092"/>
          </a:xfrm>
        </p:spPr>
        <p:txBody>
          <a:bodyPr tIns="0" rIns="0" bIns="0">
            <a:noAutofit/>
          </a:bodyPr>
          <a:lstStyle>
            <a:lvl1pPr>
              <a:spcBef>
                <a:spcPts val="441"/>
              </a:spcBef>
              <a:spcAft>
                <a:spcPts val="882"/>
              </a:spcAft>
              <a:defRPr sz="1471" spc="0" baseline="0">
                <a:solidFill>
                  <a:schemeClr val="tx2"/>
                </a:solidFill>
                <a:latin typeface="+mn-lt"/>
              </a:defRPr>
            </a:lvl1pPr>
            <a:lvl2pPr>
              <a:spcBef>
                <a:spcPts val="441"/>
              </a:spcBef>
              <a:spcAft>
                <a:spcPts val="441"/>
              </a:spcAft>
              <a:defRPr sz="1029" b="1"/>
            </a:lvl2pPr>
            <a:lvl3pPr marL="0" indent="0">
              <a:spcAft>
                <a:spcPts val="441"/>
              </a:spcAft>
              <a:buFont typeface="Arial" panose="020B0604020202020204" pitchFamily="34" charset="0"/>
              <a:buNone/>
              <a:defRPr sz="1029">
                <a:solidFill>
                  <a:schemeClr val="tx1"/>
                </a:solidFill>
                <a:latin typeface="+mn-lt"/>
              </a:defRPr>
            </a:lvl3pPr>
            <a:lvl4pPr marL="168090" indent="-87407">
              <a:buFont typeface="Arial" panose="020B0604020202020204" pitchFamily="34" charset="0"/>
              <a:buChar char="•"/>
              <a:defRPr sz="1029"/>
            </a:lvl4pPr>
            <a:lvl5pPr>
              <a:spcBef>
                <a:spcPts val="441"/>
              </a:spcBef>
              <a:defRPr sz="1029"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7857F502-232D-4943-A785-68CC499465C6}"/>
              </a:ext>
            </a:extLst>
          </p:cNvPr>
          <p:cNvSpPr>
            <a:spLocks noGrp="1"/>
          </p:cNvSpPr>
          <p:nvPr>
            <p:ph type="body" sz="quarter" idx="17"/>
          </p:nvPr>
        </p:nvSpPr>
        <p:spPr>
          <a:xfrm>
            <a:off x="5517168" y="2683819"/>
            <a:ext cx="1559779" cy="691092"/>
          </a:xfrm>
        </p:spPr>
        <p:txBody>
          <a:bodyPr tIns="0" rIns="0" bIns="0">
            <a:noAutofit/>
          </a:bodyPr>
          <a:lstStyle>
            <a:lvl1pPr>
              <a:spcBef>
                <a:spcPts val="441"/>
              </a:spcBef>
              <a:spcAft>
                <a:spcPts val="882"/>
              </a:spcAft>
              <a:defRPr sz="1471" spc="0" baseline="0">
                <a:solidFill>
                  <a:schemeClr val="tx2"/>
                </a:solidFill>
                <a:latin typeface="+mn-lt"/>
              </a:defRPr>
            </a:lvl1pPr>
            <a:lvl2pPr>
              <a:spcBef>
                <a:spcPts val="441"/>
              </a:spcBef>
              <a:spcAft>
                <a:spcPts val="441"/>
              </a:spcAft>
              <a:defRPr sz="1029" b="1"/>
            </a:lvl2pPr>
            <a:lvl3pPr marL="0" indent="0">
              <a:spcAft>
                <a:spcPts val="441"/>
              </a:spcAft>
              <a:buFont typeface="Arial" panose="020B0604020202020204" pitchFamily="34" charset="0"/>
              <a:buNone/>
              <a:defRPr sz="1029">
                <a:solidFill>
                  <a:schemeClr val="tx1"/>
                </a:solidFill>
                <a:latin typeface="+mn-lt"/>
              </a:defRPr>
            </a:lvl3pPr>
            <a:lvl4pPr marL="168090" indent="-87407">
              <a:buFont typeface="Arial" panose="020B0604020202020204" pitchFamily="34" charset="0"/>
              <a:buChar char="•"/>
              <a:defRPr sz="1029"/>
            </a:lvl4pPr>
            <a:lvl5pPr>
              <a:spcBef>
                <a:spcPts val="441"/>
              </a:spcBef>
              <a:defRPr sz="1029"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a:extLst>
              <a:ext uri="{FF2B5EF4-FFF2-40B4-BE49-F238E27FC236}">
                <a16:creationId xmlns:a16="http://schemas.microsoft.com/office/drawing/2014/main" id="{91D8A76F-4C4D-4538-9059-20C0AE97CE78}"/>
              </a:ext>
            </a:extLst>
          </p:cNvPr>
          <p:cNvSpPr>
            <a:spLocks noGrp="1"/>
          </p:cNvSpPr>
          <p:nvPr>
            <p:ph type="body" sz="quarter" idx="18"/>
          </p:nvPr>
        </p:nvSpPr>
        <p:spPr>
          <a:xfrm>
            <a:off x="7242225" y="2683819"/>
            <a:ext cx="1559779" cy="691092"/>
          </a:xfrm>
        </p:spPr>
        <p:txBody>
          <a:bodyPr tIns="0" rIns="0" bIns="0">
            <a:noAutofit/>
          </a:bodyPr>
          <a:lstStyle>
            <a:lvl1pPr>
              <a:spcBef>
                <a:spcPts val="441"/>
              </a:spcBef>
              <a:spcAft>
                <a:spcPts val="882"/>
              </a:spcAft>
              <a:defRPr sz="1471" spc="0" baseline="0">
                <a:solidFill>
                  <a:schemeClr val="tx2"/>
                </a:solidFill>
                <a:latin typeface="+mn-lt"/>
              </a:defRPr>
            </a:lvl1pPr>
            <a:lvl2pPr>
              <a:spcBef>
                <a:spcPts val="441"/>
              </a:spcBef>
              <a:spcAft>
                <a:spcPts val="441"/>
              </a:spcAft>
              <a:defRPr sz="1029" b="1"/>
            </a:lvl2pPr>
            <a:lvl3pPr marL="0" indent="0">
              <a:spcAft>
                <a:spcPts val="441"/>
              </a:spcAft>
              <a:buFont typeface="Arial" panose="020B0604020202020204" pitchFamily="34" charset="0"/>
              <a:buNone/>
              <a:defRPr sz="1029">
                <a:solidFill>
                  <a:schemeClr val="tx1"/>
                </a:solidFill>
                <a:latin typeface="+mn-lt"/>
              </a:defRPr>
            </a:lvl3pPr>
            <a:lvl4pPr marL="168090" indent="-87407">
              <a:buFont typeface="Arial" panose="020B0604020202020204" pitchFamily="34" charset="0"/>
              <a:buChar char="•"/>
              <a:defRPr sz="1029"/>
            </a:lvl4pPr>
            <a:lvl5pPr>
              <a:spcBef>
                <a:spcPts val="441"/>
              </a:spcBef>
              <a:defRPr sz="1029"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AF7BDE1D-BFC6-413F-8D5C-8309158978A9}"/>
              </a:ext>
            </a:extLst>
          </p:cNvPr>
          <p:cNvSpPr>
            <a:spLocks noGrp="1"/>
          </p:cNvSpPr>
          <p:nvPr>
            <p:ph type="body" sz="quarter" idx="20"/>
          </p:nvPr>
        </p:nvSpPr>
        <p:spPr>
          <a:xfrm>
            <a:off x="341995" y="3524336"/>
            <a:ext cx="4312878" cy="1285291"/>
          </a:xfrm>
        </p:spPr>
        <p:txBody>
          <a:bodyPr tIns="0" rIns="0" bIns="0">
            <a:noAutofit/>
          </a:bodyPr>
          <a:lstStyle>
            <a:lvl1pPr>
              <a:spcBef>
                <a:spcPts val="441"/>
              </a:spcBef>
              <a:spcAft>
                <a:spcPts val="882"/>
              </a:spcAft>
              <a:defRPr sz="1471" spc="0" baseline="0">
                <a:solidFill>
                  <a:schemeClr val="tx2"/>
                </a:solidFill>
                <a:latin typeface="+mn-lt"/>
              </a:defRPr>
            </a:lvl1pPr>
            <a:lvl2pPr>
              <a:spcBef>
                <a:spcPts val="441"/>
              </a:spcBef>
              <a:spcAft>
                <a:spcPts val="441"/>
              </a:spcAft>
              <a:defRPr sz="1029" b="1"/>
            </a:lvl2pPr>
            <a:lvl3pPr marL="0" indent="0">
              <a:spcAft>
                <a:spcPts val="441"/>
              </a:spcAft>
              <a:buFont typeface="Arial" panose="020B0604020202020204" pitchFamily="34" charset="0"/>
              <a:buNone/>
              <a:defRPr sz="1029">
                <a:solidFill>
                  <a:schemeClr val="tx1"/>
                </a:solidFill>
                <a:latin typeface="+mn-lt"/>
              </a:defRPr>
            </a:lvl3pPr>
            <a:lvl4pPr marL="168090" indent="-87407">
              <a:buFont typeface="Arial" panose="020B0604020202020204" pitchFamily="34" charset="0"/>
              <a:buChar char="•"/>
              <a:defRPr sz="1029"/>
            </a:lvl4pPr>
            <a:lvl5pPr>
              <a:spcBef>
                <a:spcPts val="441"/>
              </a:spcBef>
              <a:defRPr sz="1029"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899792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ayout (variant) 1-colum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997" y="465322"/>
            <a:ext cx="8479852" cy="307777"/>
          </a:xfrm>
        </p:spPr>
        <p:txBody>
          <a:bodyPr wrap="square" lIns="0" tIns="0" rIns="0" bIns="0">
            <a:spAutoFit/>
          </a:bodyPr>
          <a:lstStyle>
            <a:lvl1pPr>
              <a:lnSpc>
                <a:spcPts val="2352"/>
              </a:lnSpc>
              <a:defRPr sz="2059">
                <a:solidFill>
                  <a:schemeClr val="tx1"/>
                </a:solidFill>
              </a:defRPr>
            </a:lvl1pPr>
          </a:lstStyle>
          <a:p>
            <a:r>
              <a:rPr lang="en-US"/>
              <a:t>Heading Segoe UI </a:t>
            </a:r>
            <a:r>
              <a:rPr lang="en-US" err="1"/>
              <a:t>Semibold</a:t>
            </a:r>
            <a:r>
              <a:rPr lang="en-US"/>
              <a:t> 28/32</a:t>
            </a:r>
          </a:p>
        </p:txBody>
      </p:sp>
      <p:sp>
        <p:nvSpPr>
          <p:cNvPr id="6" name="Content Placeholder 5">
            <a:extLst>
              <a:ext uri="{FF2B5EF4-FFF2-40B4-BE49-F238E27FC236}">
                <a16:creationId xmlns:a16="http://schemas.microsoft.com/office/drawing/2014/main" id="{43A5F90E-1FC9-4C72-B34B-F8B1E4E8F8DD}"/>
              </a:ext>
            </a:extLst>
          </p:cNvPr>
          <p:cNvSpPr>
            <a:spLocks noGrp="1"/>
          </p:cNvSpPr>
          <p:nvPr>
            <p:ph sz="quarter" idx="13"/>
          </p:nvPr>
        </p:nvSpPr>
        <p:spPr>
          <a:xfrm>
            <a:off x="3221758" y="1782598"/>
            <a:ext cx="5584916" cy="3023528"/>
          </a:xfrm>
        </p:spPr>
        <p:txBody>
          <a:bodyPr>
            <a:noAutofit/>
          </a:bodyPr>
          <a:lstStyle>
            <a:lvl1pPr>
              <a:lnSpc>
                <a:spcPct val="100000"/>
              </a:lnSpc>
              <a:spcBef>
                <a:spcPts val="882"/>
              </a:spcBef>
              <a:spcAft>
                <a:spcPts val="441"/>
              </a:spcAft>
              <a:defRPr sz="1471"/>
            </a:lvl1pPr>
            <a:lvl2pPr>
              <a:lnSpc>
                <a:spcPct val="100000"/>
              </a:lnSpc>
              <a:spcBef>
                <a:spcPts val="441"/>
              </a:spcBef>
              <a:spcAft>
                <a:spcPts val="441"/>
              </a:spcAft>
              <a:defRPr sz="1471"/>
            </a:lvl2pPr>
            <a:lvl3pPr>
              <a:lnSpc>
                <a:spcPct val="100000"/>
              </a:lnSpc>
              <a:spcBef>
                <a:spcPts val="0"/>
              </a:spcBef>
              <a:spcAft>
                <a:spcPts val="441"/>
              </a:spcAft>
              <a:defRPr sz="1029"/>
            </a:lvl3pPr>
            <a:lvl4pPr>
              <a:lnSpc>
                <a:spcPct val="100000"/>
              </a:lnSpc>
              <a:spcBef>
                <a:spcPts val="0"/>
              </a:spcBef>
              <a:spcAft>
                <a:spcPts val="441"/>
              </a:spcAft>
              <a:defRPr sz="1029"/>
            </a:lvl4pPr>
            <a:lvl5pPr marL="127748" indent="-127748">
              <a:lnSpc>
                <a:spcPct val="100000"/>
              </a:lnSpc>
              <a:spcBef>
                <a:spcPts val="0"/>
              </a:spcBef>
              <a:buFont typeface="Arial" panose="020B0604020202020204" pitchFamily="34" charset="0"/>
              <a:buChar char="•"/>
              <a:defRPr sz="1029"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905110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Layout (variant) 1-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997" y="465322"/>
            <a:ext cx="8479852" cy="307777"/>
          </a:xfrm>
        </p:spPr>
        <p:txBody>
          <a:bodyPr wrap="square" lIns="0" tIns="0" rIns="0" bIns="0">
            <a:spAutoFit/>
          </a:bodyPr>
          <a:lstStyle>
            <a:lvl1pPr>
              <a:lnSpc>
                <a:spcPts val="2352"/>
              </a:lnSpc>
              <a:defRPr sz="2059">
                <a:solidFill>
                  <a:schemeClr val="tx1"/>
                </a:solidFill>
              </a:defRPr>
            </a:lvl1pPr>
          </a:lstStyle>
          <a:p>
            <a:r>
              <a:rPr lang="en-US"/>
              <a:t>Heading Segoe UI </a:t>
            </a:r>
            <a:r>
              <a:rPr lang="en-US" err="1"/>
              <a:t>Semibold</a:t>
            </a:r>
            <a:r>
              <a:rPr lang="en-US"/>
              <a:t> 28/32</a:t>
            </a:r>
          </a:p>
        </p:txBody>
      </p:sp>
      <p:sp>
        <p:nvSpPr>
          <p:cNvPr id="6" name="Content Placeholder 5">
            <a:extLst>
              <a:ext uri="{FF2B5EF4-FFF2-40B4-BE49-F238E27FC236}">
                <a16:creationId xmlns:a16="http://schemas.microsoft.com/office/drawing/2014/main" id="{43A5F90E-1FC9-4C72-B34B-F8B1E4E8F8DD}"/>
              </a:ext>
            </a:extLst>
          </p:cNvPr>
          <p:cNvSpPr>
            <a:spLocks noGrp="1"/>
          </p:cNvSpPr>
          <p:nvPr>
            <p:ph sz="quarter" idx="13"/>
          </p:nvPr>
        </p:nvSpPr>
        <p:spPr>
          <a:xfrm>
            <a:off x="342901" y="1770460"/>
            <a:ext cx="4144566" cy="3030141"/>
          </a:xfrm>
        </p:spPr>
        <p:txBody>
          <a:bodyPr>
            <a:noAutofit/>
          </a:bodyPr>
          <a:lstStyle>
            <a:lvl1pPr>
              <a:lnSpc>
                <a:spcPct val="100000"/>
              </a:lnSpc>
              <a:spcBef>
                <a:spcPts val="900"/>
              </a:spcBef>
              <a:spcAft>
                <a:spcPts val="450"/>
              </a:spcAft>
              <a:defRPr sz="1500"/>
            </a:lvl1pPr>
            <a:lvl2pPr>
              <a:lnSpc>
                <a:spcPct val="100000"/>
              </a:lnSpc>
              <a:spcBef>
                <a:spcPts val="450"/>
              </a:spcBef>
              <a:spcAft>
                <a:spcPts val="450"/>
              </a:spcAft>
              <a:defRPr sz="1500"/>
            </a:lvl2pPr>
            <a:lvl3pPr>
              <a:lnSpc>
                <a:spcPct val="100000"/>
              </a:lnSpc>
              <a:spcBef>
                <a:spcPts val="450"/>
              </a:spcBef>
              <a:spcAft>
                <a:spcPts val="0"/>
              </a:spcAft>
              <a:defRPr sz="1050"/>
            </a:lvl3pPr>
            <a:lvl4pPr>
              <a:lnSpc>
                <a:spcPct val="100000"/>
              </a:lnSpc>
              <a:spcBef>
                <a:spcPts val="450"/>
              </a:spcBef>
              <a:defRPr sz="1050"/>
            </a:lvl4pPr>
            <a:lvl5pPr>
              <a:lnSpc>
                <a:spcPct val="100000"/>
              </a:lnSpc>
              <a:spcBef>
                <a:spcPts val="450"/>
              </a:spcBef>
              <a:defRPr sz="7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a:extLst>
              <a:ext uri="{FF2B5EF4-FFF2-40B4-BE49-F238E27FC236}">
                <a16:creationId xmlns:a16="http://schemas.microsoft.com/office/drawing/2014/main" id="{95DD8DB2-573C-4C83-AB25-03FCB8ACFB9B}"/>
              </a:ext>
            </a:extLst>
          </p:cNvPr>
          <p:cNvSpPr>
            <a:spLocks noGrp="1"/>
          </p:cNvSpPr>
          <p:nvPr>
            <p:ph sz="quarter" idx="14"/>
          </p:nvPr>
        </p:nvSpPr>
        <p:spPr>
          <a:xfrm>
            <a:off x="342901" y="767674"/>
            <a:ext cx="5752321" cy="192384"/>
          </a:xfrm>
        </p:spPr>
        <p:txBody>
          <a:bodyPr tIns="0" rIns="0" bIns="0" anchor="t" anchorCtr="0">
            <a:noAutofit/>
          </a:bodyPr>
          <a:lstStyle>
            <a:lvl1pPr>
              <a:lnSpc>
                <a:spcPct val="100000"/>
              </a:lnSpc>
              <a:spcBef>
                <a:spcPts val="900"/>
              </a:spcBef>
              <a:spcAft>
                <a:spcPts val="450"/>
              </a:spcAft>
              <a:defRPr sz="1471">
                <a:solidFill>
                  <a:schemeClr val="accent4"/>
                </a:solidFill>
              </a:defRPr>
            </a:lvl1pPr>
            <a:lvl2pPr>
              <a:lnSpc>
                <a:spcPct val="100000"/>
              </a:lnSpc>
              <a:spcBef>
                <a:spcPts val="450"/>
              </a:spcBef>
              <a:spcAft>
                <a:spcPts val="450"/>
              </a:spcAft>
              <a:defRPr sz="1500"/>
            </a:lvl2pPr>
            <a:lvl3pPr>
              <a:lnSpc>
                <a:spcPct val="100000"/>
              </a:lnSpc>
              <a:spcBef>
                <a:spcPts val="450"/>
              </a:spcBef>
              <a:spcAft>
                <a:spcPts val="0"/>
              </a:spcAft>
              <a:defRPr sz="1050"/>
            </a:lvl3pPr>
            <a:lvl4pPr>
              <a:lnSpc>
                <a:spcPct val="100000"/>
              </a:lnSpc>
              <a:spcBef>
                <a:spcPts val="450"/>
              </a:spcBef>
              <a:defRPr sz="1050"/>
            </a:lvl4pPr>
            <a:lvl5pPr>
              <a:lnSpc>
                <a:spcPct val="100000"/>
              </a:lnSpc>
              <a:spcBef>
                <a:spcPts val="450"/>
              </a:spcBef>
              <a:defRPr sz="7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879731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 Layout (variant) 1-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997" y="465322"/>
            <a:ext cx="4144567" cy="307777"/>
          </a:xfrm>
        </p:spPr>
        <p:txBody>
          <a:bodyPr wrap="square" lIns="0" tIns="0" rIns="0" bIns="0">
            <a:spAutoFit/>
          </a:bodyPr>
          <a:lstStyle>
            <a:lvl1pPr>
              <a:lnSpc>
                <a:spcPts val="2352"/>
              </a:lnSpc>
              <a:defRPr sz="2059">
                <a:solidFill>
                  <a:schemeClr val="tx1"/>
                </a:solidFill>
              </a:defRPr>
            </a:lvl1pPr>
          </a:lstStyle>
          <a:p>
            <a:r>
              <a:rPr lang="en-US"/>
              <a:t>Heading Segoe UI </a:t>
            </a:r>
            <a:r>
              <a:rPr lang="en-US" err="1"/>
              <a:t>Semibold</a:t>
            </a:r>
            <a:r>
              <a:rPr lang="en-US"/>
              <a:t> 28/32</a:t>
            </a:r>
          </a:p>
        </p:txBody>
      </p:sp>
      <p:sp>
        <p:nvSpPr>
          <p:cNvPr id="6" name="Content Placeholder 5">
            <a:extLst>
              <a:ext uri="{FF2B5EF4-FFF2-40B4-BE49-F238E27FC236}">
                <a16:creationId xmlns:a16="http://schemas.microsoft.com/office/drawing/2014/main" id="{43A5F90E-1FC9-4C72-B34B-F8B1E4E8F8DD}"/>
              </a:ext>
            </a:extLst>
          </p:cNvPr>
          <p:cNvSpPr>
            <a:spLocks noGrp="1"/>
          </p:cNvSpPr>
          <p:nvPr>
            <p:ph sz="quarter" idx="13"/>
          </p:nvPr>
        </p:nvSpPr>
        <p:spPr>
          <a:xfrm>
            <a:off x="342901" y="1770460"/>
            <a:ext cx="4144566" cy="3030141"/>
          </a:xfrm>
        </p:spPr>
        <p:txBody>
          <a:bodyPr>
            <a:noAutofit/>
          </a:bodyPr>
          <a:lstStyle>
            <a:lvl1pPr>
              <a:lnSpc>
                <a:spcPct val="100000"/>
              </a:lnSpc>
              <a:spcBef>
                <a:spcPts val="900"/>
              </a:spcBef>
              <a:spcAft>
                <a:spcPts val="450"/>
              </a:spcAft>
              <a:defRPr sz="1471">
                <a:solidFill>
                  <a:schemeClr val="tx2"/>
                </a:solidFill>
              </a:defRPr>
            </a:lvl1pPr>
            <a:lvl2pPr>
              <a:lnSpc>
                <a:spcPct val="100000"/>
              </a:lnSpc>
              <a:spcBef>
                <a:spcPts val="450"/>
              </a:spcBef>
              <a:spcAft>
                <a:spcPts val="450"/>
              </a:spcAft>
              <a:defRPr sz="1471"/>
            </a:lvl2pPr>
            <a:lvl3pPr>
              <a:lnSpc>
                <a:spcPct val="100000"/>
              </a:lnSpc>
              <a:spcBef>
                <a:spcPts val="450"/>
              </a:spcBef>
              <a:spcAft>
                <a:spcPts val="0"/>
              </a:spcAft>
              <a:defRPr sz="1029"/>
            </a:lvl3pPr>
            <a:lvl4pPr>
              <a:lnSpc>
                <a:spcPct val="100000"/>
              </a:lnSpc>
              <a:spcBef>
                <a:spcPts val="450"/>
              </a:spcBef>
              <a:defRPr sz="1029"/>
            </a:lvl4pPr>
            <a:lvl5pPr>
              <a:lnSpc>
                <a:spcPct val="100000"/>
              </a:lnSpc>
              <a:spcBef>
                <a:spcPts val="450"/>
              </a:spcBef>
              <a:defRPr sz="735"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BB0032DF-85D9-404F-88F5-2D684590B796}"/>
              </a:ext>
            </a:extLst>
          </p:cNvPr>
          <p:cNvSpPr/>
          <p:nvPr userDrawn="1"/>
        </p:nvSpPr>
        <p:spPr bwMode="auto">
          <a:xfrm>
            <a:off x="4655344" y="0"/>
            <a:ext cx="4488656" cy="5143500"/>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09713" rIns="137141" bIns="109713" numCol="1" spcCol="0" rtlCol="0" fromWordArt="0" anchor="t" anchorCtr="0" forceAA="0" compatLnSpc="1">
            <a:prstTxWarp prst="textNoShape">
              <a:avLst/>
            </a:prstTxWarp>
            <a:noAutofit/>
          </a:bodyPr>
          <a:lstStyle/>
          <a:p>
            <a:pPr algn="ctr" defTabSz="699291" fontAlgn="base">
              <a:lnSpc>
                <a:spcPct val="90000"/>
              </a:lnSpc>
              <a:spcBef>
                <a:spcPct val="0"/>
              </a:spcBef>
              <a:spcAft>
                <a:spcPct val="0"/>
              </a:spcAft>
            </a:pPr>
            <a:endParaRPr lang="en-US" sz="18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73271535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ayout (variant) 2-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997" y="465322"/>
            <a:ext cx="8479852" cy="307777"/>
          </a:xfrm>
        </p:spPr>
        <p:txBody>
          <a:bodyPr wrap="square" lIns="0" tIns="0" rIns="0" bIns="0">
            <a:spAutoFit/>
          </a:bodyPr>
          <a:lstStyle>
            <a:lvl1pPr>
              <a:lnSpc>
                <a:spcPts val="2352"/>
              </a:lnSpc>
              <a:defRPr sz="2059">
                <a:solidFill>
                  <a:schemeClr val="tx1"/>
                </a:solidFill>
              </a:defRPr>
            </a:lvl1pPr>
          </a:lstStyle>
          <a:p>
            <a:r>
              <a:rPr lang="en-US"/>
              <a:t>Heading Segoe UI </a:t>
            </a:r>
            <a:r>
              <a:rPr lang="en-US" err="1"/>
              <a:t>Semibold</a:t>
            </a:r>
            <a:r>
              <a:rPr lang="en-US"/>
              <a:t> 28/32</a:t>
            </a:r>
          </a:p>
        </p:txBody>
      </p:sp>
      <p:sp>
        <p:nvSpPr>
          <p:cNvPr id="6" name="Content Placeholder 5">
            <a:extLst>
              <a:ext uri="{FF2B5EF4-FFF2-40B4-BE49-F238E27FC236}">
                <a16:creationId xmlns:a16="http://schemas.microsoft.com/office/drawing/2014/main" id="{43A5F90E-1FC9-4C72-B34B-F8B1E4E8F8DD}"/>
              </a:ext>
            </a:extLst>
          </p:cNvPr>
          <p:cNvSpPr>
            <a:spLocks noGrp="1"/>
          </p:cNvSpPr>
          <p:nvPr>
            <p:ph sz="quarter" idx="13"/>
          </p:nvPr>
        </p:nvSpPr>
        <p:spPr>
          <a:xfrm>
            <a:off x="341997" y="1770460"/>
            <a:ext cx="4145470" cy="3030141"/>
          </a:xfrm>
        </p:spPr>
        <p:txBody>
          <a:bodyPr>
            <a:noAutofit/>
          </a:bodyPr>
          <a:lstStyle>
            <a:lvl1pPr>
              <a:lnSpc>
                <a:spcPct val="100000"/>
              </a:lnSpc>
              <a:spcBef>
                <a:spcPts val="900"/>
              </a:spcBef>
              <a:spcAft>
                <a:spcPts val="450"/>
              </a:spcAft>
              <a:defRPr sz="1500"/>
            </a:lvl1pPr>
            <a:lvl2pPr>
              <a:lnSpc>
                <a:spcPct val="100000"/>
              </a:lnSpc>
              <a:spcBef>
                <a:spcPts val="450"/>
              </a:spcBef>
              <a:spcAft>
                <a:spcPts val="450"/>
              </a:spcAft>
              <a:defRPr sz="1500"/>
            </a:lvl2pPr>
            <a:lvl3pPr>
              <a:lnSpc>
                <a:spcPct val="100000"/>
              </a:lnSpc>
              <a:spcBef>
                <a:spcPts val="450"/>
              </a:spcBef>
              <a:spcAft>
                <a:spcPts val="0"/>
              </a:spcAft>
              <a:defRPr sz="1050"/>
            </a:lvl3pPr>
            <a:lvl4pPr>
              <a:lnSpc>
                <a:spcPct val="100000"/>
              </a:lnSpc>
              <a:spcBef>
                <a:spcPts val="450"/>
              </a:spcBef>
              <a:defRPr sz="1050"/>
            </a:lvl4pPr>
            <a:lvl5pPr>
              <a:lnSpc>
                <a:spcPct val="100000"/>
              </a:lnSpc>
              <a:spcBef>
                <a:spcPts val="450"/>
              </a:spcBef>
              <a:defRPr sz="7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5">
            <a:extLst>
              <a:ext uri="{FF2B5EF4-FFF2-40B4-BE49-F238E27FC236}">
                <a16:creationId xmlns:a16="http://schemas.microsoft.com/office/drawing/2014/main" id="{C4B5484D-2BCA-43DD-A927-3C44390D0981}"/>
              </a:ext>
            </a:extLst>
          </p:cNvPr>
          <p:cNvSpPr>
            <a:spLocks noGrp="1"/>
          </p:cNvSpPr>
          <p:nvPr>
            <p:ph sz="quarter" idx="14"/>
          </p:nvPr>
        </p:nvSpPr>
        <p:spPr>
          <a:xfrm>
            <a:off x="4656536" y="1770460"/>
            <a:ext cx="4145470" cy="3030141"/>
          </a:xfrm>
        </p:spPr>
        <p:txBody>
          <a:bodyPr>
            <a:noAutofit/>
          </a:bodyPr>
          <a:lstStyle>
            <a:lvl1pPr>
              <a:lnSpc>
                <a:spcPct val="100000"/>
              </a:lnSpc>
              <a:spcBef>
                <a:spcPts val="900"/>
              </a:spcBef>
              <a:spcAft>
                <a:spcPts val="450"/>
              </a:spcAft>
              <a:defRPr sz="1500"/>
            </a:lvl1pPr>
            <a:lvl2pPr>
              <a:lnSpc>
                <a:spcPct val="100000"/>
              </a:lnSpc>
              <a:spcBef>
                <a:spcPts val="450"/>
              </a:spcBef>
              <a:spcAft>
                <a:spcPts val="450"/>
              </a:spcAft>
              <a:defRPr sz="1500"/>
            </a:lvl2pPr>
            <a:lvl3pPr>
              <a:lnSpc>
                <a:spcPct val="100000"/>
              </a:lnSpc>
              <a:spcBef>
                <a:spcPts val="450"/>
              </a:spcBef>
              <a:spcAft>
                <a:spcPts val="0"/>
              </a:spcAft>
              <a:defRPr sz="1050"/>
            </a:lvl3pPr>
            <a:lvl4pPr>
              <a:lnSpc>
                <a:spcPct val="100000"/>
              </a:lnSpc>
              <a:spcBef>
                <a:spcPts val="450"/>
              </a:spcBef>
              <a:defRPr sz="1050"/>
            </a:lvl4pPr>
            <a:lvl5pPr>
              <a:lnSpc>
                <a:spcPct val="100000"/>
              </a:lnSpc>
              <a:spcBef>
                <a:spcPts val="450"/>
              </a:spcBef>
              <a:defRPr sz="7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681073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ayout (variant) 3-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997" y="465322"/>
            <a:ext cx="8479852" cy="307777"/>
          </a:xfrm>
        </p:spPr>
        <p:txBody>
          <a:bodyPr wrap="square" lIns="0" tIns="0" rIns="0" bIns="0">
            <a:spAutoFit/>
          </a:bodyPr>
          <a:lstStyle>
            <a:lvl1pPr>
              <a:lnSpc>
                <a:spcPts val="2352"/>
              </a:lnSpc>
              <a:defRPr sz="2059">
                <a:solidFill>
                  <a:schemeClr val="tx1"/>
                </a:solidFill>
              </a:defRPr>
            </a:lvl1pPr>
          </a:lstStyle>
          <a:p>
            <a:r>
              <a:rPr lang="en-US"/>
              <a:t>Heading Segoe UI </a:t>
            </a:r>
            <a:r>
              <a:rPr lang="en-US" err="1"/>
              <a:t>Semibold</a:t>
            </a:r>
            <a:r>
              <a:rPr lang="en-US"/>
              <a:t> 28/32</a:t>
            </a:r>
          </a:p>
        </p:txBody>
      </p:sp>
      <p:sp>
        <p:nvSpPr>
          <p:cNvPr id="6" name="Content Placeholder 5">
            <a:extLst>
              <a:ext uri="{FF2B5EF4-FFF2-40B4-BE49-F238E27FC236}">
                <a16:creationId xmlns:a16="http://schemas.microsoft.com/office/drawing/2014/main" id="{43A5F90E-1FC9-4C72-B34B-F8B1E4E8F8DD}"/>
              </a:ext>
            </a:extLst>
          </p:cNvPr>
          <p:cNvSpPr>
            <a:spLocks noGrp="1"/>
          </p:cNvSpPr>
          <p:nvPr>
            <p:ph sz="quarter" idx="13"/>
          </p:nvPr>
        </p:nvSpPr>
        <p:spPr>
          <a:xfrm>
            <a:off x="341997" y="1770460"/>
            <a:ext cx="2707195" cy="3030141"/>
          </a:xfrm>
        </p:spPr>
        <p:txBody>
          <a:bodyPr>
            <a:noAutofit/>
          </a:bodyPr>
          <a:lstStyle>
            <a:lvl1pPr>
              <a:lnSpc>
                <a:spcPct val="100000"/>
              </a:lnSpc>
              <a:spcBef>
                <a:spcPts val="900"/>
              </a:spcBef>
              <a:spcAft>
                <a:spcPts val="450"/>
              </a:spcAft>
              <a:defRPr sz="1500"/>
            </a:lvl1pPr>
            <a:lvl2pPr>
              <a:lnSpc>
                <a:spcPct val="100000"/>
              </a:lnSpc>
              <a:spcBef>
                <a:spcPts val="450"/>
              </a:spcBef>
              <a:spcAft>
                <a:spcPts val="450"/>
              </a:spcAft>
              <a:defRPr sz="1500"/>
            </a:lvl2pPr>
            <a:lvl3pPr>
              <a:lnSpc>
                <a:spcPct val="100000"/>
              </a:lnSpc>
              <a:spcBef>
                <a:spcPts val="450"/>
              </a:spcBef>
              <a:spcAft>
                <a:spcPts val="0"/>
              </a:spcAft>
              <a:defRPr sz="1050"/>
            </a:lvl3pPr>
            <a:lvl4pPr>
              <a:lnSpc>
                <a:spcPct val="100000"/>
              </a:lnSpc>
              <a:spcBef>
                <a:spcPts val="450"/>
              </a:spcBef>
              <a:defRPr sz="1050"/>
            </a:lvl4pPr>
            <a:lvl5pPr>
              <a:lnSpc>
                <a:spcPct val="100000"/>
              </a:lnSpc>
              <a:spcBef>
                <a:spcPts val="450"/>
              </a:spcBef>
              <a:defRPr sz="7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5">
            <a:extLst>
              <a:ext uri="{FF2B5EF4-FFF2-40B4-BE49-F238E27FC236}">
                <a16:creationId xmlns:a16="http://schemas.microsoft.com/office/drawing/2014/main" id="{C4B5484D-2BCA-43DD-A927-3C44390D0981}"/>
              </a:ext>
            </a:extLst>
          </p:cNvPr>
          <p:cNvSpPr>
            <a:spLocks noGrp="1"/>
          </p:cNvSpPr>
          <p:nvPr>
            <p:ph sz="quarter" idx="14"/>
          </p:nvPr>
        </p:nvSpPr>
        <p:spPr>
          <a:xfrm>
            <a:off x="3217356" y="1770460"/>
            <a:ext cx="2707195" cy="3030141"/>
          </a:xfrm>
        </p:spPr>
        <p:txBody>
          <a:bodyPr>
            <a:noAutofit/>
          </a:bodyPr>
          <a:lstStyle>
            <a:lvl1pPr>
              <a:lnSpc>
                <a:spcPct val="100000"/>
              </a:lnSpc>
              <a:spcBef>
                <a:spcPts val="900"/>
              </a:spcBef>
              <a:spcAft>
                <a:spcPts val="450"/>
              </a:spcAft>
              <a:defRPr sz="1500"/>
            </a:lvl1pPr>
            <a:lvl2pPr>
              <a:lnSpc>
                <a:spcPct val="100000"/>
              </a:lnSpc>
              <a:spcBef>
                <a:spcPts val="450"/>
              </a:spcBef>
              <a:spcAft>
                <a:spcPts val="450"/>
              </a:spcAft>
              <a:defRPr sz="1500"/>
            </a:lvl2pPr>
            <a:lvl3pPr>
              <a:lnSpc>
                <a:spcPct val="100000"/>
              </a:lnSpc>
              <a:spcBef>
                <a:spcPts val="450"/>
              </a:spcBef>
              <a:spcAft>
                <a:spcPts val="0"/>
              </a:spcAft>
              <a:defRPr sz="1050"/>
            </a:lvl3pPr>
            <a:lvl4pPr>
              <a:lnSpc>
                <a:spcPct val="100000"/>
              </a:lnSpc>
              <a:spcBef>
                <a:spcPts val="450"/>
              </a:spcBef>
              <a:defRPr sz="1050"/>
            </a:lvl4pPr>
            <a:lvl5pPr>
              <a:lnSpc>
                <a:spcPct val="100000"/>
              </a:lnSpc>
              <a:spcBef>
                <a:spcPts val="450"/>
              </a:spcBef>
              <a:defRPr sz="7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a:extLst>
              <a:ext uri="{FF2B5EF4-FFF2-40B4-BE49-F238E27FC236}">
                <a16:creationId xmlns:a16="http://schemas.microsoft.com/office/drawing/2014/main" id="{FB37E6F7-09E1-4209-8854-1290207FF225}"/>
              </a:ext>
            </a:extLst>
          </p:cNvPr>
          <p:cNvSpPr>
            <a:spLocks noGrp="1"/>
          </p:cNvSpPr>
          <p:nvPr>
            <p:ph sz="quarter" idx="15"/>
          </p:nvPr>
        </p:nvSpPr>
        <p:spPr>
          <a:xfrm>
            <a:off x="6092715" y="1770460"/>
            <a:ext cx="2707195" cy="3030141"/>
          </a:xfrm>
        </p:spPr>
        <p:txBody>
          <a:bodyPr>
            <a:noAutofit/>
          </a:bodyPr>
          <a:lstStyle>
            <a:lvl1pPr>
              <a:lnSpc>
                <a:spcPct val="100000"/>
              </a:lnSpc>
              <a:spcBef>
                <a:spcPts val="900"/>
              </a:spcBef>
              <a:spcAft>
                <a:spcPts val="450"/>
              </a:spcAft>
              <a:defRPr sz="1500"/>
            </a:lvl1pPr>
            <a:lvl2pPr>
              <a:lnSpc>
                <a:spcPct val="100000"/>
              </a:lnSpc>
              <a:spcBef>
                <a:spcPts val="450"/>
              </a:spcBef>
              <a:spcAft>
                <a:spcPts val="450"/>
              </a:spcAft>
              <a:defRPr sz="1500"/>
            </a:lvl2pPr>
            <a:lvl3pPr>
              <a:lnSpc>
                <a:spcPct val="100000"/>
              </a:lnSpc>
              <a:spcBef>
                <a:spcPts val="450"/>
              </a:spcBef>
              <a:spcAft>
                <a:spcPts val="0"/>
              </a:spcAft>
              <a:defRPr sz="1050"/>
            </a:lvl3pPr>
            <a:lvl4pPr>
              <a:lnSpc>
                <a:spcPct val="100000"/>
              </a:lnSpc>
              <a:spcBef>
                <a:spcPts val="450"/>
              </a:spcBef>
              <a:defRPr sz="1050"/>
            </a:lvl4pPr>
            <a:lvl5pPr>
              <a:lnSpc>
                <a:spcPct val="100000"/>
              </a:lnSpc>
              <a:spcBef>
                <a:spcPts val="450"/>
              </a:spcBef>
              <a:defRPr sz="7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601117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Text Layout (variant) 3-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997" y="465322"/>
            <a:ext cx="8479852" cy="307777"/>
          </a:xfrm>
        </p:spPr>
        <p:txBody>
          <a:bodyPr wrap="square" lIns="0" tIns="0" rIns="0" bIns="0">
            <a:spAutoFit/>
          </a:bodyPr>
          <a:lstStyle>
            <a:lvl1pPr>
              <a:lnSpc>
                <a:spcPts val="2352"/>
              </a:lnSpc>
              <a:defRPr sz="2059">
                <a:solidFill>
                  <a:schemeClr val="tx1"/>
                </a:solidFill>
              </a:defRPr>
            </a:lvl1pPr>
          </a:lstStyle>
          <a:p>
            <a:r>
              <a:rPr lang="en-US"/>
              <a:t>Heading Segoe UI </a:t>
            </a:r>
            <a:r>
              <a:rPr lang="en-US" err="1"/>
              <a:t>Semibold</a:t>
            </a:r>
            <a:r>
              <a:rPr lang="en-US"/>
              <a:t> 28/32</a:t>
            </a:r>
          </a:p>
        </p:txBody>
      </p:sp>
      <p:sp>
        <p:nvSpPr>
          <p:cNvPr id="6" name="Content Placeholder 5">
            <a:extLst>
              <a:ext uri="{FF2B5EF4-FFF2-40B4-BE49-F238E27FC236}">
                <a16:creationId xmlns:a16="http://schemas.microsoft.com/office/drawing/2014/main" id="{43A5F90E-1FC9-4C72-B34B-F8B1E4E8F8DD}"/>
              </a:ext>
            </a:extLst>
          </p:cNvPr>
          <p:cNvSpPr>
            <a:spLocks noGrp="1"/>
          </p:cNvSpPr>
          <p:nvPr>
            <p:ph sz="quarter" idx="13"/>
          </p:nvPr>
        </p:nvSpPr>
        <p:spPr>
          <a:xfrm>
            <a:off x="341997" y="2673313"/>
            <a:ext cx="1990063" cy="2127288"/>
          </a:xfrm>
        </p:spPr>
        <p:txBody>
          <a:bodyPr>
            <a:noAutofit/>
          </a:bodyPr>
          <a:lstStyle>
            <a:lvl1pPr>
              <a:lnSpc>
                <a:spcPct val="100000"/>
              </a:lnSpc>
              <a:spcBef>
                <a:spcPts val="900"/>
              </a:spcBef>
              <a:spcAft>
                <a:spcPts val="450"/>
              </a:spcAft>
              <a:defRPr sz="1500"/>
            </a:lvl1pPr>
            <a:lvl2pPr>
              <a:lnSpc>
                <a:spcPct val="100000"/>
              </a:lnSpc>
              <a:spcBef>
                <a:spcPts val="450"/>
              </a:spcBef>
              <a:spcAft>
                <a:spcPts val="450"/>
              </a:spcAft>
              <a:defRPr sz="1500"/>
            </a:lvl2pPr>
            <a:lvl3pPr>
              <a:lnSpc>
                <a:spcPct val="100000"/>
              </a:lnSpc>
              <a:spcBef>
                <a:spcPts val="450"/>
              </a:spcBef>
              <a:spcAft>
                <a:spcPts val="0"/>
              </a:spcAft>
              <a:defRPr sz="1050"/>
            </a:lvl3pPr>
            <a:lvl4pPr>
              <a:lnSpc>
                <a:spcPct val="100000"/>
              </a:lnSpc>
              <a:spcBef>
                <a:spcPts val="450"/>
              </a:spcBef>
              <a:defRPr sz="1050"/>
            </a:lvl4pPr>
            <a:lvl5pPr>
              <a:lnSpc>
                <a:spcPct val="100000"/>
              </a:lnSpc>
              <a:spcBef>
                <a:spcPts val="450"/>
              </a:spcBef>
              <a:defRPr sz="7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5">
            <a:extLst>
              <a:ext uri="{FF2B5EF4-FFF2-40B4-BE49-F238E27FC236}">
                <a16:creationId xmlns:a16="http://schemas.microsoft.com/office/drawing/2014/main" id="{C4B5484D-2BCA-43DD-A927-3C44390D0981}"/>
              </a:ext>
            </a:extLst>
          </p:cNvPr>
          <p:cNvSpPr>
            <a:spLocks noGrp="1"/>
          </p:cNvSpPr>
          <p:nvPr>
            <p:ph sz="quarter" idx="14"/>
          </p:nvPr>
        </p:nvSpPr>
        <p:spPr>
          <a:xfrm>
            <a:off x="2500201" y="2673313"/>
            <a:ext cx="1990063" cy="2127288"/>
          </a:xfrm>
        </p:spPr>
        <p:txBody>
          <a:bodyPr>
            <a:noAutofit/>
          </a:bodyPr>
          <a:lstStyle>
            <a:lvl1pPr>
              <a:lnSpc>
                <a:spcPct val="100000"/>
              </a:lnSpc>
              <a:spcBef>
                <a:spcPts val="900"/>
              </a:spcBef>
              <a:spcAft>
                <a:spcPts val="450"/>
              </a:spcAft>
              <a:defRPr sz="1500"/>
            </a:lvl1pPr>
            <a:lvl2pPr>
              <a:lnSpc>
                <a:spcPct val="100000"/>
              </a:lnSpc>
              <a:spcBef>
                <a:spcPts val="450"/>
              </a:spcBef>
              <a:spcAft>
                <a:spcPts val="450"/>
              </a:spcAft>
              <a:defRPr sz="1500"/>
            </a:lvl2pPr>
            <a:lvl3pPr>
              <a:lnSpc>
                <a:spcPct val="100000"/>
              </a:lnSpc>
              <a:spcBef>
                <a:spcPts val="450"/>
              </a:spcBef>
              <a:spcAft>
                <a:spcPts val="0"/>
              </a:spcAft>
              <a:defRPr sz="1050"/>
            </a:lvl3pPr>
            <a:lvl4pPr>
              <a:lnSpc>
                <a:spcPct val="100000"/>
              </a:lnSpc>
              <a:spcBef>
                <a:spcPts val="450"/>
              </a:spcBef>
              <a:defRPr sz="1050"/>
            </a:lvl4pPr>
            <a:lvl5pPr>
              <a:lnSpc>
                <a:spcPct val="100000"/>
              </a:lnSpc>
              <a:spcBef>
                <a:spcPts val="450"/>
              </a:spcBef>
              <a:defRPr sz="7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a:extLst>
              <a:ext uri="{FF2B5EF4-FFF2-40B4-BE49-F238E27FC236}">
                <a16:creationId xmlns:a16="http://schemas.microsoft.com/office/drawing/2014/main" id="{FB37E6F7-09E1-4209-8854-1290207FF225}"/>
              </a:ext>
            </a:extLst>
          </p:cNvPr>
          <p:cNvSpPr>
            <a:spLocks noGrp="1"/>
          </p:cNvSpPr>
          <p:nvPr>
            <p:ph sz="quarter" idx="15"/>
          </p:nvPr>
        </p:nvSpPr>
        <p:spPr>
          <a:xfrm>
            <a:off x="4658406" y="2673313"/>
            <a:ext cx="1990063" cy="2127288"/>
          </a:xfrm>
        </p:spPr>
        <p:txBody>
          <a:bodyPr>
            <a:noAutofit/>
          </a:bodyPr>
          <a:lstStyle>
            <a:lvl1pPr>
              <a:lnSpc>
                <a:spcPct val="100000"/>
              </a:lnSpc>
              <a:spcBef>
                <a:spcPts val="900"/>
              </a:spcBef>
              <a:spcAft>
                <a:spcPts val="450"/>
              </a:spcAft>
              <a:defRPr sz="1500"/>
            </a:lvl1pPr>
            <a:lvl2pPr>
              <a:lnSpc>
                <a:spcPct val="100000"/>
              </a:lnSpc>
              <a:spcBef>
                <a:spcPts val="450"/>
              </a:spcBef>
              <a:spcAft>
                <a:spcPts val="450"/>
              </a:spcAft>
              <a:defRPr sz="1500"/>
            </a:lvl2pPr>
            <a:lvl3pPr>
              <a:lnSpc>
                <a:spcPct val="100000"/>
              </a:lnSpc>
              <a:spcBef>
                <a:spcPts val="450"/>
              </a:spcBef>
              <a:spcAft>
                <a:spcPts val="0"/>
              </a:spcAft>
              <a:defRPr sz="1050"/>
            </a:lvl3pPr>
            <a:lvl4pPr>
              <a:lnSpc>
                <a:spcPct val="100000"/>
              </a:lnSpc>
              <a:spcBef>
                <a:spcPts val="450"/>
              </a:spcBef>
              <a:defRPr sz="1050"/>
            </a:lvl4pPr>
            <a:lvl5pPr>
              <a:lnSpc>
                <a:spcPct val="100000"/>
              </a:lnSpc>
              <a:spcBef>
                <a:spcPts val="450"/>
              </a:spcBef>
              <a:defRPr sz="7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a:extLst>
              <a:ext uri="{FF2B5EF4-FFF2-40B4-BE49-F238E27FC236}">
                <a16:creationId xmlns:a16="http://schemas.microsoft.com/office/drawing/2014/main" id="{471453BC-4F9E-4304-A0A0-E40D0193DDDD}"/>
              </a:ext>
            </a:extLst>
          </p:cNvPr>
          <p:cNvSpPr>
            <a:spLocks noGrp="1"/>
          </p:cNvSpPr>
          <p:nvPr>
            <p:ph sz="quarter" idx="16"/>
          </p:nvPr>
        </p:nvSpPr>
        <p:spPr>
          <a:xfrm>
            <a:off x="6816611" y="2673313"/>
            <a:ext cx="1990063" cy="2127288"/>
          </a:xfrm>
        </p:spPr>
        <p:txBody>
          <a:bodyPr>
            <a:noAutofit/>
          </a:bodyPr>
          <a:lstStyle>
            <a:lvl1pPr>
              <a:lnSpc>
                <a:spcPct val="100000"/>
              </a:lnSpc>
              <a:spcBef>
                <a:spcPts val="900"/>
              </a:spcBef>
              <a:spcAft>
                <a:spcPts val="450"/>
              </a:spcAft>
              <a:defRPr sz="1500"/>
            </a:lvl1pPr>
            <a:lvl2pPr>
              <a:lnSpc>
                <a:spcPct val="100000"/>
              </a:lnSpc>
              <a:spcBef>
                <a:spcPts val="450"/>
              </a:spcBef>
              <a:spcAft>
                <a:spcPts val="450"/>
              </a:spcAft>
              <a:defRPr sz="1500"/>
            </a:lvl2pPr>
            <a:lvl3pPr>
              <a:lnSpc>
                <a:spcPct val="100000"/>
              </a:lnSpc>
              <a:spcBef>
                <a:spcPts val="450"/>
              </a:spcBef>
              <a:spcAft>
                <a:spcPts val="0"/>
              </a:spcAft>
              <a:defRPr sz="1050"/>
            </a:lvl3pPr>
            <a:lvl4pPr>
              <a:lnSpc>
                <a:spcPct val="100000"/>
              </a:lnSpc>
              <a:spcBef>
                <a:spcPts val="450"/>
              </a:spcBef>
              <a:defRPr sz="1050"/>
            </a:lvl4pPr>
            <a:lvl5pPr>
              <a:lnSpc>
                <a:spcPct val="100000"/>
              </a:lnSpc>
              <a:spcBef>
                <a:spcPts val="450"/>
              </a:spcBef>
              <a:defRPr sz="7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00746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ext Layout (variant) 3-column">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997" y="465322"/>
            <a:ext cx="8479852" cy="307777"/>
          </a:xfrm>
        </p:spPr>
        <p:txBody>
          <a:bodyPr wrap="square" lIns="0" tIns="0" rIns="0" bIns="0">
            <a:spAutoFit/>
          </a:bodyPr>
          <a:lstStyle>
            <a:lvl1pPr>
              <a:lnSpc>
                <a:spcPts val="2352"/>
              </a:lnSpc>
              <a:defRPr sz="2059">
                <a:solidFill>
                  <a:schemeClr val="accent5"/>
                </a:solidFill>
              </a:defRPr>
            </a:lvl1pPr>
          </a:lstStyle>
          <a:p>
            <a:r>
              <a:rPr lang="en-US"/>
              <a:t>Heading Segoe UI </a:t>
            </a:r>
            <a:r>
              <a:rPr lang="en-US" err="1"/>
              <a:t>Semibold</a:t>
            </a:r>
            <a:r>
              <a:rPr lang="en-US"/>
              <a:t> 28/32</a:t>
            </a:r>
          </a:p>
        </p:txBody>
      </p:sp>
      <p:sp>
        <p:nvSpPr>
          <p:cNvPr id="6" name="Content Placeholder 5">
            <a:extLst>
              <a:ext uri="{FF2B5EF4-FFF2-40B4-BE49-F238E27FC236}">
                <a16:creationId xmlns:a16="http://schemas.microsoft.com/office/drawing/2014/main" id="{43A5F90E-1FC9-4C72-B34B-F8B1E4E8F8DD}"/>
              </a:ext>
            </a:extLst>
          </p:cNvPr>
          <p:cNvSpPr>
            <a:spLocks noGrp="1"/>
          </p:cNvSpPr>
          <p:nvPr>
            <p:ph sz="quarter" idx="13"/>
          </p:nvPr>
        </p:nvSpPr>
        <p:spPr>
          <a:xfrm>
            <a:off x="341997" y="2657475"/>
            <a:ext cx="2707195" cy="2143125"/>
          </a:xfrm>
        </p:spPr>
        <p:txBody>
          <a:bodyPr>
            <a:noAutofit/>
          </a:bodyPr>
          <a:lstStyle>
            <a:lvl1pPr>
              <a:lnSpc>
                <a:spcPct val="100000"/>
              </a:lnSpc>
              <a:spcBef>
                <a:spcPts val="900"/>
              </a:spcBef>
              <a:spcAft>
                <a:spcPts val="450"/>
              </a:spcAft>
              <a:defRPr sz="1500">
                <a:solidFill>
                  <a:schemeClr val="bg1"/>
                </a:solidFill>
              </a:defRPr>
            </a:lvl1pPr>
            <a:lvl2pPr>
              <a:lnSpc>
                <a:spcPct val="100000"/>
              </a:lnSpc>
              <a:spcBef>
                <a:spcPts val="450"/>
              </a:spcBef>
              <a:spcAft>
                <a:spcPts val="450"/>
              </a:spcAft>
              <a:defRPr sz="1500">
                <a:solidFill>
                  <a:schemeClr val="bg1"/>
                </a:solidFill>
              </a:defRPr>
            </a:lvl2pPr>
            <a:lvl3pPr>
              <a:lnSpc>
                <a:spcPct val="100000"/>
              </a:lnSpc>
              <a:spcBef>
                <a:spcPts val="450"/>
              </a:spcBef>
              <a:spcAft>
                <a:spcPts val="0"/>
              </a:spcAft>
              <a:defRPr sz="1050">
                <a:solidFill>
                  <a:schemeClr val="accent5"/>
                </a:solidFill>
              </a:defRPr>
            </a:lvl3pPr>
            <a:lvl4pPr>
              <a:lnSpc>
                <a:spcPct val="100000"/>
              </a:lnSpc>
              <a:spcBef>
                <a:spcPts val="450"/>
              </a:spcBef>
              <a:defRPr sz="1050">
                <a:solidFill>
                  <a:schemeClr val="bg1"/>
                </a:solidFill>
              </a:defRPr>
            </a:lvl4pPr>
            <a:lvl5pPr>
              <a:lnSpc>
                <a:spcPct val="100000"/>
              </a:lnSpc>
              <a:spcBef>
                <a:spcPts val="450"/>
              </a:spcBef>
              <a:defRPr sz="750" b="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5">
            <a:extLst>
              <a:ext uri="{FF2B5EF4-FFF2-40B4-BE49-F238E27FC236}">
                <a16:creationId xmlns:a16="http://schemas.microsoft.com/office/drawing/2014/main" id="{C4B5484D-2BCA-43DD-A927-3C44390D0981}"/>
              </a:ext>
            </a:extLst>
          </p:cNvPr>
          <p:cNvSpPr>
            <a:spLocks noGrp="1"/>
          </p:cNvSpPr>
          <p:nvPr>
            <p:ph sz="quarter" idx="14"/>
          </p:nvPr>
        </p:nvSpPr>
        <p:spPr>
          <a:xfrm>
            <a:off x="3217356" y="2657475"/>
            <a:ext cx="2707195" cy="2143125"/>
          </a:xfrm>
        </p:spPr>
        <p:txBody>
          <a:bodyPr>
            <a:noAutofit/>
          </a:bodyPr>
          <a:lstStyle>
            <a:lvl1pPr>
              <a:lnSpc>
                <a:spcPct val="100000"/>
              </a:lnSpc>
              <a:spcBef>
                <a:spcPts val="900"/>
              </a:spcBef>
              <a:spcAft>
                <a:spcPts val="450"/>
              </a:spcAft>
              <a:defRPr sz="1500">
                <a:solidFill>
                  <a:schemeClr val="bg1"/>
                </a:solidFill>
              </a:defRPr>
            </a:lvl1pPr>
            <a:lvl2pPr>
              <a:lnSpc>
                <a:spcPct val="100000"/>
              </a:lnSpc>
              <a:spcBef>
                <a:spcPts val="450"/>
              </a:spcBef>
              <a:spcAft>
                <a:spcPts val="450"/>
              </a:spcAft>
              <a:defRPr sz="1500">
                <a:solidFill>
                  <a:schemeClr val="bg1"/>
                </a:solidFill>
              </a:defRPr>
            </a:lvl2pPr>
            <a:lvl3pPr>
              <a:lnSpc>
                <a:spcPct val="100000"/>
              </a:lnSpc>
              <a:spcBef>
                <a:spcPts val="450"/>
              </a:spcBef>
              <a:spcAft>
                <a:spcPts val="0"/>
              </a:spcAft>
              <a:defRPr sz="1050">
                <a:solidFill>
                  <a:schemeClr val="accent5"/>
                </a:solidFill>
              </a:defRPr>
            </a:lvl3pPr>
            <a:lvl4pPr>
              <a:lnSpc>
                <a:spcPct val="100000"/>
              </a:lnSpc>
              <a:spcBef>
                <a:spcPts val="450"/>
              </a:spcBef>
              <a:defRPr sz="1050">
                <a:solidFill>
                  <a:schemeClr val="bg1"/>
                </a:solidFill>
              </a:defRPr>
            </a:lvl4pPr>
            <a:lvl5pPr>
              <a:lnSpc>
                <a:spcPct val="100000"/>
              </a:lnSpc>
              <a:spcBef>
                <a:spcPts val="450"/>
              </a:spcBef>
              <a:defRPr sz="750" b="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a:extLst>
              <a:ext uri="{FF2B5EF4-FFF2-40B4-BE49-F238E27FC236}">
                <a16:creationId xmlns:a16="http://schemas.microsoft.com/office/drawing/2014/main" id="{FB37E6F7-09E1-4209-8854-1290207FF225}"/>
              </a:ext>
            </a:extLst>
          </p:cNvPr>
          <p:cNvSpPr>
            <a:spLocks noGrp="1"/>
          </p:cNvSpPr>
          <p:nvPr>
            <p:ph sz="quarter" idx="15"/>
          </p:nvPr>
        </p:nvSpPr>
        <p:spPr>
          <a:xfrm>
            <a:off x="6092715" y="2657475"/>
            <a:ext cx="2707195" cy="2143125"/>
          </a:xfrm>
        </p:spPr>
        <p:txBody>
          <a:bodyPr>
            <a:noAutofit/>
          </a:bodyPr>
          <a:lstStyle>
            <a:lvl1pPr>
              <a:lnSpc>
                <a:spcPct val="100000"/>
              </a:lnSpc>
              <a:spcBef>
                <a:spcPts val="900"/>
              </a:spcBef>
              <a:spcAft>
                <a:spcPts val="450"/>
              </a:spcAft>
              <a:defRPr sz="1500">
                <a:solidFill>
                  <a:schemeClr val="bg1"/>
                </a:solidFill>
              </a:defRPr>
            </a:lvl1pPr>
            <a:lvl2pPr>
              <a:lnSpc>
                <a:spcPct val="100000"/>
              </a:lnSpc>
              <a:spcBef>
                <a:spcPts val="450"/>
              </a:spcBef>
              <a:spcAft>
                <a:spcPts val="450"/>
              </a:spcAft>
              <a:defRPr sz="1500">
                <a:solidFill>
                  <a:schemeClr val="bg1"/>
                </a:solidFill>
              </a:defRPr>
            </a:lvl2pPr>
            <a:lvl3pPr>
              <a:lnSpc>
                <a:spcPct val="100000"/>
              </a:lnSpc>
              <a:spcBef>
                <a:spcPts val="450"/>
              </a:spcBef>
              <a:spcAft>
                <a:spcPts val="0"/>
              </a:spcAft>
              <a:defRPr sz="1050">
                <a:solidFill>
                  <a:schemeClr val="accent5"/>
                </a:solidFill>
              </a:defRPr>
            </a:lvl3pPr>
            <a:lvl4pPr>
              <a:lnSpc>
                <a:spcPct val="100000"/>
              </a:lnSpc>
              <a:spcBef>
                <a:spcPts val="450"/>
              </a:spcBef>
              <a:defRPr sz="1050">
                <a:solidFill>
                  <a:schemeClr val="bg1"/>
                </a:solidFill>
              </a:defRPr>
            </a:lvl4pPr>
            <a:lvl5pPr>
              <a:lnSpc>
                <a:spcPct val="100000"/>
              </a:lnSpc>
              <a:spcBef>
                <a:spcPts val="450"/>
              </a:spcBef>
              <a:defRPr sz="750" b="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648252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ext Layout (variant) 3-column">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997" y="465322"/>
            <a:ext cx="8479852" cy="307777"/>
          </a:xfrm>
        </p:spPr>
        <p:txBody>
          <a:bodyPr wrap="square" lIns="0" tIns="0" rIns="0" bIns="0">
            <a:spAutoFit/>
          </a:bodyPr>
          <a:lstStyle>
            <a:lvl1pPr>
              <a:lnSpc>
                <a:spcPts val="2352"/>
              </a:lnSpc>
              <a:defRPr sz="2059">
                <a:solidFill>
                  <a:schemeClr val="accent5"/>
                </a:solidFill>
              </a:defRPr>
            </a:lvl1pPr>
          </a:lstStyle>
          <a:p>
            <a:r>
              <a:rPr lang="en-US"/>
              <a:t>Heading Segoe UI </a:t>
            </a:r>
            <a:r>
              <a:rPr lang="en-US" err="1"/>
              <a:t>Semibold</a:t>
            </a:r>
            <a:r>
              <a:rPr lang="en-US"/>
              <a:t> 28/32</a:t>
            </a:r>
          </a:p>
        </p:txBody>
      </p:sp>
      <p:sp>
        <p:nvSpPr>
          <p:cNvPr id="6" name="Content Placeholder 5">
            <a:extLst>
              <a:ext uri="{FF2B5EF4-FFF2-40B4-BE49-F238E27FC236}">
                <a16:creationId xmlns:a16="http://schemas.microsoft.com/office/drawing/2014/main" id="{43A5F90E-1FC9-4C72-B34B-F8B1E4E8F8DD}"/>
              </a:ext>
            </a:extLst>
          </p:cNvPr>
          <p:cNvSpPr>
            <a:spLocks noGrp="1"/>
          </p:cNvSpPr>
          <p:nvPr>
            <p:ph sz="quarter" idx="13"/>
          </p:nvPr>
        </p:nvSpPr>
        <p:spPr>
          <a:xfrm>
            <a:off x="341997" y="2657475"/>
            <a:ext cx="2707195" cy="2143125"/>
          </a:xfrm>
        </p:spPr>
        <p:txBody>
          <a:bodyPr>
            <a:noAutofit/>
          </a:bodyPr>
          <a:lstStyle>
            <a:lvl1pPr>
              <a:lnSpc>
                <a:spcPct val="100000"/>
              </a:lnSpc>
              <a:spcBef>
                <a:spcPts val="900"/>
              </a:spcBef>
              <a:spcAft>
                <a:spcPts val="450"/>
              </a:spcAft>
              <a:defRPr sz="1500">
                <a:solidFill>
                  <a:schemeClr val="bg1"/>
                </a:solidFill>
              </a:defRPr>
            </a:lvl1pPr>
            <a:lvl2pPr>
              <a:lnSpc>
                <a:spcPct val="100000"/>
              </a:lnSpc>
              <a:spcBef>
                <a:spcPts val="450"/>
              </a:spcBef>
              <a:spcAft>
                <a:spcPts val="450"/>
              </a:spcAft>
              <a:defRPr sz="1500">
                <a:solidFill>
                  <a:schemeClr val="bg1"/>
                </a:solidFill>
              </a:defRPr>
            </a:lvl2pPr>
            <a:lvl3pPr>
              <a:lnSpc>
                <a:spcPct val="100000"/>
              </a:lnSpc>
              <a:spcBef>
                <a:spcPts val="450"/>
              </a:spcBef>
              <a:spcAft>
                <a:spcPts val="0"/>
              </a:spcAft>
              <a:defRPr sz="1050">
                <a:solidFill>
                  <a:schemeClr val="accent5"/>
                </a:solidFill>
              </a:defRPr>
            </a:lvl3pPr>
            <a:lvl4pPr>
              <a:lnSpc>
                <a:spcPct val="100000"/>
              </a:lnSpc>
              <a:spcBef>
                <a:spcPts val="450"/>
              </a:spcBef>
              <a:defRPr sz="1050">
                <a:solidFill>
                  <a:schemeClr val="bg1"/>
                </a:solidFill>
              </a:defRPr>
            </a:lvl4pPr>
            <a:lvl5pPr>
              <a:lnSpc>
                <a:spcPct val="100000"/>
              </a:lnSpc>
              <a:spcBef>
                <a:spcPts val="450"/>
              </a:spcBef>
              <a:defRPr sz="750" b="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5">
            <a:extLst>
              <a:ext uri="{FF2B5EF4-FFF2-40B4-BE49-F238E27FC236}">
                <a16:creationId xmlns:a16="http://schemas.microsoft.com/office/drawing/2014/main" id="{C4B5484D-2BCA-43DD-A927-3C44390D0981}"/>
              </a:ext>
            </a:extLst>
          </p:cNvPr>
          <p:cNvSpPr>
            <a:spLocks noGrp="1"/>
          </p:cNvSpPr>
          <p:nvPr>
            <p:ph sz="quarter" idx="14"/>
          </p:nvPr>
        </p:nvSpPr>
        <p:spPr>
          <a:xfrm>
            <a:off x="3217356" y="2657475"/>
            <a:ext cx="2707195" cy="2143125"/>
          </a:xfrm>
        </p:spPr>
        <p:txBody>
          <a:bodyPr>
            <a:noAutofit/>
          </a:bodyPr>
          <a:lstStyle>
            <a:lvl1pPr>
              <a:lnSpc>
                <a:spcPct val="100000"/>
              </a:lnSpc>
              <a:spcBef>
                <a:spcPts val="900"/>
              </a:spcBef>
              <a:spcAft>
                <a:spcPts val="450"/>
              </a:spcAft>
              <a:defRPr sz="1500">
                <a:solidFill>
                  <a:schemeClr val="bg1"/>
                </a:solidFill>
              </a:defRPr>
            </a:lvl1pPr>
            <a:lvl2pPr>
              <a:lnSpc>
                <a:spcPct val="100000"/>
              </a:lnSpc>
              <a:spcBef>
                <a:spcPts val="450"/>
              </a:spcBef>
              <a:spcAft>
                <a:spcPts val="450"/>
              </a:spcAft>
              <a:defRPr sz="1500">
                <a:solidFill>
                  <a:schemeClr val="bg1"/>
                </a:solidFill>
              </a:defRPr>
            </a:lvl2pPr>
            <a:lvl3pPr>
              <a:lnSpc>
                <a:spcPct val="100000"/>
              </a:lnSpc>
              <a:spcBef>
                <a:spcPts val="450"/>
              </a:spcBef>
              <a:spcAft>
                <a:spcPts val="0"/>
              </a:spcAft>
              <a:defRPr sz="1050">
                <a:solidFill>
                  <a:schemeClr val="accent5"/>
                </a:solidFill>
              </a:defRPr>
            </a:lvl3pPr>
            <a:lvl4pPr>
              <a:lnSpc>
                <a:spcPct val="100000"/>
              </a:lnSpc>
              <a:spcBef>
                <a:spcPts val="450"/>
              </a:spcBef>
              <a:defRPr sz="1050">
                <a:solidFill>
                  <a:schemeClr val="bg1"/>
                </a:solidFill>
              </a:defRPr>
            </a:lvl4pPr>
            <a:lvl5pPr>
              <a:lnSpc>
                <a:spcPct val="100000"/>
              </a:lnSpc>
              <a:spcBef>
                <a:spcPts val="450"/>
              </a:spcBef>
              <a:defRPr sz="750" b="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a:extLst>
              <a:ext uri="{FF2B5EF4-FFF2-40B4-BE49-F238E27FC236}">
                <a16:creationId xmlns:a16="http://schemas.microsoft.com/office/drawing/2014/main" id="{FB37E6F7-09E1-4209-8854-1290207FF225}"/>
              </a:ext>
            </a:extLst>
          </p:cNvPr>
          <p:cNvSpPr>
            <a:spLocks noGrp="1"/>
          </p:cNvSpPr>
          <p:nvPr>
            <p:ph sz="quarter" idx="15"/>
          </p:nvPr>
        </p:nvSpPr>
        <p:spPr>
          <a:xfrm>
            <a:off x="341996" y="895892"/>
            <a:ext cx="5585146" cy="681247"/>
          </a:xfrm>
        </p:spPr>
        <p:txBody>
          <a:bodyPr>
            <a:noAutofit/>
          </a:bodyPr>
          <a:lstStyle>
            <a:lvl1pPr>
              <a:lnSpc>
                <a:spcPct val="100000"/>
              </a:lnSpc>
              <a:spcBef>
                <a:spcPts val="900"/>
              </a:spcBef>
              <a:spcAft>
                <a:spcPts val="450"/>
              </a:spcAft>
              <a:defRPr sz="1500">
                <a:solidFill>
                  <a:schemeClr val="bg1"/>
                </a:solidFill>
              </a:defRPr>
            </a:lvl1pPr>
            <a:lvl2pPr>
              <a:lnSpc>
                <a:spcPct val="100000"/>
              </a:lnSpc>
              <a:spcBef>
                <a:spcPts val="450"/>
              </a:spcBef>
              <a:spcAft>
                <a:spcPts val="450"/>
              </a:spcAft>
              <a:defRPr sz="1500">
                <a:solidFill>
                  <a:schemeClr val="bg1"/>
                </a:solidFill>
              </a:defRPr>
            </a:lvl2pPr>
            <a:lvl3pPr>
              <a:lnSpc>
                <a:spcPct val="100000"/>
              </a:lnSpc>
              <a:spcBef>
                <a:spcPts val="450"/>
              </a:spcBef>
              <a:spcAft>
                <a:spcPts val="0"/>
              </a:spcAft>
              <a:defRPr sz="1050">
                <a:solidFill>
                  <a:schemeClr val="accent5"/>
                </a:solidFill>
              </a:defRPr>
            </a:lvl3pPr>
            <a:lvl4pPr>
              <a:lnSpc>
                <a:spcPct val="100000"/>
              </a:lnSpc>
              <a:spcBef>
                <a:spcPts val="450"/>
              </a:spcBef>
              <a:defRPr sz="1050">
                <a:solidFill>
                  <a:schemeClr val="bg1"/>
                </a:solidFill>
              </a:defRPr>
            </a:lvl4pPr>
            <a:lvl5pPr>
              <a:lnSpc>
                <a:spcPct val="100000"/>
              </a:lnSpc>
              <a:spcBef>
                <a:spcPts val="450"/>
              </a:spcBef>
              <a:defRPr sz="750" b="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26660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varinat)">
    <p:bg>
      <p:bgPr>
        <a:solidFill>
          <a:schemeClr val="bg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113C26-A8A0-4F58-A696-C6742A57B2AB}"/>
              </a:ext>
            </a:extLst>
          </p:cNvPr>
          <p:cNvSpPr>
            <a:spLocks noGrp="1"/>
          </p:cNvSpPr>
          <p:nvPr>
            <p:ph type="title" hasCustomPrompt="1"/>
          </p:nvPr>
        </p:nvSpPr>
        <p:spPr>
          <a:xfrm>
            <a:off x="348854" y="1283967"/>
            <a:ext cx="7222791" cy="1344828"/>
          </a:xfrm>
          <a:noFill/>
        </p:spPr>
        <p:txBody>
          <a:bodyPr lIns="0" tIns="0" rIns="0" bIns="0" anchor="b" anchorCtr="0"/>
          <a:lstStyle>
            <a:lvl1pPr>
              <a:defRPr sz="3529" strike="noStrike" spc="-37" baseline="0">
                <a:solidFill>
                  <a:schemeClr val="tx2"/>
                </a:solidFill>
              </a:defRPr>
            </a:lvl1pPr>
          </a:lstStyle>
          <a:p>
            <a:r>
              <a:rPr lang="en-US"/>
              <a:t>Microsoft Azure </a:t>
            </a:r>
            <a:br>
              <a:rPr lang="en-US"/>
            </a:br>
            <a:r>
              <a:rPr lang="en-US"/>
              <a:t>title or event name</a:t>
            </a:r>
          </a:p>
        </p:txBody>
      </p:sp>
      <p:sp>
        <p:nvSpPr>
          <p:cNvPr id="11" name="Text Placeholder 10">
            <a:extLst>
              <a:ext uri="{FF2B5EF4-FFF2-40B4-BE49-F238E27FC236}">
                <a16:creationId xmlns:a16="http://schemas.microsoft.com/office/drawing/2014/main" id="{A85F1894-96E2-48F0-A169-FCB4C6B3E9F6}"/>
              </a:ext>
            </a:extLst>
          </p:cNvPr>
          <p:cNvSpPr>
            <a:spLocks noGrp="1"/>
          </p:cNvSpPr>
          <p:nvPr>
            <p:ph type="body" sz="quarter" idx="15" hasCustomPrompt="1"/>
          </p:nvPr>
        </p:nvSpPr>
        <p:spPr>
          <a:xfrm>
            <a:off x="348631" y="2737247"/>
            <a:ext cx="7202115" cy="407419"/>
          </a:xfrm>
        </p:spPr>
        <p:txBody>
          <a:bodyPr tIns="0" rIns="0" bIns="0"/>
          <a:lstStyle>
            <a:lvl1pPr>
              <a:defRPr sz="1324"/>
            </a:lvl1pPr>
            <a:lvl2pPr>
              <a:defRPr sz="1324"/>
            </a:lvl2pPr>
            <a:lvl3pPr>
              <a:defRPr sz="1029"/>
            </a:lvl3pPr>
            <a:lvl4pPr>
              <a:defRPr sz="1029"/>
            </a:lvl4pPr>
            <a:lvl5pPr>
              <a:defRPr sz="771"/>
            </a:lvl5pPr>
          </a:lstStyle>
          <a:p>
            <a:pPr lvl="0"/>
            <a:r>
              <a:rPr lang="en-US"/>
              <a:t>Author name</a:t>
            </a:r>
          </a:p>
          <a:p>
            <a:pPr lvl="1"/>
            <a:r>
              <a:rPr lang="en-US"/>
              <a:t>Date</a:t>
            </a:r>
          </a:p>
        </p:txBody>
      </p:sp>
      <p:sp>
        <p:nvSpPr>
          <p:cNvPr id="6" name="Footer Placeholder 14">
            <a:extLst>
              <a:ext uri="{FF2B5EF4-FFF2-40B4-BE49-F238E27FC236}">
                <a16:creationId xmlns:a16="http://schemas.microsoft.com/office/drawing/2014/main" id="{88036912-9A73-4D28-8843-B805E71D3812}"/>
              </a:ext>
            </a:extLst>
          </p:cNvPr>
          <p:cNvSpPr>
            <a:spLocks noGrp="1"/>
          </p:cNvSpPr>
          <p:nvPr>
            <p:ph type="ftr" sz="quarter" idx="3"/>
          </p:nvPr>
        </p:nvSpPr>
        <p:spPr>
          <a:xfrm>
            <a:off x="3792388" y="4972555"/>
            <a:ext cx="3478357" cy="170945"/>
          </a:xfrm>
          <a:prstGeom prst="rect">
            <a:avLst/>
          </a:prstGeom>
        </p:spPr>
        <p:txBody>
          <a:bodyPr vert="horz" lIns="91440" tIns="45720" rIns="91440" bIns="45720" numCol="2" rtlCol="0" anchor="ctr"/>
          <a:lstStyle>
            <a:lvl1pPr algn="l">
              <a:defRPr sz="882">
                <a:solidFill>
                  <a:schemeClr val="tx1">
                    <a:tint val="75000"/>
                  </a:schemeClr>
                </a:solidFill>
              </a:defRPr>
            </a:lvl1pPr>
          </a:lstStyle>
          <a:p>
            <a:pPr defTabSz="685714"/>
            <a:r>
              <a:rPr lang="en-US">
                <a:solidFill>
                  <a:srgbClr val="FFFFFF">
                    <a:lumMod val="65000"/>
                  </a:srgbClr>
                </a:solidFill>
              </a:rPr>
              <a:t>© Microsoft Corporation                                                                   			</a:t>
            </a:r>
          </a:p>
        </p:txBody>
      </p:sp>
    </p:spTree>
    <p:extLst>
      <p:ext uri="{BB962C8B-B14F-4D97-AF65-F5344CB8AC3E}">
        <p14:creationId xmlns:p14="http://schemas.microsoft.com/office/powerpoint/2010/main" val="25321521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ext Layout (variant) 3-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997" y="465322"/>
            <a:ext cx="8479852" cy="307777"/>
          </a:xfrm>
        </p:spPr>
        <p:txBody>
          <a:bodyPr wrap="square" lIns="0" tIns="0" rIns="0" bIns="0">
            <a:spAutoFit/>
          </a:bodyPr>
          <a:lstStyle>
            <a:lvl1pPr>
              <a:lnSpc>
                <a:spcPts val="2352"/>
              </a:lnSpc>
              <a:defRPr sz="2059">
                <a:solidFill>
                  <a:schemeClr val="tx2"/>
                </a:solidFill>
              </a:defRPr>
            </a:lvl1pPr>
          </a:lstStyle>
          <a:p>
            <a:r>
              <a:rPr lang="en-US"/>
              <a:t>Heading Segoe UI </a:t>
            </a:r>
            <a:r>
              <a:rPr lang="en-US" err="1"/>
              <a:t>Semibold</a:t>
            </a:r>
            <a:r>
              <a:rPr lang="en-US"/>
              <a:t> 28/32</a:t>
            </a:r>
          </a:p>
        </p:txBody>
      </p:sp>
      <p:sp>
        <p:nvSpPr>
          <p:cNvPr id="6" name="Content Placeholder 5">
            <a:extLst>
              <a:ext uri="{FF2B5EF4-FFF2-40B4-BE49-F238E27FC236}">
                <a16:creationId xmlns:a16="http://schemas.microsoft.com/office/drawing/2014/main" id="{43A5F90E-1FC9-4C72-B34B-F8B1E4E8F8DD}"/>
              </a:ext>
            </a:extLst>
          </p:cNvPr>
          <p:cNvSpPr>
            <a:spLocks noGrp="1"/>
          </p:cNvSpPr>
          <p:nvPr>
            <p:ph sz="quarter" idx="13"/>
          </p:nvPr>
        </p:nvSpPr>
        <p:spPr>
          <a:xfrm>
            <a:off x="341997" y="2657475"/>
            <a:ext cx="2707195" cy="2143125"/>
          </a:xfrm>
        </p:spPr>
        <p:txBody>
          <a:bodyPr>
            <a:noAutofit/>
          </a:bodyPr>
          <a:lstStyle>
            <a:lvl1pPr>
              <a:lnSpc>
                <a:spcPct val="100000"/>
              </a:lnSpc>
              <a:spcBef>
                <a:spcPts val="900"/>
              </a:spcBef>
              <a:spcAft>
                <a:spcPts val="450"/>
              </a:spcAft>
              <a:defRPr sz="1500">
                <a:solidFill>
                  <a:schemeClr val="tx1"/>
                </a:solidFill>
              </a:defRPr>
            </a:lvl1pPr>
            <a:lvl2pPr>
              <a:lnSpc>
                <a:spcPct val="100000"/>
              </a:lnSpc>
              <a:spcBef>
                <a:spcPts val="450"/>
              </a:spcBef>
              <a:spcAft>
                <a:spcPts val="450"/>
              </a:spcAft>
              <a:defRPr sz="1500">
                <a:solidFill>
                  <a:schemeClr val="tx1"/>
                </a:solidFill>
              </a:defRPr>
            </a:lvl2pPr>
            <a:lvl3pPr>
              <a:lnSpc>
                <a:spcPct val="100000"/>
              </a:lnSpc>
              <a:spcBef>
                <a:spcPts val="450"/>
              </a:spcBef>
              <a:spcAft>
                <a:spcPts val="0"/>
              </a:spcAft>
              <a:defRPr sz="1050">
                <a:solidFill>
                  <a:schemeClr val="tx2"/>
                </a:solidFill>
              </a:defRPr>
            </a:lvl3pPr>
            <a:lvl4pPr>
              <a:lnSpc>
                <a:spcPct val="100000"/>
              </a:lnSpc>
              <a:spcBef>
                <a:spcPts val="450"/>
              </a:spcBef>
              <a:defRPr sz="1050">
                <a:solidFill>
                  <a:schemeClr val="tx1"/>
                </a:solidFill>
              </a:defRPr>
            </a:lvl4pPr>
            <a:lvl5pPr>
              <a:lnSpc>
                <a:spcPct val="100000"/>
              </a:lnSpc>
              <a:spcBef>
                <a:spcPts val="450"/>
              </a:spcBef>
              <a:defRPr sz="75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5">
            <a:extLst>
              <a:ext uri="{FF2B5EF4-FFF2-40B4-BE49-F238E27FC236}">
                <a16:creationId xmlns:a16="http://schemas.microsoft.com/office/drawing/2014/main" id="{C4B5484D-2BCA-43DD-A927-3C44390D0981}"/>
              </a:ext>
            </a:extLst>
          </p:cNvPr>
          <p:cNvSpPr>
            <a:spLocks noGrp="1"/>
          </p:cNvSpPr>
          <p:nvPr>
            <p:ph sz="quarter" idx="14"/>
          </p:nvPr>
        </p:nvSpPr>
        <p:spPr>
          <a:xfrm>
            <a:off x="3217356" y="2657475"/>
            <a:ext cx="2707195" cy="2143125"/>
          </a:xfrm>
        </p:spPr>
        <p:txBody>
          <a:bodyPr>
            <a:noAutofit/>
          </a:bodyPr>
          <a:lstStyle>
            <a:lvl1pPr>
              <a:lnSpc>
                <a:spcPct val="100000"/>
              </a:lnSpc>
              <a:spcBef>
                <a:spcPts val="900"/>
              </a:spcBef>
              <a:spcAft>
                <a:spcPts val="450"/>
              </a:spcAft>
              <a:defRPr sz="1500">
                <a:solidFill>
                  <a:schemeClr val="tx1"/>
                </a:solidFill>
              </a:defRPr>
            </a:lvl1pPr>
            <a:lvl2pPr>
              <a:lnSpc>
                <a:spcPct val="100000"/>
              </a:lnSpc>
              <a:spcBef>
                <a:spcPts val="450"/>
              </a:spcBef>
              <a:spcAft>
                <a:spcPts val="450"/>
              </a:spcAft>
              <a:defRPr sz="1500">
                <a:solidFill>
                  <a:schemeClr val="tx1"/>
                </a:solidFill>
              </a:defRPr>
            </a:lvl2pPr>
            <a:lvl3pPr>
              <a:lnSpc>
                <a:spcPct val="100000"/>
              </a:lnSpc>
              <a:spcBef>
                <a:spcPts val="450"/>
              </a:spcBef>
              <a:spcAft>
                <a:spcPts val="0"/>
              </a:spcAft>
              <a:defRPr sz="1050">
                <a:solidFill>
                  <a:schemeClr val="tx2"/>
                </a:solidFill>
              </a:defRPr>
            </a:lvl3pPr>
            <a:lvl4pPr>
              <a:lnSpc>
                <a:spcPct val="100000"/>
              </a:lnSpc>
              <a:spcBef>
                <a:spcPts val="450"/>
              </a:spcBef>
              <a:defRPr sz="1050">
                <a:solidFill>
                  <a:schemeClr val="tx1"/>
                </a:solidFill>
              </a:defRPr>
            </a:lvl4pPr>
            <a:lvl5pPr>
              <a:lnSpc>
                <a:spcPct val="100000"/>
              </a:lnSpc>
              <a:spcBef>
                <a:spcPts val="450"/>
              </a:spcBef>
              <a:defRPr sz="75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a:extLst>
              <a:ext uri="{FF2B5EF4-FFF2-40B4-BE49-F238E27FC236}">
                <a16:creationId xmlns:a16="http://schemas.microsoft.com/office/drawing/2014/main" id="{FB37E6F7-09E1-4209-8854-1290207FF225}"/>
              </a:ext>
            </a:extLst>
          </p:cNvPr>
          <p:cNvSpPr>
            <a:spLocks noGrp="1"/>
          </p:cNvSpPr>
          <p:nvPr>
            <p:ph sz="quarter" idx="15"/>
          </p:nvPr>
        </p:nvSpPr>
        <p:spPr>
          <a:xfrm>
            <a:off x="341996" y="895892"/>
            <a:ext cx="5585146" cy="681247"/>
          </a:xfrm>
        </p:spPr>
        <p:txBody>
          <a:bodyPr>
            <a:noAutofit/>
          </a:bodyPr>
          <a:lstStyle>
            <a:lvl1pPr>
              <a:lnSpc>
                <a:spcPct val="100000"/>
              </a:lnSpc>
              <a:spcBef>
                <a:spcPts val="900"/>
              </a:spcBef>
              <a:spcAft>
                <a:spcPts val="450"/>
              </a:spcAft>
              <a:defRPr sz="1500">
                <a:solidFill>
                  <a:schemeClr val="tx1"/>
                </a:solidFill>
              </a:defRPr>
            </a:lvl1pPr>
            <a:lvl2pPr>
              <a:lnSpc>
                <a:spcPct val="100000"/>
              </a:lnSpc>
              <a:spcBef>
                <a:spcPts val="450"/>
              </a:spcBef>
              <a:spcAft>
                <a:spcPts val="450"/>
              </a:spcAft>
              <a:defRPr sz="1500">
                <a:solidFill>
                  <a:schemeClr val="tx1"/>
                </a:solidFill>
              </a:defRPr>
            </a:lvl2pPr>
            <a:lvl3pPr>
              <a:lnSpc>
                <a:spcPct val="100000"/>
              </a:lnSpc>
              <a:spcBef>
                <a:spcPts val="450"/>
              </a:spcBef>
              <a:spcAft>
                <a:spcPts val="0"/>
              </a:spcAft>
              <a:defRPr sz="1050">
                <a:solidFill>
                  <a:schemeClr val="tx2"/>
                </a:solidFill>
              </a:defRPr>
            </a:lvl3pPr>
            <a:lvl4pPr>
              <a:lnSpc>
                <a:spcPct val="100000"/>
              </a:lnSpc>
              <a:spcBef>
                <a:spcPts val="450"/>
              </a:spcBef>
              <a:defRPr sz="1050">
                <a:solidFill>
                  <a:schemeClr val="tx1"/>
                </a:solidFill>
              </a:defRPr>
            </a:lvl4pPr>
            <a:lvl5pPr>
              <a:lnSpc>
                <a:spcPct val="100000"/>
              </a:lnSpc>
              <a:spcBef>
                <a:spcPts val="450"/>
              </a:spcBef>
              <a:defRPr sz="75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342109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Layout (variant) 3-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997" y="465322"/>
            <a:ext cx="8479852" cy="307777"/>
          </a:xfrm>
        </p:spPr>
        <p:txBody>
          <a:bodyPr wrap="square" lIns="0" tIns="0" rIns="0" bIns="0">
            <a:spAutoFit/>
          </a:bodyPr>
          <a:lstStyle>
            <a:lvl1pPr>
              <a:lnSpc>
                <a:spcPts val="2352"/>
              </a:lnSpc>
              <a:defRPr sz="2059">
                <a:solidFill>
                  <a:schemeClr val="tx1"/>
                </a:solidFill>
              </a:defRPr>
            </a:lvl1pPr>
          </a:lstStyle>
          <a:p>
            <a:r>
              <a:rPr lang="en-US"/>
              <a:t>Heading Segoe UI </a:t>
            </a:r>
            <a:r>
              <a:rPr lang="en-US" err="1"/>
              <a:t>Semibold</a:t>
            </a:r>
            <a:r>
              <a:rPr lang="en-US"/>
              <a:t> 28/32</a:t>
            </a:r>
          </a:p>
        </p:txBody>
      </p:sp>
      <p:sp>
        <p:nvSpPr>
          <p:cNvPr id="6" name="Content Placeholder 5">
            <a:extLst>
              <a:ext uri="{FF2B5EF4-FFF2-40B4-BE49-F238E27FC236}">
                <a16:creationId xmlns:a16="http://schemas.microsoft.com/office/drawing/2014/main" id="{43A5F90E-1FC9-4C72-B34B-F8B1E4E8F8DD}"/>
              </a:ext>
            </a:extLst>
          </p:cNvPr>
          <p:cNvSpPr>
            <a:spLocks noGrp="1"/>
          </p:cNvSpPr>
          <p:nvPr>
            <p:ph sz="quarter" idx="13"/>
          </p:nvPr>
        </p:nvSpPr>
        <p:spPr>
          <a:xfrm>
            <a:off x="341997" y="1770460"/>
            <a:ext cx="2707195" cy="3030141"/>
          </a:xfrm>
        </p:spPr>
        <p:txBody>
          <a:bodyPr>
            <a:noAutofit/>
          </a:bodyPr>
          <a:lstStyle>
            <a:lvl1pPr>
              <a:lnSpc>
                <a:spcPct val="100000"/>
              </a:lnSpc>
              <a:spcBef>
                <a:spcPts val="900"/>
              </a:spcBef>
              <a:spcAft>
                <a:spcPts val="450"/>
              </a:spcAft>
              <a:defRPr sz="1500"/>
            </a:lvl1pPr>
            <a:lvl2pPr>
              <a:lnSpc>
                <a:spcPct val="100000"/>
              </a:lnSpc>
              <a:spcBef>
                <a:spcPts val="450"/>
              </a:spcBef>
              <a:spcAft>
                <a:spcPts val="450"/>
              </a:spcAft>
              <a:defRPr sz="1500"/>
            </a:lvl2pPr>
            <a:lvl3pPr>
              <a:lnSpc>
                <a:spcPct val="100000"/>
              </a:lnSpc>
              <a:spcBef>
                <a:spcPts val="450"/>
              </a:spcBef>
              <a:spcAft>
                <a:spcPts val="0"/>
              </a:spcAft>
              <a:defRPr sz="1050"/>
            </a:lvl3pPr>
            <a:lvl4pPr>
              <a:lnSpc>
                <a:spcPct val="100000"/>
              </a:lnSpc>
              <a:spcBef>
                <a:spcPts val="450"/>
              </a:spcBef>
              <a:defRPr sz="1050"/>
            </a:lvl4pPr>
            <a:lvl5pPr>
              <a:lnSpc>
                <a:spcPct val="100000"/>
              </a:lnSpc>
              <a:spcBef>
                <a:spcPts val="450"/>
              </a:spcBef>
              <a:defRPr sz="7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5">
            <a:extLst>
              <a:ext uri="{FF2B5EF4-FFF2-40B4-BE49-F238E27FC236}">
                <a16:creationId xmlns:a16="http://schemas.microsoft.com/office/drawing/2014/main" id="{C4B5484D-2BCA-43DD-A927-3C44390D0981}"/>
              </a:ext>
            </a:extLst>
          </p:cNvPr>
          <p:cNvSpPr>
            <a:spLocks noGrp="1"/>
          </p:cNvSpPr>
          <p:nvPr>
            <p:ph sz="quarter" idx="14"/>
          </p:nvPr>
        </p:nvSpPr>
        <p:spPr>
          <a:xfrm>
            <a:off x="3217356" y="1770460"/>
            <a:ext cx="2707195" cy="3030141"/>
          </a:xfrm>
        </p:spPr>
        <p:txBody>
          <a:bodyPr>
            <a:noAutofit/>
          </a:bodyPr>
          <a:lstStyle>
            <a:lvl1pPr>
              <a:lnSpc>
                <a:spcPct val="100000"/>
              </a:lnSpc>
              <a:spcBef>
                <a:spcPts val="900"/>
              </a:spcBef>
              <a:spcAft>
                <a:spcPts val="450"/>
              </a:spcAft>
              <a:defRPr sz="1500"/>
            </a:lvl1pPr>
            <a:lvl2pPr>
              <a:lnSpc>
                <a:spcPct val="100000"/>
              </a:lnSpc>
              <a:spcBef>
                <a:spcPts val="450"/>
              </a:spcBef>
              <a:spcAft>
                <a:spcPts val="450"/>
              </a:spcAft>
              <a:defRPr sz="1500"/>
            </a:lvl2pPr>
            <a:lvl3pPr>
              <a:lnSpc>
                <a:spcPct val="100000"/>
              </a:lnSpc>
              <a:spcBef>
                <a:spcPts val="450"/>
              </a:spcBef>
              <a:spcAft>
                <a:spcPts val="0"/>
              </a:spcAft>
              <a:defRPr sz="1050"/>
            </a:lvl3pPr>
            <a:lvl4pPr>
              <a:lnSpc>
                <a:spcPct val="100000"/>
              </a:lnSpc>
              <a:spcBef>
                <a:spcPts val="450"/>
              </a:spcBef>
              <a:defRPr sz="1050"/>
            </a:lvl4pPr>
            <a:lvl5pPr>
              <a:lnSpc>
                <a:spcPct val="100000"/>
              </a:lnSpc>
              <a:spcBef>
                <a:spcPts val="450"/>
              </a:spcBef>
              <a:defRPr sz="7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a:extLst>
              <a:ext uri="{FF2B5EF4-FFF2-40B4-BE49-F238E27FC236}">
                <a16:creationId xmlns:a16="http://schemas.microsoft.com/office/drawing/2014/main" id="{FB37E6F7-09E1-4209-8854-1290207FF225}"/>
              </a:ext>
            </a:extLst>
          </p:cNvPr>
          <p:cNvSpPr>
            <a:spLocks noGrp="1"/>
          </p:cNvSpPr>
          <p:nvPr>
            <p:ph sz="quarter" idx="15"/>
          </p:nvPr>
        </p:nvSpPr>
        <p:spPr>
          <a:xfrm>
            <a:off x="6092715" y="1770460"/>
            <a:ext cx="2707195" cy="3030141"/>
          </a:xfrm>
        </p:spPr>
        <p:txBody>
          <a:bodyPr>
            <a:noAutofit/>
          </a:bodyPr>
          <a:lstStyle>
            <a:lvl1pPr>
              <a:lnSpc>
                <a:spcPct val="100000"/>
              </a:lnSpc>
              <a:spcBef>
                <a:spcPts val="900"/>
              </a:spcBef>
              <a:spcAft>
                <a:spcPts val="450"/>
              </a:spcAft>
              <a:defRPr sz="1500"/>
            </a:lvl1pPr>
            <a:lvl2pPr>
              <a:lnSpc>
                <a:spcPct val="100000"/>
              </a:lnSpc>
              <a:spcBef>
                <a:spcPts val="450"/>
              </a:spcBef>
              <a:spcAft>
                <a:spcPts val="450"/>
              </a:spcAft>
              <a:defRPr sz="1500"/>
            </a:lvl2pPr>
            <a:lvl3pPr>
              <a:lnSpc>
                <a:spcPct val="100000"/>
              </a:lnSpc>
              <a:spcBef>
                <a:spcPts val="450"/>
              </a:spcBef>
              <a:spcAft>
                <a:spcPts val="0"/>
              </a:spcAft>
              <a:defRPr sz="1050"/>
            </a:lvl3pPr>
            <a:lvl4pPr>
              <a:lnSpc>
                <a:spcPct val="100000"/>
              </a:lnSpc>
              <a:spcBef>
                <a:spcPts val="450"/>
              </a:spcBef>
              <a:defRPr sz="1050"/>
            </a:lvl4pPr>
            <a:lvl5pPr>
              <a:lnSpc>
                <a:spcPct val="100000"/>
              </a:lnSpc>
              <a:spcBef>
                <a:spcPts val="450"/>
              </a:spcBef>
              <a:defRPr sz="7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a:extLst>
              <a:ext uri="{FF2B5EF4-FFF2-40B4-BE49-F238E27FC236}">
                <a16:creationId xmlns:a16="http://schemas.microsoft.com/office/drawing/2014/main" id="{8E25F564-4C12-4D5C-B6F7-8BD7B9AC34D5}"/>
              </a:ext>
            </a:extLst>
          </p:cNvPr>
          <p:cNvSpPr>
            <a:spLocks noGrp="1"/>
          </p:cNvSpPr>
          <p:nvPr>
            <p:ph sz="quarter" idx="16"/>
          </p:nvPr>
        </p:nvSpPr>
        <p:spPr>
          <a:xfrm>
            <a:off x="342901" y="884636"/>
            <a:ext cx="4144566" cy="714375"/>
          </a:xfrm>
        </p:spPr>
        <p:txBody>
          <a:bodyPr tIns="0" rIns="0" bIns="0" anchor="b" anchorCtr="0">
            <a:noAutofit/>
          </a:bodyPr>
          <a:lstStyle>
            <a:lvl1pPr>
              <a:lnSpc>
                <a:spcPct val="100000"/>
              </a:lnSpc>
              <a:spcBef>
                <a:spcPts val="900"/>
              </a:spcBef>
              <a:spcAft>
                <a:spcPts val="450"/>
              </a:spcAft>
              <a:defRPr sz="1500"/>
            </a:lvl1pPr>
            <a:lvl2pPr>
              <a:lnSpc>
                <a:spcPct val="100000"/>
              </a:lnSpc>
              <a:spcBef>
                <a:spcPts val="450"/>
              </a:spcBef>
              <a:spcAft>
                <a:spcPts val="450"/>
              </a:spcAft>
              <a:defRPr sz="1500"/>
            </a:lvl2pPr>
            <a:lvl3pPr>
              <a:lnSpc>
                <a:spcPct val="100000"/>
              </a:lnSpc>
              <a:spcBef>
                <a:spcPts val="450"/>
              </a:spcBef>
              <a:spcAft>
                <a:spcPts val="0"/>
              </a:spcAft>
              <a:defRPr sz="1050"/>
            </a:lvl3pPr>
            <a:lvl4pPr>
              <a:lnSpc>
                <a:spcPct val="100000"/>
              </a:lnSpc>
              <a:spcBef>
                <a:spcPts val="450"/>
              </a:spcBef>
              <a:defRPr sz="1050"/>
            </a:lvl4pPr>
            <a:lvl5pPr>
              <a:lnSpc>
                <a:spcPct val="100000"/>
              </a:lnSpc>
              <a:spcBef>
                <a:spcPts val="450"/>
              </a:spcBef>
              <a:defRPr sz="7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904875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ext Layout (variant) 3-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997" y="465322"/>
            <a:ext cx="8479852" cy="307777"/>
          </a:xfrm>
        </p:spPr>
        <p:txBody>
          <a:bodyPr wrap="square" lIns="0" tIns="0" rIns="0" bIns="0">
            <a:spAutoFit/>
          </a:bodyPr>
          <a:lstStyle>
            <a:lvl1pPr>
              <a:lnSpc>
                <a:spcPts val="2352"/>
              </a:lnSpc>
              <a:defRPr sz="2059">
                <a:solidFill>
                  <a:schemeClr val="tx1"/>
                </a:solidFill>
              </a:defRPr>
            </a:lvl1pPr>
          </a:lstStyle>
          <a:p>
            <a:r>
              <a:rPr lang="en-US"/>
              <a:t>Heading Segoe UI </a:t>
            </a:r>
            <a:r>
              <a:rPr lang="en-US" err="1"/>
              <a:t>Semibold</a:t>
            </a:r>
            <a:r>
              <a:rPr lang="en-US"/>
              <a:t> 28/32</a:t>
            </a:r>
          </a:p>
        </p:txBody>
      </p:sp>
      <p:sp>
        <p:nvSpPr>
          <p:cNvPr id="6" name="Content Placeholder 5">
            <a:extLst>
              <a:ext uri="{FF2B5EF4-FFF2-40B4-BE49-F238E27FC236}">
                <a16:creationId xmlns:a16="http://schemas.microsoft.com/office/drawing/2014/main" id="{43A5F90E-1FC9-4C72-B34B-F8B1E4E8F8DD}"/>
              </a:ext>
            </a:extLst>
          </p:cNvPr>
          <p:cNvSpPr>
            <a:spLocks noGrp="1"/>
          </p:cNvSpPr>
          <p:nvPr>
            <p:ph sz="quarter" idx="13"/>
          </p:nvPr>
        </p:nvSpPr>
        <p:spPr>
          <a:xfrm>
            <a:off x="341996" y="1770460"/>
            <a:ext cx="1831086" cy="3030141"/>
          </a:xfrm>
        </p:spPr>
        <p:txBody>
          <a:bodyPr>
            <a:noAutofit/>
          </a:bodyPr>
          <a:lstStyle>
            <a:lvl1pPr>
              <a:lnSpc>
                <a:spcPct val="100000"/>
              </a:lnSpc>
              <a:spcBef>
                <a:spcPts val="900"/>
              </a:spcBef>
              <a:spcAft>
                <a:spcPts val="450"/>
              </a:spcAft>
              <a:defRPr sz="1500"/>
            </a:lvl1pPr>
            <a:lvl2pPr>
              <a:lnSpc>
                <a:spcPct val="100000"/>
              </a:lnSpc>
              <a:spcBef>
                <a:spcPts val="450"/>
              </a:spcBef>
              <a:spcAft>
                <a:spcPts val="450"/>
              </a:spcAft>
              <a:defRPr sz="1500"/>
            </a:lvl2pPr>
            <a:lvl3pPr>
              <a:lnSpc>
                <a:spcPct val="100000"/>
              </a:lnSpc>
              <a:spcBef>
                <a:spcPts val="0"/>
              </a:spcBef>
              <a:spcAft>
                <a:spcPts val="450"/>
              </a:spcAft>
              <a:defRPr sz="1050"/>
            </a:lvl3pPr>
            <a:lvl4pPr>
              <a:lnSpc>
                <a:spcPct val="100000"/>
              </a:lnSpc>
              <a:spcBef>
                <a:spcPts val="0"/>
              </a:spcBef>
              <a:spcAft>
                <a:spcPts val="450"/>
              </a:spcAft>
              <a:defRPr sz="1050"/>
            </a:lvl4pPr>
            <a:lvl5pPr marL="89146" indent="-89146">
              <a:lnSpc>
                <a:spcPct val="100000"/>
              </a:lnSpc>
              <a:spcBef>
                <a:spcPts val="0"/>
              </a:spcBef>
              <a:buFont typeface="Arial" panose="020B0604020202020204" pitchFamily="34" charset="0"/>
              <a:buChar char="•"/>
              <a:defRPr sz="7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5">
            <a:extLst>
              <a:ext uri="{FF2B5EF4-FFF2-40B4-BE49-F238E27FC236}">
                <a16:creationId xmlns:a16="http://schemas.microsoft.com/office/drawing/2014/main" id="{C4B5484D-2BCA-43DD-A927-3C44390D0981}"/>
              </a:ext>
            </a:extLst>
          </p:cNvPr>
          <p:cNvSpPr>
            <a:spLocks noGrp="1"/>
          </p:cNvSpPr>
          <p:nvPr>
            <p:ph sz="quarter" idx="14"/>
          </p:nvPr>
        </p:nvSpPr>
        <p:spPr>
          <a:xfrm>
            <a:off x="2433197" y="1770460"/>
            <a:ext cx="1831086" cy="3030141"/>
          </a:xfrm>
        </p:spPr>
        <p:txBody>
          <a:bodyPr>
            <a:noAutofit/>
          </a:bodyPr>
          <a:lstStyle>
            <a:lvl1pPr>
              <a:lnSpc>
                <a:spcPct val="100000"/>
              </a:lnSpc>
              <a:spcBef>
                <a:spcPts val="900"/>
              </a:spcBef>
              <a:spcAft>
                <a:spcPts val="450"/>
              </a:spcAft>
              <a:defRPr sz="1500"/>
            </a:lvl1pPr>
            <a:lvl2pPr>
              <a:lnSpc>
                <a:spcPct val="100000"/>
              </a:lnSpc>
              <a:spcBef>
                <a:spcPts val="450"/>
              </a:spcBef>
              <a:spcAft>
                <a:spcPts val="450"/>
              </a:spcAft>
              <a:defRPr sz="1500"/>
            </a:lvl2pPr>
            <a:lvl3pPr>
              <a:lnSpc>
                <a:spcPct val="100000"/>
              </a:lnSpc>
              <a:spcBef>
                <a:spcPts val="0"/>
              </a:spcBef>
              <a:spcAft>
                <a:spcPts val="450"/>
              </a:spcAft>
              <a:defRPr sz="1050"/>
            </a:lvl3pPr>
            <a:lvl4pPr>
              <a:lnSpc>
                <a:spcPct val="100000"/>
              </a:lnSpc>
              <a:spcBef>
                <a:spcPts val="0"/>
              </a:spcBef>
              <a:spcAft>
                <a:spcPts val="450"/>
              </a:spcAft>
              <a:defRPr sz="1050"/>
            </a:lvl4pPr>
            <a:lvl5pPr marL="89146" indent="-89146">
              <a:lnSpc>
                <a:spcPct val="100000"/>
              </a:lnSpc>
              <a:spcBef>
                <a:spcPts val="0"/>
              </a:spcBef>
              <a:buFont typeface="Arial" panose="020B0604020202020204" pitchFamily="34" charset="0"/>
              <a:buChar char="•"/>
              <a:defRPr sz="7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a:extLst>
              <a:ext uri="{FF2B5EF4-FFF2-40B4-BE49-F238E27FC236}">
                <a16:creationId xmlns:a16="http://schemas.microsoft.com/office/drawing/2014/main" id="{FB37E6F7-09E1-4209-8854-1290207FF225}"/>
              </a:ext>
            </a:extLst>
          </p:cNvPr>
          <p:cNvSpPr>
            <a:spLocks noGrp="1"/>
          </p:cNvSpPr>
          <p:nvPr>
            <p:ph sz="quarter" idx="15"/>
          </p:nvPr>
        </p:nvSpPr>
        <p:spPr>
          <a:xfrm>
            <a:off x="4524399" y="1770460"/>
            <a:ext cx="1831086" cy="3030141"/>
          </a:xfrm>
        </p:spPr>
        <p:txBody>
          <a:bodyPr>
            <a:noAutofit/>
          </a:bodyPr>
          <a:lstStyle>
            <a:lvl1pPr>
              <a:lnSpc>
                <a:spcPct val="100000"/>
              </a:lnSpc>
              <a:spcBef>
                <a:spcPts val="900"/>
              </a:spcBef>
              <a:spcAft>
                <a:spcPts val="450"/>
              </a:spcAft>
              <a:defRPr sz="1500"/>
            </a:lvl1pPr>
            <a:lvl2pPr>
              <a:lnSpc>
                <a:spcPct val="100000"/>
              </a:lnSpc>
              <a:spcBef>
                <a:spcPts val="450"/>
              </a:spcBef>
              <a:spcAft>
                <a:spcPts val="450"/>
              </a:spcAft>
              <a:defRPr sz="1500"/>
            </a:lvl2pPr>
            <a:lvl3pPr>
              <a:lnSpc>
                <a:spcPct val="100000"/>
              </a:lnSpc>
              <a:spcBef>
                <a:spcPts val="0"/>
              </a:spcBef>
              <a:spcAft>
                <a:spcPts val="450"/>
              </a:spcAft>
              <a:defRPr sz="1050"/>
            </a:lvl3pPr>
            <a:lvl4pPr>
              <a:lnSpc>
                <a:spcPct val="100000"/>
              </a:lnSpc>
              <a:spcBef>
                <a:spcPts val="0"/>
              </a:spcBef>
              <a:spcAft>
                <a:spcPts val="450"/>
              </a:spcAft>
              <a:defRPr sz="1050"/>
            </a:lvl4pPr>
            <a:lvl5pPr marL="89146" indent="-89146">
              <a:lnSpc>
                <a:spcPct val="100000"/>
              </a:lnSpc>
              <a:spcBef>
                <a:spcPts val="0"/>
              </a:spcBef>
              <a:buFont typeface="Arial" panose="020B0604020202020204" pitchFamily="34" charset="0"/>
              <a:buChar char="•"/>
              <a:defRPr sz="7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a:extLst>
              <a:ext uri="{FF2B5EF4-FFF2-40B4-BE49-F238E27FC236}">
                <a16:creationId xmlns:a16="http://schemas.microsoft.com/office/drawing/2014/main" id="{8E25F564-4C12-4D5C-B6F7-8BD7B9AC34D5}"/>
              </a:ext>
            </a:extLst>
          </p:cNvPr>
          <p:cNvSpPr>
            <a:spLocks noGrp="1"/>
          </p:cNvSpPr>
          <p:nvPr>
            <p:ph sz="quarter" idx="16"/>
          </p:nvPr>
        </p:nvSpPr>
        <p:spPr>
          <a:xfrm>
            <a:off x="342901" y="884636"/>
            <a:ext cx="4144566" cy="714375"/>
          </a:xfrm>
        </p:spPr>
        <p:txBody>
          <a:bodyPr tIns="0" rIns="0" bIns="0" anchor="b" anchorCtr="0">
            <a:noAutofit/>
          </a:bodyPr>
          <a:lstStyle>
            <a:lvl1pPr>
              <a:lnSpc>
                <a:spcPct val="100000"/>
              </a:lnSpc>
              <a:spcBef>
                <a:spcPts val="900"/>
              </a:spcBef>
              <a:spcAft>
                <a:spcPts val="450"/>
              </a:spcAft>
              <a:defRPr sz="1500"/>
            </a:lvl1pPr>
            <a:lvl2pPr>
              <a:lnSpc>
                <a:spcPct val="100000"/>
              </a:lnSpc>
              <a:spcBef>
                <a:spcPts val="450"/>
              </a:spcBef>
              <a:spcAft>
                <a:spcPts val="450"/>
              </a:spcAft>
              <a:defRPr sz="1500"/>
            </a:lvl2pPr>
            <a:lvl3pPr>
              <a:lnSpc>
                <a:spcPct val="100000"/>
              </a:lnSpc>
              <a:spcBef>
                <a:spcPts val="450"/>
              </a:spcBef>
              <a:spcAft>
                <a:spcPts val="0"/>
              </a:spcAft>
              <a:defRPr sz="1050"/>
            </a:lvl3pPr>
            <a:lvl4pPr>
              <a:lnSpc>
                <a:spcPct val="100000"/>
              </a:lnSpc>
              <a:spcBef>
                <a:spcPts val="450"/>
              </a:spcBef>
              <a:defRPr sz="1050"/>
            </a:lvl4pPr>
            <a:lvl5pPr>
              <a:lnSpc>
                <a:spcPct val="100000"/>
              </a:lnSpc>
              <a:spcBef>
                <a:spcPts val="450"/>
              </a:spcBef>
              <a:defRPr sz="7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399001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ext Layout (variant) 3-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997" y="465322"/>
            <a:ext cx="8479852" cy="307777"/>
          </a:xfrm>
        </p:spPr>
        <p:txBody>
          <a:bodyPr wrap="square" lIns="0" tIns="0" rIns="0" bIns="0">
            <a:spAutoFit/>
          </a:bodyPr>
          <a:lstStyle>
            <a:lvl1pPr>
              <a:lnSpc>
                <a:spcPts val="2352"/>
              </a:lnSpc>
              <a:defRPr sz="2059">
                <a:solidFill>
                  <a:schemeClr val="tx1"/>
                </a:solidFill>
              </a:defRPr>
            </a:lvl1pPr>
          </a:lstStyle>
          <a:p>
            <a:r>
              <a:rPr lang="en-US"/>
              <a:t>Heading Segoe UI </a:t>
            </a:r>
            <a:r>
              <a:rPr lang="en-US" err="1"/>
              <a:t>Semibold</a:t>
            </a:r>
            <a:r>
              <a:rPr lang="en-US"/>
              <a:t> 28/32</a:t>
            </a:r>
          </a:p>
        </p:txBody>
      </p:sp>
      <p:sp>
        <p:nvSpPr>
          <p:cNvPr id="6" name="Content Placeholder 5">
            <a:extLst>
              <a:ext uri="{FF2B5EF4-FFF2-40B4-BE49-F238E27FC236}">
                <a16:creationId xmlns:a16="http://schemas.microsoft.com/office/drawing/2014/main" id="{43A5F90E-1FC9-4C72-B34B-F8B1E4E8F8DD}"/>
              </a:ext>
            </a:extLst>
          </p:cNvPr>
          <p:cNvSpPr>
            <a:spLocks noGrp="1"/>
          </p:cNvSpPr>
          <p:nvPr>
            <p:ph sz="quarter" idx="13"/>
          </p:nvPr>
        </p:nvSpPr>
        <p:spPr>
          <a:xfrm>
            <a:off x="341996" y="1770460"/>
            <a:ext cx="1831086" cy="3030141"/>
          </a:xfrm>
        </p:spPr>
        <p:txBody>
          <a:bodyPr>
            <a:noAutofit/>
          </a:bodyPr>
          <a:lstStyle>
            <a:lvl1pPr>
              <a:lnSpc>
                <a:spcPct val="100000"/>
              </a:lnSpc>
              <a:spcBef>
                <a:spcPts val="900"/>
              </a:spcBef>
              <a:spcAft>
                <a:spcPts val="450"/>
              </a:spcAft>
              <a:defRPr sz="1500"/>
            </a:lvl1pPr>
            <a:lvl2pPr>
              <a:lnSpc>
                <a:spcPct val="100000"/>
              </a:lnSpc>
              <a:spcBef>
                <a:spcPts val="450"/>
              </a:spcBef>
              <a:spcAft>
                <a:spcPts val="450"/>
              </a:spcAft>
              <a:defRPr sz="1500"/>
            </a:lvl2pPr>
            <a:lvl3pPr>
              <a:lnSpc>
                <a:spcPct val="100000"/>
              </a:lnSpc>
              <a:spcBef>
                <a:spcPts val="0"/>
              </a:spcBef>
              <a:spcAft>
                <a:spcPts val="450"/>
              </a:spcAft>
              <a:defRPr sz="1050"/>
            </a:lvl3pPr>
            <a:lvl4pPr>
              <a:lnSpc>
                <a:spcPct val="100000"/>
              </a:lnSpc>
              <a:spcBef>
                <a:spcPts val="0"/>
              </a:spcBef>
              <a:spcAft>
                <a:spcPts val="450"/>
              </a:spcAft>
              <a:defRPr sz="1050"/>
            </a:lvl4pPr>
            <a:lvl5pPr marL="89146" indent="-89146">
              <a:lnSpc>
                <a:spcPct val="100000"/>
              </a:lnSpc>
              <a:spcBef>
                <a:spcPts val="0"/>
              </a:spcBef>
              <a:buFont typeface="Arial" panose="020B0604020202020204" pitchFamily="34" charset="0"/>
              <a:buChar char="•"/>
              <a:defRPr sz="7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5">
            <a:extLst>
              <a:ext uri="{FF2B5EF4-FFF2-40B4-BE49-F238E27FC236}">
                <a16:creationId xmlns:a16="http://schemas.microsoft.com/office/drawing/2014/main" id="{C4B5484D-2BCA-43DD-A927-3C44390D0981}"/>
              </a:ext>
            </a:extLst>
          </p:cNvPr>
          <p:cNvSpPr>
            <a:spLocks noGrp="1"/>
          </p:cNvSpPr>
          <p:nvPr>
            <p:ph sz="quarter" idx="14"/>
          </p:nvPr>
        </p:nvSpPr>
        <p:spPr>
          <a:xfrm>
            <a:off x="2433197" y="1770460"/>
            <a:ext cx="1831086" cy="3030141"/>
          </a:xfrm>
        </p:spPr>
        <p:txBody>
          <a:bodyPr>
            <a:noAutofit/>
          </a:bodyPr>
          <a:lstStyle>
            <a:lvl1pPr>
              <a:lnSpc>
                <a:spcPct val="100000"/>
              </a:lnSpc>
              <a:spcBef>
                <a:spcPts val="900"/>
              </a:spcBef>
              <a:spcAft>
                <a:spcPts val="450"/>
              </a:spcAft>
              <a:defRPr sz="1500"/>
            </a:lvl1pPr>
            <a:lvl2pPr>
              <a:lnSpc>
                <a:spcPct val="100000"/>
              </a:lnSpc>
              <a:spcBef>
                <a:spcPts val="450"/>
              </a:spcBef>
              <a:spcAft>
                <a:spcPts val="450"/>
              </a:spcAft>
              <a:defRPr sz="1500"/>
            </a:lvl2pPr>
            <a:lvl3pPr>
              <a:lnSpc>
                <a:spcPct val="100000"/>
              </a:lnSpc>
              <a:spcBef>
                <a:spcPts val="0"/>
              </a:spcBef>
              <a:spcAft>
                <a:spcPts val="450"/>
              </a:spcAft>
              <a:defRPr sz="1050"/>
            </a:lvl3pPr>
            <a:lvl4pPr>
              <a:lnSpc>
                <a:spcPct val="100000"/>
              </a:lnSpc>
              <a:spcBef>
                <a:spcPts val="0"/>
              </a:spcBef>
              <a:spcAft>
                <a:spcPts val="450"/>
              </a:spcAft>
              <a:defRPr sz="1050"/>
            </a:lvl4pPr>
            <a:lvl5pPr marL="89146" indent="-89146">
              <a:lnSpc>
                <a:spcPct val="100000"/>
              </a:lnSpc>
              <a:spcBef>
                <a:spcPts val="0"/>
              </a:spcBef>
              <a:buFont typeface="Arial" panose="020B0604020202020204" pitchFamily="34" charset="0"/>
              <a:buChar char="•"/>
              <a:defRPr sz="7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a:extLst>
              <a:ext uri="{FF2B5EF4-FFF2-40B4-BE49-F238E27FC236}">
                <a16:creationId xmlns:a16="http://schemas.microsoft.com/office/drawing/2014/main" id="{FB37E6F7-09E1-4209-8854-1290207FF225}"/>
              </a:ext>
            </a:extLst>
          </p:cNvPr>
          <p:cNvSpPr>
            <a:spLocks noGrp="1"/>
          </p:cNvSpPr>
          <p:nvPr>
            <p:ph sz="quarter" idx="15"/>
          </p:nvPr>
        </p:nvSpPr>
        <p:spPr>
          <a:xfrm>
            <a:off x="4524399" y="1770460"/>
            <a:ext cx="1831086" cy="3030141"/>
          </a:xfrm>
        </p:spPr>
        <p:txBody>
          <a:bodyPr>
            <a:noAutofit/>
          </a:bodyPr>
          <a:lstStyle>
            <a:lvl1pPr>
              <a:lnSpc>
                <a:spcPct val="100000"/>
              </a:lnSpc>
              <a:spcBef>
                <a:spcPts val="900"/>
              </a:spcBef>
              <a:spcAft>
                <a:spcPts val="450"/>
              </a:spcAft>
              <a:defRPr sz="1500"/>
            </a:lvl1pPr>
            <a:lvl2pPr>
              <a:lnSpc>
                <a:spcPct val="100000"/>
              </a:lnSpc>
              <a:spcBef>
                <a:spcPts val="450"/>
              </a:spcBef>
              <a:spcAft>
                <a:spcPts val="450"/>
              </a:spcAft>
              <a:defRPr sz="1500"/>
            </a:lvl2pPr>
            <a:lvl3pPr>
              <a:lnSpc>
                <a:spcPct val="100000"/>
              </a:lnSpc>
              <a:spcBef>
                <a:spcPts val="0"/>
              </a:spcBef>
              <a:spcAft>
                <a:spcPts val="450"/>
              </a:spcAft>
              <a:defRPr sz="1050"/>
            </a:lvl3pPr>
            <a:lvl4pPr>
              <a:lnSpc>
                <a:spcPct val="100000"/>
              </a:lnSpc>
              <a:spcBef>
                <a:spcPts val="0"/>
              </a:spcBef>
              <a:spcAft>
                <a:spcPts val="450"/>
              </a:spcAft>
              <a:defRPr sz="1050"/>
            </a:lvl4pPr>
            <a:lvl5pPr marL="89146" indent="-89146">
              <a:lnSpc>
                <a:spcPct val="100000"/>
              </a:lnSpc>
              <a:spcBef>
                <a:spcPts val="0"/>
              </a:spcBef>
              <a:buFont typeface="Arial" panose="020B0604020202020204" pitchFamily="34" charset="0"/>
              <a:buChar char="•"/>
              <a:defRPr sz="7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161697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ext Layout (variant) 3-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997" y="465322"/>
            <a:ext cx="8479852" cy="307777"/>
          </a:xfrm>
        </p:spPr>
        <p:txBody>
          <a:bodyPr wrap="square" lIns="0" tIns="0" rIns="0" bIns="0">
            <a:spAutoFit/>
          </a:bodyPr>
          <a:lstStyle>
            <a:lvl1pPr>
              <a:lnSpc>
                <a:spcPts val="2352"/>
              </a:lnSpc>
              <a:defRPr sz="2059">
                <a:solidFill>
                  <a:schemeClr val="tx1"/>
                </a:solidFill>
              </a:defRPr>
            </a:lvl1pPr>
          </a:lstStyle>
          <a:p>
            <a:r>
              <a:rPr lang="en-US"/>
              <a:t>Heading Segoe UI </a:t>
            </a:r>
            <a:r>
              <a:rPr lang="en-US" err="1"/>
              <a:t>Semibold</a:t>
            </a:r>
            <a:r>
              <a:rPr lang="en-US"/>
              <a:t> 28/32</a:t>
            </a:r>
          </a:p>
        </p:txBody>
      </p:sp>
      <p:sp>
        <p:nvSpPr>
          <p:cNvPr id="6" name="Content Placeholder 5">
            <a:extLst>
              <a:ext uri="{FF2B5EF4-FFF2-40B4-BE49-F238E27FC236}">
                <a16:creationId xmlns:a16="http://schemas.microsoft.com/office/drawing/2014/main" id="{43A5F90E-1FC9-4C72-B34B-F8B1E4E8F8DD}"/>
              </a:ext>
            </a:extLst>
          </p:cNvPr>
          <p:cNvSpPr>
            <a:spLocks noGrp="1"/>
          </p:cNvSpPr>
          <p:nvPr>
            <p:ph sz="quarter" idx="13"/>
          </p:nvPr>
        </p:nvSpPr>
        <p:spPr>
          <a:xfrm>
            <a:off x="341996" y="1770460"/>
            <a:ext cx="2832354" cy="3030141"/>
          </a:xfrm>
        </p:spPr>
        <p:txBody>
          <a:bodyPr>
            <a:noAutofit/>
          </a:bodyPr>
          <a:lstStyle>
            <a:lvl1pPr>
              <a:lnSpc>
                <a:spcPct val="100000"/>
              </a:lnSpc>
              <a:spcBef>
                <a:spcPts val="900"/>
              </a:spcBef>
              <a:spcAft>
                <a:spcPts val="450"/>
              </a:spcAft>
              <a:defRPr sz="1500"/>
            </a:lvl1pPr>
            <a:lvl2pPr>
              <a:lnSpc>
                <a:spcPct val="100000"/>
              </a:lnSpc>
              <a:spcBef>
                <a:spcPts val="450"/>
              </a:spcBef>
              <a:spcAft>
                <a:spcPts val="450"/>
              </a:spcAft>
              <a:defRPr sz="1500"/>
            </a:lvl2pPr>
            <a:lvl3pPr>
              <a:lnSpc>
                <a:spcPct val="100000"/>
              </a:lnSpc>
              <a:spcBef>
                <a:spcPts val="0"/>
              </a:spcBef>
              <a:spcAft>
                <a:spcPts val="450"/>
              </a:spcAft>
              <a:defRPr sz="1050"/>
            </a:lvl3pPr>
            <a:lvl4pPr>
              <a:lnSpc>
                <a:spcPct val="100000"/>
              </a:lnSpc>
              <a:spcBef>
                <a:spcPts val="0"/>
              </a:spcBef>
              <a:spcAft>
                <a:spcPts val="450"/>
              </a:spcAft>
              <a:defRPr sz="1050"/>
            </a:lvl4pPr>
            <a:lvl5pPr marL="89146" indent="-89146">
              <a:lnSpc>
                <a:spcPct val="100000"/>
              </a:lnSpc>
              <a:spcBef>
                <a:spcPts val="0"/>
              </a:spcBef>
              <a:buFont typeface="Arial" panose="020B0604020202020204" pitchFamily="34" charset="0"/>
              <a:buChar char="•"/>
              <a:defRPr sz="7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5">
            <a:extLst>
              <a:ext uri="{FF2B5EF4-FFF2-40B4-BE49-F238E27FC236}">
                <a16:creationId xmlns:a16="http://schemas.microsoft.com/office/drawing/2014/main" id="{C4B5484D-2BCA-43DD-A927-3C44390D0981}"/>
              </a:ext>
            </a:extLst>
          </p:cNvPr>
          <p:cNvSpPr>
            <a:spLocks noGrp="1"/>
          </p:cNvSpPr>
          <p:nvPr>
            <p:ph sz="quarter" idx="14"/>
          </p:nvPr>
        </p:nvSpPr>
        <p:spPr>
          <a:xfrm>
            <a:off x="3523131" y="1770460"/>
            <a:ext cx="2832354" cy="3030141"/>
          </a:xfrm>
        </p:spPr>
        <p:txBody>
          <a:bodyPr>
            <a:noAutofit/>
          </a:bodyPr>
          <a:lstStyle>
            <a:lvl1pPr>
              <a:lnSpc>
                <a:spcPct val="100000"/>
              </a:lnSpc>
              <a:spcBef>
                <a:spcPts val="900"/>
              </a:spcBef>
              <a:spcAft>
                <a:spcPts val="450"/>
              </a:spcAft>
              <a:defRPr sz="1500"/>
            </a:lvl1pPr>
            <a:lvl2pPr>
              <a:lnSpc>
                <a:spcPct val="100000"/>
              </a:lnSpc>
              <a:spcBef>
                <a:spcPts val="450"/>
              </a:spcBef>
              <a:spcAft>
                <a:spcPts val="450"/>
              </a:spcAft>
              <a:defRPr sz="1500"/>
            </a:lvl2pPr>
            <a:lvl3pPr>
              <a:lnSpc>
                <a:spcPct val="100000"/>
              </a:lnSpc>
              <a:spcBef>
                <a:spcPts val="0"/>
              </a:spcBef>
              <a:spcAft>
                <a:spcPts val="450"/>
              </a:spcAft>
              <a:defRPr sz="1050"/>
            </a:lvl3pPr>
            <a:lvl4pPr>
              <a:lnSpc>
                <a:spcPct val="100000"/>
              </a:lnSpc>
              <a:spcBef>
                <a:spcPts val="0"/>
              </a:spcBef>
              <a:spcAft>
                <a:spcPts val="450"/>
              </a:spcAft>
              <a:defRPr sz="1050"/>
            </a:lvl4pPr>
            <a:lvl5pPr marL="89146" indent="-89146">
              <a:lnSpc>
                <a:spcPct val="100000"/>
              </a:lnSpc>
              <a:spcBef>
                <a:spcPts val="0"/>
              </a:spcBef>
              <a:buFont typeface="Arial" panose="020B0604020202020204" pitchFamily="34" charset="0"/>
              <a:buChar char="•"/>
              <a:defRPr sz="7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64979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pti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997" y="465322"/>
            <a:ext cx="8479852" cy="307777"/>
          </a:xfrm>
        </p:spPr>
        <p:txBody>
          <a:bodyPr wrap="square" lIns="0" tIns="0" rIns="0" bIns="0">
            <a:spAutoFit/>
          </a:bodyPr>
          <a:lstStyle>
            <a:lvl1pPr>
              <a:lnSpc>
                <a:spcPts val="2352"/>
              </a:lnSpc>
              <a:defRPr sz="2059">
                <a:solidFill>
                  <a:schemeClr val="tx1"/>
                </a:solidFill>
              </a:defRPr>
            </a:lvl1pPr>
          </a:lstStyle>
          <a:p>
            <a:r>
              <a:rPr lang="en-US"/>
              <a:t>Text option 1: three column bulleted list</a:t>
            </a:r>
          </a:p>
        </p:txBody>
      </p:sp>
      <p:sp>
        <p:nvSpPr>
          <p:cNvPr id="4" name="Text Placeholder 3"/>
          <p:cNvSpPr>
            <a:spLocks noGrp="1"/>
          </p:cNvSpPr>
          <p:nvPr>
            <p:ph type="body" sz="quarter" idx="10" hasCustomPrompt="1"/>
          </p:nvPr>
        </p:nvSpPr>
        <p:spPr>
          <a:xfrm>
            <a:off x="341997" y="1441941"/>
            <a:ext cx="7038335" cy="452654"/>
          </a:xfrm>
        </p:spPr>
        <p:txBody>
          <a:bodyPr wrap="square" lIns="0" tIns="0" rIns="0" bIns="0">
            <a:spAutoFit/>
          </a:bodyPr>
          <a:lstStyle>
            <a:lvl1pPr marL="0" indent="0">
              <a:lnSpc>
                <a:spcPts val="1765"/>
              </a:lnSpc>
              <a:buNone/>
              <a:defRPr lang="en-US" sz="1471" kern="1200" spc="0" baseline="0" dirty="0">
                <a:solidFill>
                  <a:schemeClr val="tx1"/>
                </a:solidFill>
                <a:latin typeface="+mn-lt"/>
                <a:ea typeface="+mn-ea"/>
                <a:cs typeface="+mn-cs"/>
              </a:defRPr>
            </a:lvl1pPr>
            <a:lvl2pPr marL="168058" indent="0">
              <a:buNone/>
              <a:defRPr/>
            </a:lvl2pPr>
            <a:lvl3pPr marL="336114" indent="0">
              <a:buNone/>
              <a:defRPr/>
            </a:lvl3pPr>
            <a:lvl4pPr marL="504172" indent="0">
              <a:buNone/>
              <a:defRPr/>
            </a:lvl4pPr>
            <a:lvl5pPr marL="672229" indent="0">
              <a:buNone/>
              <a:defRPr/>
            </a:lvl5pPr>
          </a:lstStyle>
          <a:p>
            <a:pPr lvl="0"/>
            <a:r>
              <a:rPr lang="en-US"/>
              <a:t>Subhead Segoe UI Regular 20/24. Dis </a:t>
            </a:r>
            <a:r>
              <a:rPr lang="en-US" err="1"/>
              <a:t>apid</a:t>
            </a:r>
            <a:r>
              <a:rPr lang="en-US"/>
              <a:t> </a:t>
            </a:r>
            <a:r>
              <a:rPr lang="en-US" err="1"/>
              <a:t>es</a:t>
            </a:r>
            <a:r>
              <a:rPr lang="en-US"/>
              <a:t> </a:t>
            </a:r>
            <a:r>
              <a:rPr lang="en-US" err="1"/>
              <a:t>simusanditis</a:t>
            </a:r>
            <a:r>
              <a:rPr lang="en-US"/>
              <a:t> </a:t>
            </a:r>
            <a:r>
              <a:rPr lang="en-US" err="1"/>
              <a:t>ea</a:t>
            </a:r>
            <a:r>
              <a:rPr lang="en-US"/>
              <a:t> ex et </a:t>
            </a:r>
            <a:r>
              <a:rPr lang="en-US" err="1"/>
              <a:t>illore</a:t>
            </a:r>
            <a:r>
              <a:rPr lang="en-US"/>
              <a:t>, </a:t>
            </a:r>
            <a:r>
              <a:rPr lang="en-US" err="1"/>
              <a:t>nectationet</a:t>
            </a:r>
            <a:r>
              <a:rPr lang="en-US"/>
              <a:t> </a:t>
            </a:r>
            <a:r>
              <a:rPr lang="en-US" err="1"/>
              <a:t>aut</a:t>
            </a:r>
            <a:r>
              <a:rPr lang="en-US"/>
              <a:t> </a:t>
            </a:r>
            <a:r>
              <a:rPr lang="en-US" err="1"/>
              <a:t>dic</a:t>
            </a:r>
            <a:r>
              <a:rPr lang="en-US"/>
              <a:t> </a:t>
            </a:r>
            <a:r>
              <a:rPr lang="en-US" err="1"/>
              <a:t>tem</a:t>
            </a:r>
            <a:r>
              <a:rPr lang="en-US"/>
              <a:t> </a:t>
            </a:r>
            <a:r>
              <a:rPr lang="en-US" err="1"/>
              <a:t>vit</a:t>
            </a:r>
            <a:r>
              <a:rPr lang="en-US"/>
              <a:t> </a:t>
            </a:r>
            <a:r>
              <a:rPr lang="en-US" err="1"/>
              <a:t>velestium</a:t>
            </a:r>
            <a:r>
              <a:rPr lang="en-US"/>
              <a:t> </a:t>
            </a:r>
            <a:r>
              <a:rPr lang="en-US" err="1"/>
              <a:t>reperro</a:t>
            </a:r>
            <a:r>
              <a:rPr lang="en-US"/>
              <a:t> </a:t>
            </a:r>
            <a:r>
              <a:rPr lang="en-US" err="1"/>
              <a:t>rroviduntion</a:t>
            </a:r>
            <a:r>
              <a:rPr lang="en-US"/>
              <a:t> </a:t>
            </a:r>
            <a:r>
              <a:rPr lang="en-US" err="1"/>
              <a:t>conem</a:t>
            </a:r>
            <a:r>
              <a:rPr lang="en-US"/>
              <a:t> </a:t>
            </a:r>
            <a:r>
              <a:rPr lang="en-US" err="1"/>
              <a:t>rehend</a:t>
            </a:r>
            <a:r>
              <a:rPr lang="en-US"/>
              <a:t>.</a:t>
            </a:r>
          </a:p>
        </p:txBody>
      </p:sp>
      <p:sp>
        <p:nvSpPr>
          <p:cNvPr id="5" name="Text Placeholder 4"/>
          <p:cNvSpPr>
            <a:spLocks noGrp="1"/>
          </p:cNvSpPr>
          <p:nvPr>
            <p:ph type="body" sz="quarter" idx="11" hasCustomPrompt="1"/>
          </p:nvPr>
        </p:nvSpPr>
        <p:spPr>
          <a:xfrm>
            <a:off x="341997" y="2363541"/>
            <a:ext cx="2713786" cy="1937453"/>
          </a:xfrm>
        </p:spPr>
        <p:txBody>
          <a:bodyPr lIns="0" tIns="0" rIns="0" bIns="0"/>
          <a:lstStyle>
            <a:lvl1pPr marL="0" indent="0">
              <a:lnSpc>
                <a:spcPts val="1324"/>
              </a:lnSpc>
              <a:spcBef>
                <a:spcPts val="0"/>
              </a:spcBef>
              <a:spcAft>
                <a:spcPts val="441"/>
              </a:spcAft>
              <a:buNone/>
              <a:defRPr sz="1029" b="0" spc="0" baseline="0">
                <a:solidFill>
                  <a:schemeClr val="tx2"/>
                </a:solidFill>
                <a:latin typeface="+mj-lt"/>
              </a:defRPr>
            </a:lvl1pPr>
            <a:lvl2pPr marL="210072" marR="0" indent="-210072" algn="l" defTabSz="685714" rtl="0" eaLnBrk="1" fontAlgn="auto" latinLnBrk="0" hangingPunct="1">
              <a:lnSpc>
                <a:spcPts val="1324"/>
              </a:lnSpc>
              <a:spcBef>
                <a:spcPts val="0"/>
              </a:spcBef>
              <a:spcAft>
                <a:spcPts val="441"/>
              </a:spcAft>
              <a:buClrTx/>
              <a:buSzPct val="90000"/>
              <a:buFont typeface="Arial" panose="020B0604020202020204" pitchFamily="34" charset="0"/>
              <a:buChar char="•"/>
              <a:tabLst/>
              <a:defRPr lang="en-US" sz="1029" kern="1200" spc="0" baseline="0" dirty="0">
                <a:solidFill>
                  <a:schemeClr val="tx1"/>
                </a:solidFill>
                <a:latin typeface="+mn-lt"/>
                <a:ea typeface="+mn-ea"/>
                <a:cs typeface="+mn-cs"/>
              </a:defRPr>
            </a:lvl2pPr>
            <a:lvl3pPr marL="336114" indent="0">
              <a:buNone/>
              <a:defRPr/>
            </a:lvl3pPr>
            <a:lvl4pPr marL="504172" indent="0">
              <a:buNone/>
              <a:defRPr/>
            </a:lvl4pPr>
            <a:lvl5pPr marL="672229" indent="0">
              <a:buNone/>
              <a:defRPr/>
            </a:lvl5pPr>
          </a:lstStyle>
          <a:p>
            <a:pPr lvl="0"/>
            <a:r>
              <a:rPr lang="en-US"/>
              <a:t>Paragraph title Segoe UI </a:t>
            </a:r>
            <a:r>
              <a:rPr lang="en-US" err="1"/>
              <a:t>Semibold</a:t>
            </a:r>
            <a:r>
              <a:rPr lang="en-US"/>
              <a:t> 14/18</a:t>
            </a:r>
          </a:p>
          <a:p>
            <a:pPr marL="210072" marR="0" lvl="1" indent="-210072" algn="l" defTabSz="685714" rtl="0" eaLnBrk="1" fontAlgn="auto" latinLnBrk="0" hangingPunct="1">
              <a:lnSpc>
                <a:spcPts val="1324"/>
              </a:lnSpc>
              <a:spcBef>
                <a:spcPts val="882"/>
              </a:spcBef>
              <a:spcAft>
                <a:spcPts val="0"/>
              </a:spcAft>
              <a:buClrTx/>
              <a:buSzPct val="90000"/>
              <a:tabLst/>
            </a:pPr>
            <a:r>
              <a:rPr lang="en-US"/>
              <a:t>Body copy Segoe Regular 14/18.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r>
              <a:rPr lang="en-US" err="1"/>
              <a:t>Urestempor</a:t>
            </a:r>
            <a:r>
              <a:rPr lang="en-US"/>
              <a:t> ra </a:t>
            </a:r>
            <a:r>
              <a:rPr lang="en-US" err="1"/>
              <a:t>aut</a:t>
            </a:r>
            <a:r>
              <a:rPr lang="en-US"/>
              <a:t> </a:t>
            </a:r>
            <a:r>
              <a:rPr lang="en-US" err="1"/>
              <a:t>velique</a:t>
            </a:r>
            <a:r>
              <a:rPr lang="en-US"/>
              <a:t> </a:t>
            </a:r>
            <a:r>
              <a:rPr lang="en-US" err="1"/>
              <a:t>perum</a:t>
            </a:r>
            <a:r>
              <a:rPr lang="en-US"/>
              <a:t> </a:t>
            </a:r>
            <a:r>
              <a:rPr lang="en-US" err="1"/>
              <a:t>enim</a:t>
            </a:r>
            <a:r>
              <a:rPr lang="en-US"/>
              <a:t> qui </a:t>
            </a:r>
            <a:r>
              <a:rPr lang="en-US" err="1"/>
              <a:t>omnimus</a:t>
            </a:r>
            <a:r>
              <a:rPr lang="en-US"/>
              <a:t>, sunt </a:t>
            </a:r>
            <a:r>
              <a:rPr lang="en-US" err="1"/>
              <a:t>fuga</a:t>
            </a:r>
            <a:r>
              <a:rPr lang="en-US"/>
              <a:t>.</a:t>
            </a:r>
          </a:p>
          <a:p>
            <a:pPr marL="210072" marR="0" lvl="1" indent="-210072" algn="l" defTabSz="685714" rtl="0" eaLnBrk="1" fontAlgn="auto" latinLnBrk="0" hangingPunct="1">
              <a:lnSpc>
                <a:spcPts val="1324"/>
              </a:lnSpc>
              <a:spcBef>
                <a:spcPts val="882"/>
              </a:spcBef>
              <a:spcAft>
                <a:spcPts val="0"/>
              </a:spcAft>
              <a:buClrTx/>
              <a:buSzPct val="90000"/>
              <a:tabLst/>
              <a:defRPr/>
            </a:pPr>
            <a:r>
              <a:rPr lang="en-US"/>
              <a:t>Body copy Segoe Regular 14/18.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r>
              <a:rPr lang="en-US" err="1"/>
              <a:t>Urestempor</a:t>
            </a:r>
            <a:r>
              <a:rPr lang="en-US"/>
              <a:t> </a:t>
            </a:r>
            <a:r>
              <a:rPr lang="en-US" err="1"/>
              <a:t>ra</a:t>
            </a:r>
            <a:r>
              <a:rPr lang="en-US"/>
              <a:t> </a:t>
            </a:r>
            <a:r>
              <a:rPr lang="en-US" err="1"/>
              <a:t>aut</a:t>
            </a:r>
            <a:r>
              <a:rPr lang="en-US"/>
              <a:t> </a:t>
            </a:r>
            <a:r>
              <a:rPr lang="en-US" err="1"/>
              <a:t>velique</a:t>
            </a:r>
            <a:r>
              <a:rPr lang="en-US"/>
              <a:t> </a:t>
            </a:r>
            <a:r>
              <a:rPr lang="en-US" err="1"/>
              <a:t>perum</a:t>
            </a:r>
            <a:r>
              <a:rPr lang="en-US"/>
              <a:t> </a:t>
            </a:r>
            <a:r>
              <a:rPr lang="en-US" err="1"/>
              <a:t>enim</a:t>
            </a:r>
            <a:r>
              <a:rPr lang="en-US"/>
              <a:t> qui </a:t>
            </a:r>
            <a:r>
              <a:rPr lang="en-US" err="1"/>
              <a:t>omnimus</a:t>
            </a:r>
            <a:r>
              <a:rPr lang="en-US"/>
              <a:t>, </a:t>
            </a:r>
            <a:r>
              <a:rPr lang="en-US" err="1"/>
              <a:t>sunt</a:t>
            </a:r>
            <a:r>
              <a:rPr lang="en-US"/>
              <a:t> </a:t>
            </a:r>
            <a:r>
              <a:rPr lang="en-US" err="1"/>
              <a:t>fuga</a:t>
            </a:r>
            <a:r>
              <a:rPr lang="en-US"/>
              <a:t>.</a:t>
            </a:r>
          </a:p>
          <a:p>
            <a:pPr lvl="1"/>
            <a:endParaRPr lang="en-US"/>
          </a:p>
        </p:txBody>
      </p:sp>
      <p:sp>
        <p:nvSpPr>
          <p:cNvPr id="21" name="Text Placeholder 4">
            <a:extLst>
              <a:ext uri="{FF2B5EF4-FFF2-40B4-BE49-F238E27FC236}">
                <a16:creationId xmlns:a16="http://schemas.microsoft.com/office/drawing/2014/main" id="{03383CEA-4FEB-4C9E-B7D6-3B36BC8EB75A}"/>
              </a:ext>
            </a:extLst>
          </p:cNvPr>
          <p:cNvSpPr>
            <a:spLocks noGrp="1"/>
          </p:cNvSpPr>
          <p:nvPr>
            <p:ph type="body" sz="quarter" idx="12" hasCustomPrompt="1"/>
          </p:nvPr>
        </p:nvSpPr>
        <p:spPr>
          <a:xfrm>
            <a:off x="3238837" y="2363541"/>
            <a:ext cx="2713786" cy="1937453"/>
          </a:xfrm>
        </p:spPr>
        <p:txBody>
          <a:bodyPr lIns="0" tIns="0" rIns="0" bIns="0"/>
          <a:lstStyle>
            <a:lvl1pPr marL="0" indent="0">
              <a:lnSpc>
                <a:spcPts val="1324"/>
              </a:lnSpc>
              <a:spcBef>
                <a:spcPts val="0"/>
              </a:spcBef>
              <a:spcAft>
                <a:spcPts val="441"/>
              </a:spcAft>
              <a:buNone/>
              <a:defRPr sz="1029" b="0" spc="0" baseline="0">
                <a:solidFill>
                  <a:schemeClr val="tx2"/>
                </a:solidFill>
                <a:latin typeface="+mj-lt"/>
              </a:defRPr>
            </a:lvl1pPr>
            <a:lvl2pPr marL="210072" marR="0" indent="-210072" algn="l" defTabSz="685714" rtl="0" eaLnBrk="1" fontAlgn="auto" latinLnBrk="0" hangingPunct="1">
              <a:lnSpc>
                <a:spcPts val="1324"/>
              </a:lnSpc>
              <a:spcBef>
                <a:spcPts val="0"/>
              </a:spcBef>
              <a:spcAft>
                <a:spcPts val="441"/>
              </a:spcAft>
              <a:buClrTx/>
              <a:buSzPct val="90000"/>
              <a:buFont typeface="Arial" panose="020B0604020202020204" pitchFamily="34" charset="0"/>
              <a:buChar char="•"/>
              <a:tabLst/>
              <a:defRPr lang="en-US" sz="1029" kern="1200" spc="0" baseline="0" dirty="0">
                <a:solidFill>
                  <a:schemeClr val="tx1"/>
                </a:solidFill>
                <a:latin typeface="+mn-lt"/>
                <a:ea typeface="+mn-ea"/>
                <a:cs typeface="+mn-cs"/>
              </a:defRPr>
            </a:lvl2pPr>
            <a:lvl3pPr marL="336114" indent="0">
              <a:buNone/>
              <a:defRPr/>
            </a:lvl3pPr>
            <a:lvl4pPr marL="504172" indent="0">
              <a:buNone/>
              <a:defRPr/>
            </a:lvl4pPr>
            <a:lvl5pPr marL="672229" indent="0">
              <a:buNone/>
              <a:defRPr/>
            </a:lvl5pPr>
          </a:lstStyle>
          <a:p>
            <a:pPr lvl="0"/>
            <a:r>
              <a:rPr lang="en-US"/>
              <a:t>Paragraph title Segoe UI </a:t>
            </a:r>
            <a:r>
              <a:rPr lang="en-US" err="1"/>
              <a:t>Semibold</a:t>
            </a:r>
            <a:r>
              <a:rPr lang="en-US"/>
              <a:t> 14/18</a:t>
            </a:r>
          </a:p>
          <a:p>
            <a:pPr marL="210072" marR="0" lvl="1" indent="-210072" algn="l" defTabSz="685714" rtl="0" eaLnBrk="1" fontAlgn="auto" latinLnBrk="0" hangingPunct="1">
              <a:lnSpc>
                <a:spcPts val="1324"/>
              </a:lnSpc>
              <a:spcBef>
                <a:spcPts val="882"/>
              </a:spcBef>
              <a:spcAft>
                <a:spcPts val="0"/>
              </a:spcAft>
              <a:buClrTx/>
              <a:buSzPct val="90000"/>
              <a:tabLst/>
            </a:pPr>
            <a:r>
              <a:rPr lang="en-US"/>
              <a:t>Body copy Segoe Regular 14/18.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r>
              <a:rPr lang="en-US" err="1"/>
              <a:t>Urestempor</a:t>
            </a:r>
            <a:r>
              <a:rPr lang="en-US"/>
              <a:t> ra </a:t>
            </a:r>
            <a:r>
              <a:rPr lang="en-US" err="1"/>
              <a:t>aut</a:t>
            </a:r>
            <a:r>
              <a:rPr lang="en-US"/>
              <a:t> </a:t>
            </a:r>
            <a:r>
              <a:rPr lang="en-US" err="1"/>
              <a:t>velique</a:t>
            </a:r>
            <a:r>
              <a:rPr lang="en-US"/>
              <a:t> </a:t>
            </a:r>
            <a:r>
              <a:rPr lang="en-US" err="1"/>
              <a:t>perum</a:t>
            </a:r>
            <a:r>
              <a:rPr lang="en-US"/>
              <a:t> </a:t>
            </a:r>
            <a:r>
              <a:rPr lang="en-US" err="1"/>
              <a:t>enim</a:t>
            </a:r>
            <a:r>
              <a:rPr lang="en-US"/>
              <a:t> qui </a:t>
            </a:r>
            <a:r>
              <a:rPr lang="en-US" err="1"/>
              <a:t>omnimus</a:t>
            </a:r>
            <a:r>
              <a:rPr lang="en-US"/>
              <a:t>, sunt </a:t>
            </a:r>
            <a:r>
              <a:rPr lang="en-US" err="1"/>
              <a:t>fuga</a:t>
            </a:r>
            <a:r>
              <a:rPr lang="en-US"/>
              <a:t>.</a:t>
            </a:r>
          </a:p>
          <a:p>
            <a:pPr marL="210072" marR="0" lvl="1" indent="-210072" algn="l" defTabSz="685714" rtl="0" eaLnBrk="1" fontAlgn="auto" latinLnBrk="0" hangingPunct="1">
              <a:lnSpc>
                <a:spcPts val="1324"/>
              </a:lnSpc>
              <a:spcBef>
                <a:spcPts val="882"/>
              </a:spcBef>
              <a:spcAft>
                <a:spcPts val="0"/>
              </a:spcAft>
              <a:buClrTx/>
              <a:buSzPct val="90000"/>
              <a:tabLst/>
              <a:defRPr/>
            </a:pPr>
            <a:r>
              <a:rPr lang="en-US"/>
              <a:t>Body copy Segoe Regular 14/18.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r>
              <a:rPr lang="en-US" err="1"/>
              <a:t>Urestempor</a:t>
            </a:r>
            <a:r>
              <a:rPr lang="en-US"/>
              <a:t> </a:t>
            </a:r>
            <a:r>
              <a:rPr lang="en-US" err="1"/>
              <a:t>ra</a:t>
            </a:r>
            <a:r>
              <a:rPr lang="en-US"/>
              <a:t> </a:t>
            </a:r>
            <a:r>
              <a:rPr lang="en-US" err="1"/>
              <a:t>aut</a:t>
            </a:r>
            <a:r>
              <a:rPr lang="en-US"/>
              <a:t> </a:t>
            </a:r>
            <a:r>
              <a:rPr lang="en-US" err="1"/>
              <a:t>velique</a:t>
            </a:r>
            <a:r>
              <a:rPr lang="en-US"/>
              <a:t> </a:t>
            </a:r>
            <a:r>
              <a:rPr lang="en-US" err="1"/>
              <a:t>perum</a:t>
            </a:r>
            <a:r>
              <a:rPr lang="en-US"/>
              <a:t> </a:t>
            </a:r>
            <a:r>
              <a:rPr lang="en-US" err="1"/>
              <a:t>enim</a:t>
            </a:r>
            <a:r>
              <a:rPr lang="en-US"/>
              <a:t> qui </a:t>
            </a:r>
            <a:r>
              <a:rPr lang="en-US" err="1"/>
              <a:t>omnimus</a:t>
            </a:r>
            <a:r>
              <a:rPr lang="en-US"/>
              <a:t>, </a:t>
            </a:r>
            <a:r>
              <a:rPr lang="en-US" err="1"/>
              <a:t>sunt</a:t>
            </a:r>
            <a:r>
              <a:rPr lang="en-US"/>
              <a:t> </a:t>
            </a:r>
            <a:r>
              <a:rPr lang="en-US" err="1"/>
              <a:t>fuga</a:t>
            </a:r>
            <a:r>
              <a:rPr lang="en-US"/>
              <a:t>.</a:t>
            </a:r>
          </a:p>
          <a:p>
            <a:pPr lvl="1"/>
            <a:endParaRPr lang="en-US"/>
          </a:p>
        </p:txBody>
      </p:sp>
      <p:sp>
        <p:nvSpPr>
          <p:cNvPr id="22" name="Text Placeholder 4">
            <a:extLst>
              <a:ext uri="{FF2B5EF4-FFF2-40B4-BE49-F238E27FC236}">
                <a16:creationId xmlns:a16="http://schemas.microsoft.com/office/drawing/2014/main" id="{35007055-7118-477F-B301-DB401591FA27}"/>
              </a:ext>
            </a:extLst>
          </p:cNvPr>
          <p:cNvSpPr>
            <a:spLocks noGrp="1"/>
          </p:cNvSpPr>
          <p:nvPr>
            <p:ph type="body" sz="quarter" idx="13" hasCustomPrompt="1"/>
          </p:nvPr>
        </p:nvSpPr>
        <p:spPr>
          <a:xfrm>
            <a:off x="6112470" y="2363541"/>
            <a:ext cx="2713786" cy="1937453"/>
          </a:xfrm>
        </p:spPr>
        <p:txBody>
          <a:bodyPr lIns="0" tIns="0" rIns="0" bIns="0"/>
          <a:lstStyle>
            <a:lvl1pPr marL="0" indent="0">
              <a:lnSpc>
                <a:spcPts val="1324"/>
              </a:lnSpc>
              <a:spcBef>
                <a:spcPts val="0"/>
              </a:spcBef>
              <a:spcAft>
                <a:spcPts val="441"/>
              </a:spcAft>
              <a:buNone/>
              <a:defRPr sz="1029" b="0" spc="0" baseline="0">
                <a:solidFill>
                  <a:schemeClr val="tx2"/>
                </a:solidFill>
                <a:latin typeface="+mj-lt"/>
              </a:defRPr>
            </a:lvl1pPr>
            <a:lvl2pPr marL="210072" marR="0" indent="-210072" algn="l" defTabSz="685714" rtl="0" eaLnBrk="1" fontAlgn="auto" latinLnBrk="0" hangingPunct="1">
              <a:lnSpc>
                <a:spcPts val="1324"/>
              </a:lnSpc>
              <a:spcBef>
                <a:spcPts val="0"/>
              </a:spcBef>
              <a:spcAft>
                <a:spcPts val="441"/>
              </a:spcAft>
              <a:buClrTx/>
              <a:buSzPct val="90000"/>
              <a:buFont typeface="Arial" panose="020B0604020202020204" pitchFamily="34" charset="0"/>
              <a:buChar char="•"/>
              <a:tabLst/>
              <a:defRPr lang="en-US" sz="1029" kern="1200" spc="0" baseline="0" dirty="0">
                <a:solidFill>
                  <a:schemeClr val="tx1"/>
                </a:solidFill>
                <a:latin typeface="+mn-lt"/>
                <a:ea typeface="+mn-ea"/>
                <a:cs typeface="+mn-cs"/>
              </a:defRPr>
            </a:lvl2pPr>
            <a:lvl3pPr marL="336114" indent="0">
              <a:buNone/>
              <a:defRPr/>
            </a:lvl3pPr>
            <a:lvl4pPr marL="504172" indent="0">
              <a:buNone/>
              <a:defRPr/>
            </a:lvl4pPr>
            <a:lvl5pPr marL="672229" indent="0">
              <a:buNone/>
              <a:defRPr/>
            </a:lvl5pPr>
          </a:lstStyle>
          <a:p>
            <a:pPr lvl="0"/>
            <a:r>
              <a:rPr lang="en-US"/>
              <a:t>Paragraph title Segoe UI </a:t>
            </a:r>
            <a:r>
              <a:rPr lang="en-US" err="1"/>
              <a:t>Semibold</a:t>
            </a:r>
            <a:r>
              <a:rPr lang="en-US"/>
              <a:t> 14/18</a:t>
            </a:r>
          </a:p>
          <a:p>
            <a:pPr marL="210072" marR="0" lvl="1" indent="-210072" algn="l" defTabSz="685714" rtl="0" eaLnBrk="1" fontAlgn="auto" latinLnBrk="0" hangingPunct="1">
              <a:lnSpc>
                <a:spcPts val="1324"/>
              </a:lnSpc>
              <a:spcBef>
                <a:spcPts val="882"/>
              </a:spcBef>
              <a:spcAft>
                <a:spcPts val="0"/>
              </a:spcAft>
              <a:buClrTx/>
              <a:buSzPct val="90000"/>
              <a:tabLst/>
            </a:pPr>
            <a:r>
              <a:rPr lang="en-US"/>
              <a:t>Body copy Segoe Regular 14/18.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r>
              <a:rPr lang="en-US" err="1"/>
              <a:t>Urestempor</a:t>
            </a:r>
            <a:r>
              <a:rPr lang="en-US"/>
              <a:t> ra </a:t>
            </a:r>
            <a:r>
              <a:rPr lang="en-US" err="1"/>
              <a:t>aut</a:t>
            </a:r>
            <a:r>
              <a:rPr lang="en-US"/>
              <a:t> </a:t>
            </a:r>
            <a:r>
              <a:rPr lang="en-US" err="1"/>
              <a:t>velique</a:t>
            </a:r>
            <a:r>
              <a:rPr lang="en-US"/>
              <a:t> </a:t>
            </a:r>
            <a:r>
              <a:rPr lang="en-US" err="1"/>
              <a:t>perum</a:t>
            </a:r>
            <a:r>
              <a:rPr lang="en-US"/>
              <a:t> </a:t>
            </a:r>
            <a:r>
              <a:rPr lang="en-US" err="1"/>
              <a:t>enim</a:t>
            </a:r>
            <a:r>
              <a:rPr lang="en-US"/>
              <a:t> qui </a:t>
            </a:r>
            <a:r>
              <a:rPr lang="en-US" err="1"/>
              <a:t>omnimus</a:t>
            </a:r>
            <a:r>
              <a:rPr lang="en-US"/>
              <a:t>, sunt </a:t>
            </a:r>
            <a:r>
              <a:rPr lang="en-US" err="1"/>
              <a:t>fuga</a:t>
            </a:r>
            <a:r>
              <a:rPr lang="en-US"/>
              <a:t>.</a:t>
            </a:r>
          </a:p>
          <a:p>
            <a:pPr marL="210072" marR="0" lvl="1" indent="-210072" algn="l" defTabSz="685714" rtl="0" eaLnBrk="1" fontAlgn="auto" latinLnBrk="0" hangingPunct="1">
              <a:lnSpc>
                <a:spcPts val="1324"/>
              </a:lnSpc>
              <a:spcBef>
                <a:spcPts val="882"/>
              </a:spcBef>
              <a:spcAft>
                <a:spcPts val="0"/>
              </a:spcAft>
              <a:buClrTx/>
              <a:buSzPct val="90000"/>
              <a:tabLst/>
              <a:defRPr/>
            </a:pPr>
            <a:r>
              <a:rPr lang="en-US"/>
              <a:t>Body copy Segoe Regular 14/18.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r>
              <a:rPr lang="en-US" err="1"/>
              <a:t>Urestempor</a:t>
            </a:r>
            <a:r>
              <a:rPr lang="en-US"/>
              <a:t> </a:t>
            </a:r>
            <a:r>
              <a:rPr lang="en-US" err="1"/>
              <a:t>ra</a:t>
            </a:r>
            <a:r>
              <a:rPr lang="en-US"/>
              <a:t> </a:t>
            </a:r>
            <a:r>
              <a:rPr lang="en-US" err="1"/>
              <a:t>aut</a:t>
            </a:r>
            <a:r>
              <a:rPr lang="en-US"/>
              <a:t> </a:t>
            </a:r>
            <a:r>
              <a:rPr lang="en-US" err="1"/>
              <a:t>velique</a:t>
            </a:r>
            <a:r>
              <a:rPr lang="en-US"/>
              <a:t> </a:t>
            </a:r>
            <a:r>
              <a:rPr lang="en-US" err="1"/>
              <a:t>perum</a:t>
            </a:r>
            <a:r>
              <a:rPr lang="en-US"/>
              <a:t> </a:t>
            </a:r>
            <a:r>
              <a:rPr lang="en-US" err="1"/>
              <a:t>enim</a:t>
            </a:r>
            <a:r>
              <a:rPr lang="en-US"/>
              <a:t> qui </a:t>
            </a:r>
            <a:r>
              <a:rPr lang="en-US" err="1"/>
              <a:t>omnimus</a:t>
            </a:r>
            <a:r>
              <a:rPr lang="en-US"/>
              <a:t>, </a:t>
            </a:r>
            <a:r>
              <a:rPr lang="en-US" err="1"/>
              <a:t>sunt</a:t>
            </a:r>
            <a:r>
              <a:rPr lang="en-US"/>
              <a:t> </a:t>
            </a:r>
            <a:r>
              <a:rPr lang="en-US" err="1"/>
              <a:t>fuga</a:t>
            </a:r>
            <a:r>
              <a:rPr lang="en-US"/>
              <a:t>.</a:t>
            </a:r>
          </a:p>
          <a:p>
            <a:pPr lvl="1"/>
            <a:endParaRPr lang="en-US"/>
          </a:p>
        </p:txBody>
      </p:sp>
    </p:spTree>
    <p:extLst>
      <p:ext uri="{BB962C8B-B14F-4D97-AF65-F5344CB8AC3E}">
        <p14:creationId xmlns:p14="http://schemas.microsoft.com/office/powerpoint/2010/main" val="6643271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option (varia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997" y="465322"/>
            <a:ext cx="8479852" cy="307777"/>
          </a:xfrm>
        </p:spPr>
        <p:txBody>
          <a:bodyPr wrap="square" lIns="0" tIns="0" rIns="0" bIns="0">
            <a:spAutoFit/>
          </a:bodyPr>
          <a:lstStyle>
            <a:lvl1pPr>
              <a:lnSpc>
                <a:spcPts val="2352"/>
              </a:lnSpc>
              <a:defRPr sz="2059">
                <a:solidFill>
                  <a:schemeClr val="tx1"/>
                </a:solidFill>
              </a:defRPr>
            </a:lvl1pPr>
          </a:lstStyle>
          <a:p>
            <a:r>
              <a:rPr lang="en-US"/>
              <a:t>Text option 1: three column bulleted list</a:t>
            </a:r>
          </a:p>
        </p:txBody>
      </p:sp>
      <p:sp>
        <p:nvSpPr>
          <p:cNvPr id="8" name="Content Placeholder 5">
            <a:extLst>
              <a:ext uri="{FF2B5EF4-FFF2-40B4-BE49-F238E27FC236}">
                <a16:creationId xmlns:a16="http://schemas.microsoft.com/office/drawing/2014/main" id="{ECFE57B2-A746-46C8-A5B6-B1E306B4E090}"/>
              </a:ext>
            </a:extLst>
          </p:cNvPr>
          <p:cNvSpPr>
            <a:spLocks noGrp="1"/>
          </p:cNvSpPr>
          <p:nvPr>
            <p:ph sz="quarter" idx="13"/>
          </p:nvPr>
        </p:nvSpPr>
        <p:spPr>
          <a:xfrm>
            <a:off x="342901" y="2657475"/>
            <a:ext cx="2706291" cy="2143125"/>
          </a:xfrm>
        </p:spPr>
        <p:txBody>
          <a:bodyPr>
            <a:noAutofit/>
          </a:bodyPr>
          <a:lstStyle>
            <a:lvl1pPr>
              <a:lnSpc>
                <a:spcPct val="100000"/>
              </a:lnSpc>
              <a:spcAft>
                <a:spcPts val="441"/>
              </a:spcAft>
              <a:defRPr sz="1500">
                <a:solidFill>
                  <a:schemeClr val="tx2"/>
                </a:solidFill>
              </a:defRPr>
            </a:lvl1pPr>
            <a:lvl2pPr>
              <a:lnSpc>
                <a:spcPct val="100000"/>
              </a:lnSpc>
              <a:defRPr sz="1500"/>
            </a:lvl2pPr>
            <a:lvl3pPr>
              <a:lnSpc>
                <a:spcPct val="100000"/>
              </a:lnSpc>
              <a:defRPr sz="1050"/>
            </a:lvl3pPr>
            <a:lvl4pPr>
              <a:lnSpc>
                <a:spcPct val="100000"/>
              </a:lnSpc>
              <a:defRPr sz="1050"/>
            </a:lvl4pPr>
            <a:lvl5pPr>
              <a:lnSpc>
                <a:spcPct val="100000"/>
              </a:lnSpc>
              <a:defRPr sz="7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5">
            <a:extLst>
              <a:ext uri="{FF2B5EF4-FFF2-40B4-BE49-F238E27FC236}">
                <a16:creationId xmlns:a16="http://schemas.microsoft.com/office/drawing/2014/main" id="{296777E1-F0FF-4FDA-B19B-246400812413}"/>
              </a:ext>
            </a:extLst>
          </p:cNvPr>
          <p:cNvSpPr>
            <a:spLocks noGrp="1"/>
          </p:cNvSpPr>
          <p:nvPr>
            <p:ph sz="quarter" idx="14"/>
          </p:nvPr>
        </p:nvSpPr>
        <p:spPr>
          <a:xfrm>
            <a:off x="3219450" y="2657475"/>
            <a:ext cx="2706291" cy="2143125"/>
          </a:xfrm>
        </p:spPr>
        <p:txBody>
          <a:bodyPr>
            <a:noAutofit/>
          </a:bodyPr>
          <a:lstStyle>
            <a:lvl1pPr>
              <a:lnSpc>
                <a:spcPct val="100000"/>
              </a:lnSpc>
              <a:spcAft>
                <a:spcPts val="441"/>
              </a:spcAft>
              <a:defRPr sz="1500">
                <a:solidFill>
                  <a:schemeClr val="tx2"/>
                </a:solidFill>
              </a:defRPr>
            </a:lvl1pPr>
            <a:lvl2pPr>
              <a:lnSpc>
                <a:spcPct val="100000"/>
              </a:lnSpc>
              <a:defRPr sz="1500"/>
            </a:lvl2pPr>
            <a:lvl3pPr>
              <a:lnSpc>
                <a:spcPct val="100000"/>
              </a:lnSpc>
              <a:defRPr sz="1050"/>
            </a:lvl3pPr>
            <a:lvl4pPr>
              <a:lnSpc>
                <a:spcPct val="100000"/>
              </a:lnSpc>
              <a:defRPr sz="1050"/>
            </a:lvl4pPr>
            <a:lvl5pPr>
              <a:lnSpc>
                <a:spcPct val="100000"/>
              </a:lnSpc>
              <a:defRPr sz="7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5">
            <a:extLst>
              <a:ext uri="{FF2B5EF4-FFF2-40B4-BE49-F238E27FC236}">
                <a16:creationId xmlns:a16="http://schemas.microsoft.com/office/drawing/2014/main" id="{56A202A7-6930-43B8-AA5A-E907F3F6D99B}"/>
              </a:ext>
            </a:extLst>
          </p:cNvPr>
          <p:cNvSpPr>
            <a:spLocks noGrp="1"/>
          </p:cNvSpPr>
          <p:nvPr>
            <p:ph sz="quarter" idx="15"/>
          </p:nvPr>
        </p:nvSpPr>
        <p:spPr>
          <a:xfrm>
            <a:off x="6095999" y="2657475"/>
            <a:ext cx="2706291" cy="2143125"/>
          </a:xfrm>
        </p:spPr>
        <p:txBody>
          <a:bodyPr>
            <a:noAutofit/>
          </a:bodyPr>
          <a:lstStyle>
            <a:lvl1pPr>
              <a:lnSpc>
                <a:spcPct val="100000"/>
              </a:lnSpc>
              <a:spcAft>
                <a:spcPts val="441"/>
              </a:spcAft>
              <a:defRPr sz="1500">
                <a:solidFill>
                  <a:schemeClr val="tx2"/>
                </a:solidFill>
              </a:defRPr>
            </a:lvl1pPr>
            <a:lvl2pPr>
              <a:lnSpc>
                <a:spcPct val="100000"/>
              </a:lnSpc>
              <a:defRPr sz="1500"/>
            </a:lvl2pPr>
            <a:lvl3pPr>
              <a:lnSpc>
                <a:spcPct val="100000"/>
              </a:lnSpc>
              <a:defRPr sz="1050"/>
            </a:lvl3pPr>
            <a:lvl4pPr>
              <a:lnSpc>
                <a:spcPct val="100000"/>
              </a:lnSpc>
              <a:defRPr sz="1050"/>
            </a:lvl4pPr>
            <a:lvl5pPr>
              <a:lnSpc>
                <a:spcPct val="100000"/>
              </a:lnSpc>
              <a:defRPr sz="7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293949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opt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997" y="465322"/>
            <a:ext cx="8479852" cy="307777"/>
          </a:xfrm>
        </p:spPr>
        <p:txBody>
          <a:bodyPr wrap="square" lIns="0" tIns="0" rIns="0" bIns="0">
            <a:spAutoFit/>
          </a:bodyPr>
          <a:lstStyle>
            <a:lvl1pPr>
              <a:lnSpc>
                <a:spcPts val="2352"/>
              </a:lnSpc>
              <a:defRPr sz="2059">
                <a:solidFill>
                  <a:schemeClr val="tx1"/>
                </a:solidFill>
              </a:defRPr>
            </a:lvl1pPr>
          </a:lstStyle>
          <a:p>
            <a:r>
              <a:rPr lang="en-US"/>
              <a:t>Text option 2: two columns copy heavy</a:t>
            </a:r>
          </a:p>
        </p:txBody>
      </p:sp>
      <p:sp>
        <p:nvSpPr>
          <p:cNvPr id="16" name="Text Placeholder 4">
            <a:extLst>
              <a:ext uri="{FF2B5EF4-FFF2-40B4-BE49-F238E27FC236}">
                <a16:creationId xmlns:a16="http://schemas.microsoft.com/office/drawing/2014/main" id="{99E39B6D-21AF-485C-B606-D6EA248988A6}"/>
              </a:ext>
            </a:extLst>
          </p:cNvPr>
          <p:cNvSpPr>
            <a:spLocks noGrp="1"/>
          </p:cNvSpPr>
          <p:nvPr>
            <p:ph type="body" sz="quarter" idx="13" hasCustomPrompt="1"/>
          </p:nvPr>
        </p:nvSpPr>
        <p:spPr>
          <a:xfrm>
            <a:off x="341997" y="1772718"/>
            <a:ext cx="2713786" cy="1770741"/>
          </a:xfrm>
        </p:spPr>
        <p:txBody>
          <a:bodyPr lIns="0" tIns="0" rIns="0" bIns="0"/>
          <a:lstStyle>
            <a:lvl1pPr marL="0" indent="0">
              <a:lnSpc>
                <a:spcPts val="1324"/>
              </a:lnSpc>
              <a:spcBef>
                <a:spcPts val="882"/>
              </a:spcBef>
              <a:buNone/>
              <a:defRPr lang="en-US" sz="1029" b="0" kern="1200" spc="0" baseline="0" dirty="0">
                <a:solidFill>
                  <a:schemeClr val="tx2"/>
                </a:solidFill>
                <a:latin typeface="+mj-lt"/>
                <a:ea typeface="+mn-ea"/>
                <a:cs typeface="+mn-cs"/>
              </a:defRPr>
            </a:lvl1pPr>
            <a:lvl2pPr marL="0" marR="0" indent="0" algn="l" defTabSz="685714" rtl="0" eaLnBrk="1" fontAlgn="auto" latinLnBrk="0" hangingPunct="1">
              <a:lnSpc>
                <a:spcPts val="1324"/>
              </a:lnSpc>
              <a:spcBef>
                <a:spcPts val="331"/>
              </a:spcBef>
              <a:spcAft>
                <a:spcPts val="0"/>
              </a:spcAft>
              <a:buClrTx/>
              <a:buSzPct val="90000"/>
              <a:buFont typeface="Arial" panose="020B0604020202020204" pitchFamily="34" charset="0"/>
              <a:buNone/>
              <a:tabLst/>
              <a:defRPr sz="1029">
                <a:solidFill>
                  <a:schemeClr val="tx1"/>
                </a:solidFill>
              </a:defRPr>
            </a:lvl2pPr>
            <a:lvl3pPr marL="336114" indent="0">
              <a:buNone/>
              <a:defRPr/>
            </a:lvl3pPr>
            <a:lvl4pPr marL="504172" indent="0">
              <a:buNone/>
              <a:defRPr/>
            </a:lvl4pPr>
            <a:lvl5pPr marL="672229"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autestiatur</a:t>
            </a:r>
            <a:r>
              <a:rPr lang="en-US"/>
              <a:t>.</a:t>
            </a:r>
          </a:p>
          <a:p>
            <a:pPr lvl="1"/>
            <a:r>
              <a:rPr lang="en-US"/>
              <a:t>Body copy Segoe Regular 14/18.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r>
              <a:rPr lang="en-US" err="1"/>
              <a:t>Urestempor</a:t>
            </a:r>
            <a:r>
              <a:rPr lang="en-US"/>
              <a:t> ra </a:t>
            </a:r>
            <a:r>
              <a:rPr lang="en-US" err="1"/>
              <a:t>aut</a:t>
            </a:r>
            <a:r>
              <a:rPr lang="en-US"/>
              <a:t> </a:t>
            </a:r>
            <a:r>
              <a:rPr lang="en-US" err="1"/>
              <a:t>velique</a:t>
            </a:r>
            <a:r>
              <a:rPr lang="en-US"/>
              <a:t> </a:t>
            </a:r>
            <a:r>
              <a:rPr lang="en-US" err="1"/>
              <a:t>perum</a:t>
            </a:r>
            <a:r>
              <a:rPr lang="en-US"/>
              <a:t> </a:t>
            </a:r>
            <a:r>
              <a:rPr lang="en-US" err="1"/>
              <a:t>enim</a:t>
            </a:r>
            <a:r>
              <a:rPr lang="en-US"/>
              <a:t> qui </a:t>
            </a:r>
            <a:r>
              <a:rPr lang="en-US" err="1"/>
              <a:t>omnimus</a:t>
            </a:r>
            <a:r>
              <a:rPr lang="en-US"/>
              <a:t>, sunt </a:t>
            </a:r>
            <a:r>
              <a:rPr lang="en-US" err="1"/>
              <a:t>fuga</a:t>
            </a:r>
            <a:r>
              <a:rPr lang="en-US"/>
              <a:t>.</a:t>
            </a:r>
          </a:p>
          <a:p>
            <a:pPr lvl="1"/>
            <a:endParaRPr lang="en-US"/>
          </a:p>
        </p:txBody>
      </p:sp>
      <p:sp>
        <p:nvSpPr>
          <p:cNvPr id="17" name="Text Placeholder 4">
            <a:extLst>
              <a:ext uri="{FF2B5EF4-FFF2-40B4-BE49-F238E27FC236}">
                <a16:creationId xmlns:a16="http://schemas.microsoft.com/office/drawing/2014/main" id="{D0D85DDD-B7EA-4D73-BA98-A5ACF1DB2D33}"/>
              </a:ext>
            </a:extLst>
          </p:cNvPr>
          <p:cNvSpPr>
            <a:spLocks noGrp="1"/>
          </p:cNvSpPr>
          <p:nvPr>
            <p:ph type="body" sz="quarter" idx="14" hasCustomPrompt="1"/>
          </p:nvPr>
        </p:nvSpPr>
        <p:spPr>
          <a:xfrm>
            <a:off x="3227364" y="1772718"/>
            <a:ext cx="2713786" cy="1770741"/>
          </a:xfrm>
        </p:spPr>
        <p:txBody>
          <a:bodyPr lIns="0" tIns="0" rIns="0" bIns="0"/>
          <a:lstStyle>
            <a:lvl1pPr marL="0" indent="0">
              <a:lnSpc>
                <a:spcPts val="1324"/>
              </a:lnSpc>
              <a:spcBef>
                <a:spcPts val="882"/>
              </a:spcBef>
              <a:buNone/>
              <a:defRPr lang="en-US" sz="1029" b="0" kern="1200" spc="0" baseline="0" dirty="0">
                <a:solidFill>
                  <a:schemeClr val="tx2"/>
                </a:solidFill>
                <a:latin typeface="+mj-lt"/>
                <a:ea typeface="+mn-ea"/>
                <a:cs typeface="+mn-cs"/>
              </a:defRPr>
            </a:lvl1pPr>
            <a:lvl2pPr marL="0" marR="0" indent="0" algn="l" defTabSz="685714" rtl="0" eaLnBrk="1" fontAlgn="auto" latinLnBrk="0" hangingPunct="1">
              <a:lnSpc>
                <a:spcPts val="1324"/>
              </a:lnSpc>
              <a:spcBef>
                <a:spcPts val="331"/>
              </a:spcBef>
              <a:spcAft>
                <a:spcPts val="0"/>
              </a:spcAft>
              <a:buClrTx/>
              <a:buSzPct val="90000"/>
              <a:buFont typeface="Arial" panose="020B0604020202020204" pitchFamily="34" charset="0"/>
              <a:buNone/>
              <a:tabLst/>
              <a:defRPr sz="1029">
                <a:solidFill>
                  <a:schemeClr val="tx1"/>
                </a:solidFill>
              </a:defRPr>
            </a:lvl2pPr>
            <a:lvl3pPr marL="336114" indent="0">
              <a:buNone/>
              <a:defRPr/>
            </a:lvl3pPr>
            <a:lvl4pPr marL="504172" indent="0">
              <a:buNone/>
              <a:defRPr/>
            </a:lvl4pPr>
            <a:lvl5pPr marL="672229"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autestiatur</a:t>
            </a:r>
            <a:r>
              <a:rPr lang="en-US"/>
              <a:t>.</a:t>
            </a:r>
          </a:p>
          <a:p>
            <a:pPr lvl="1"/>
            <a:r>
              <a:rPr lang="en-US"/>
              <a:t>Body copy Segoe Regular 14/18.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r>
              <a:rPr lang="en-US" err="1"/>
              <a:t>Urestempor</a:t>
            </a:r>
            <a:r>
              <a:rPr lang="en-US"/>
              <a:t> ra </a:t>
            </a:r>
            <a:r>
              <a:rPr lang="en-US" err="1"/>
              <a:t>aut</a:t>
            </a:r>
            <a:r>
              <a:rPr lang="en-US"/>
              <a:t> </a:t>
            </a:r>
            <a:r>
              <a:rPr lang="en-US" err="1"/>
              <a:t>velique</a:t>
            </a:r>
            <a:r>
              <a:rPr lang="en-US"/>
              <a:t> </a:t>
            </a:r>
            <a:r>
              <a:rPr lang="en-US" err="1"/>
              <a:t>perum</a:t>
            </a:r>
            <a:r>
              <a:rPr lang="en-US"/>
              <a:t> </a:t>
            </a:r>
            <a:r>
              <a:rPr lang="en-US" err="1"/>
              <a:t>enim</a:t>
            </a:r>
            <a:r>
              <a:rPr lang="en-US"/>
              <a:t> qui </a:t>
            </a:r>
            <a:r>
              <a:rPr lang="en-US" err="1"/>
              <a:t>omnimus</a:t>
            </a:r>
            <a:r>
              <a:rPr lang="en-US"/>
              <a:t>, sunt </a:t>
            </a:r>
            <a:r>
              <a:rPr lang="en-US" err="1"/>
              <a:t>fuga</a:t>
            </a:r>
            <a:r>
              <a:rPr lang="en-US"/>
              <a:t>.</a:t>
            </a:r>
          </a:p>
          <a:p>
            <a:pPr lvl="1"/>
            <a:endParaRPr lang="en-US"/>
          </a:p>
        </p:txBody>
      </p:sp>
    </p:spTree>
    <p:extLst>
      <p:ext uri="{BB962C8B-B14F-4D97-AF65-F5344CB8AC3E}">
        <p14:creationId xmlns:p14="http://schemas.microsoft.com/office/powerpoint/2010/main" val="151976410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option 3">
    <p:spTree>
      <p:nvGrpSpPr>
        <p:cNvPr id="1" name=""/>
        <p:cNvGrpSpPr/>
        <p:nvPr/>
      </p:nvGrpSpPr>
      <p:grpSpPr>
        <a:xfrm>
          <a:off x="0" y="0"/>
          <a:ext cx="0" cy="0"/>
          <a:chOff x="0" y="0"/>
          <a:chExt cx="0" cy="0"/>
        </a:xfrm>
      </p:grpSpPr>
      <p:sp>
        <p:nvSpPr>
          <p:cNvPr id="16" name="Content Placeholder 15"/>
          <p:cNvSpPr>
            <a:spLocks noGrp="1"/>
          </p:cNvSpPr>
          <p:nvPr>
            <p:ph sz="quarter" idx="17" hasCustomPrompt="1"/>
          </p:nvPr>
        </p:nvSpPr>
        <p:spPr>
          <a:xfrm>
            <a:off x="348719" y="1199793"/>
            <a:ext cx="2707063" cy="2324545"/>
          </a:xfrm>
          <a:solidFill>
            <a:schemeClr val="accent2"/>
          </a:solidFill>
        </p:spPr>
        <p:txBody>
          <a:bodyPr anchor="ctr" anchorCtr="0">
            <a:noAutofit/>
          </a:bodyPr>
          <a:lstStyle>
            <a:lvl1pPr marL="0" indent="0" algn="ctr">
              <a:buNone/>
              <a:defRPr sz="1471">
                <a:solidFill>
                  <a:schemeClr val="bg1"/>
                </a:solidFill>
              </a:defRPr>
            </a:lvl1pPr>
          </a:lstStyle>
          <a:p>
            <a:pPr lvl="0"/>
            <a:r>
              <a:rPr lang="en-US"/>
              <a:t>Place photo</a:t>
            </a:r>
          </a:p>
        </p:txBody>
      </p:sp>
      <p:sp>
        <p:nvSpPr>
          <p:cNvPr id="2" name="Title 1"/>
          <p:cNvSpPr>
            <a:spLocks noGrp="1"/>
          </p:cNvSpPr>
          <p:nvPr>
            <p:ph type="title" hasCustomPrompt="1"/>
          </p:nvPr>
        </p:nvSpPr>
        <p:spPr>
          <a:xfrm>
            <a:off x="341997" y="465322"/>
            <a:ext cx="8479852" cy="307777"/>
          </a:xfrm>
        </p:spPr>
        <p:txBody>
          <a:bodyPr wrap="square" lIns="0" tIns="0" rIns="0" bIns="0">
            <a:spAutoFit/>
          </a:bodyPr>
          <a:lstStyle>
            <a:lvl1pPr>
              <a:lnSpc>
                <a:spcPts val="2352"/>
              </a:lnSpc>
              <a:defRPr sz="2059">
                <a:solidFill>
                  <a:schemeClr val="tx1"/>
                </a:solidFill>
              </a:defRPr>
            </a:lvl1pPr>
          </a:lstStyle>
          <a:p>
            <a:r>
              <a:rPr lang="en-US"/>
              <a:t>Text option 3: three columns images and text</a:t>
            </a:r>
          </a:p>
        </p:txBody>
      </p:sp>
      <p:sp>
        <p:nvSpPr>
          <p:cNvPr id="5" name="Text Placeholder 4"/>
          <p:cNvSpPr>
            <a:spLocks noGrp="1"/>
          </p:cNvSpPr>
          <p:nvPr>
            <p:ph type="body" sz="quarter" idx="11" hasCustomPrompt="1"/>
          </p:nvPr>
        </p:nvSpPr>
        <p:spPr>
          <a:xfrm>
            <a:off x="341997" y="3695942"/>
            <a:ext cx="2713786" cy="860235"/>
          </a:xfrm>
        </p:spPr>
        <p:txBody>
          <a:bodyPr lIns="0" tIns="0" rIns="0" bIns="0"/>
          <a:lstStyle>
            <a:lvl1pPr marL="0" indent="0">
              <a:lnSpc>
                <a:spcPts val="1324"/>
              </a:lnSpc>
              <a:spcBef>
                <a:spcPts val="882"/>
              </a:spcBef>
              <a:buNone/>
              <a:defRPr lang="en-US" sz="1029" b="0" kern="1200" spc="0" baseline="0" dirty="0">
                <a:solidFill>
                  <a:schemeClr val="tx2"/>
                </a:solidFill>
                <a:latin typeface="+mj-lt"/>
                <a:ea typeface="+mn-ea"/>
                <a:cs typeface="+mn-cs"/>
              </a:defRPr>
            </a:lvl1pPr>
            <a:lvl2pPr marL="0" marR="0" indent="0" algn="l" defTabSz="685714" rtl="0" eaLnBrk="1" fontAlgn="auto" latinLnBrk="0" hangingPunct="1">
              <a:lnSpc>
                <a:spcPts val="1324"/>
              </a:lnSpc>
              <a:spcBef>
                <a:spcPts val="331"/>
              </a:spcBef>
              <a:spcAft>
                <a:spcPts val="0"/>
              </a:spcAft>
              <a:buClrTx/>
              <a:buSzPct val="90000"/>
              <a:buFont typeface="Arial" panose="020B0604020202020204" pitchFamily="34" charset="0"/>
              <a:buNone/>
              <a:tabLst/>
              <a:defRPr sz="1029">
                <a:solidFill>
                  <a:schemeClr val="tx1"/>
                </a:solidFill>
              </a:defRPr>
            </a:lvl2pPr>
            <a:lvl3pPr marL="336114" indent="0">
              <a:buNone/>
              <a:defRPr/>
            </a:lvl3pPr>
            <a:lvl4pPr marL="504172" indent="0">
              <a:buNone/>
              <a:defRPr/>
            </a:lvl4pPr>
            <a:lvl5pPr marL="672229"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autestiatur</a:t>
            </a:r>
            <a:r>
              <a:rPr lang="en-US"/>
              <a:t>.</a:t>
            </a:r>
          </a:p>
        </p:txBody>
      </p:sp>
      <p:sp>
        <p:nvSpPr>
          <p:cNvPr id="10" name="Text Placeholder 4"/>
          <p:cNvSpPr>
            <a:spLocks noGrp="1"/>
          </p:cNvSpPr>
          <p:nvPr>
            <p:ph type="body" sz="quarter" idx="13" hasCustomPrompt="1"/>
          </p:nvPr>
        </p:nvSpPr>
        <p:spPr>
          <a:xfrm>
            <a:off x="6108063" y="3695942"/>
            <a:ext cx="2713786" cy="860235"/>
          </a:xfrm>
        </p:spPr>
        <p:txBody>
          <a:bodyPr lIns="0" tIns="0" rIns="0" bIns="0"/>
          <a:lstStyle>
            <a:lvl1pPr marL="0" indent="0">
              <a:lnSpc>
                <a:spcPts val="1324"/>
              </a:lnSpc>
              <a:spcBef>
                <a:spcPts val="882"/>
              </a:spcBef>
              <a:buNone/>
              <a:defRPr lang="en-US" sz="1029" b="0" kern="1200" spc="0" baseline="0" dirty="0">
                <a:solidFill>
                  <a:schemeClr val="tx2"/>
                </a:solidFill>
                <a:latin typeface="+mj-lt"/>
                <a:ea typeface="+mn-ea"/>
                <a:cs typeface="+mn-cs"/>
              </a:defRPr>
            </a:lvl1pPr>
            <a:lvl2pPr marL="0" marR="0" indent="0" algn="l" defTabSz="685714" rtl="0" eaLnBrk="1" fontAlgn="auto" latinLnBrk="0" hangingPunct="1">
              <a:lnSpc>
                <a:spcPts val="1324"/>
              </a:lnSpc>
              <a:spcBef>
                <a:spcPts val="331"/>
              </a:spcBef>
              <a:spcAft>
                <a:spcPts val="0"/>
              </a:spcAft>
              <a:buClrTx/>
              <a:buSzPct val="90000"/>
              <a:buFont typeface="Arial" panose="020B0604020202020204" pitchFamily="34" charset="0"/>
              <a:buNone/>
              <a:tabLst/>
              <a:defRPr sz="1029">
                <a:solidFill>
                  <a:schemeClr val="tx1"/>
                </a:solidFill>
              </a:defRPr>
            </a:lvl2pPr>
            <a:lvl3pPr marL="336114" indent="0">
              <a:buNone/>
              <a:defRPr/>
            </a:lvl3pPr>
            <a:lvl4pPr marL="504172" indent="0">
              <a:buNone/>
              <a:defRPr/>
            </a:lvl4pPr>
            <a:lvl5pPr marL="672229"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autestiatur</a:t>
            </a:r>
            <a:r>
              <a:rPr lang="en-US"/>
              <a:t>.</a:t>
            </a:r>
          </a:p>
        </p:txBody>
      </p:sp>
      <p:sp>
        <p:nvSpPr>
          <p:cNvPr id="25" name="Content Placeholder 15">
            <a:extLst>
              <a:ext uri="{FF2B5EF4-FFF2-40B4-BE49-F238E27FC236}">
                <a16:creationId xmlns:a16="http://schemas.microsoft.com/office/drawing/2014/main" id="{FF38BC9F-387A-498E-A040-4619A490AEDD}"/>
              </a:ext>
            </a:extLst>
          </p:cNvPr>
          <p:cNvSpPr>
            <a:spLocks noGrp="1"/>
          </p:cNvSpPr>
          <p:nvPr>
            <p:ph sz="quarter" idx="18" hasCustomPrompt="1"/>
          </p:nvPr>
        </p:nvSpPr>
        <p:spPr>
          <a:xfrm>
            <a:off x="3225030" y="1199793"/>
            <a:ext cx="2707063" cy="2324545"/>
          </a:xfrm>
          <a:solidFill>
            <a:schemeClr val="accent2"/>
          </a:solidFill>
        </p:spPr>
        <p:txBody>
          <a:bodyPr anchor="ctr" anchorCtr="0">
            <a:noAutofit/>
          </a:bodyPr>
          <a:lstStyle>
            <a:lvl1pPr marL="0" indent="0" algn="ctr">
              <a:buNone/>
              <a:defRPr sz="1471">
                <a:solidFill>
                  <a:schemeClr val="bg1"/>
                </a:solidFill>
              </a:defRPr>
            </a:lvl1pPr>
          </a:lstStyle>
          <a:p>
            <a:pPr lvl="0"/>
            <a:r>
              <a:rPr lang="en-US"/>
              <a:t>Place photo</a:t>
            </a:r>
          </a:p>
        </p:txBody>
      </p:sp>
      <p:sp>
        <p:nvSpPr>
          <p:cNvPr id="26" name="Content Placeholder 15">
            <a:extLst>
              <a:ext uri="{FF2B5EF4-FFF2-40B4-BE49-F238E27FC236}">
                <a16:creationId xmlns:a16="http://schemas.microsoft.com/office/drawing/2014/main" id="{EEF5E46D-3409-4544-8C4E-211F133E580F}"/>
              </a:ext>
            </a:extLst>
          </p:cNvPr>
          <p:cNvSpPr>
            <a:spLocks noGrp="1"/>
          </p:cNvSpPr>
          <p:nvPr>
            <p:ph sz="quarter" idx="19" hasCustomPrompt="1"/>
          </p:nvPr>
        </p:nvSpPr>
        <p:spPr>
          <a:xfrm>
            <a:off x="6108063" y="1199791"/>
            <a:ext cx="2707063" cy="2324546"/>
          </a:xfrm>
          <a:solidFill>
            <a:schemeClr val="accent2"/>
          </a:solidFill>
        </p:spPr>
        <p:txBody>
          <a:bodyPr anchor="ctr" anchorCtr="0">
            <a:noAutofit/>
          </a:bodyPr>
          <a:lstStyle>
            <a:lvl1pPr marL="0" indent="0" algn="ctr">
              <a:buNone/>
              <a:defRPr sz="1471">
                <a:solidFill>
                  <a:schemeClr val="bg1"/>
                </a:solidFill>
              </a:defRPr>
            </a:lvl1pPr>
          </a:lstStyle>
          <a:p>
            <a:pPr lvl="0"/>
            <a:r>
              <a:rPr lang="en-US"/>
              <a:t>Place photo</a:t>
            </a:r>
          </a:p>
        </p:txBody>
      </p:sp>
      <p:sp>
        <p:nvSpPr>
          <p:cNvPr id="32" name="Text Placeholder 4">
            <a:extLst>
              <a:ext uri="{FF2B5EF4-FFF2-40B4-BE49-F238E27FC236}">
                <a16:creationId xmlns:a16="http://schemas.microsoft.com/office/drawing/2014/main" id="{197742EC-5845-4BB1-84A3-00C1CF89012A}"/>
              </a:ext>
            </a:extLst>
          </p:cNvPr>
          <p:cNvSpPr>
            <a:spLocks noGrp="1"/>
          </p:cNvSpPr>
          <p:nvPr>
            <p:ph type="body" sz="quarter" idx="20" hasCustomPrompt="1"/>
          </p:nvPr>
        </p:nvSpPr>
        <p:spPr>
          <a:xfrm>
            <a:off x="3227364" y="3695942"/>
            <a:ext cx="2713786" cy="860235"/>
          </a:xfrm>
        </p:spPr>
        <p:txBody>
          <a:bodyPr lIns="0" tIns="0" rIns="0" bIns="0"/>
          <a:lstStyle>
            <a:lvl1pPr marL="0" indent="0">
              <a:lnSpc>
                <a:spcPts val="1324"/>
              </a:lnSpc>
              <a:spcBef>
                <a:spcPts val="882"/>
              </a:spcBef>
              <a:buNone/>
              <a:defRPr lang="en-US" sz="1029" b="0" kern="1200" spc="0" baseline="0" dirty="0">
                <a:solidFill>
                  <a:schemeClr val="tx2"/>
                </a:solidFill>
                <a:latin typeface="+mj-lt"/>
                <a:ea typeface="+mn-ea"/>
                <a:cs typeface="+mn-cs"/>
              </a:defRPr>
            </a:lvl1pPr>
            <a:lvl2pPr marL="0" marR="0" indent="0" algn="l" defTabSz="685714" rtl="0" eaLnBrk="1" fontAlgn="auto" latinLnBrk="0" hangingPunct="1">
              <a:lnSpc>
                <a:spcPts val="1324"/>
              </a:lnSpc>
              <a:spcBef>
                <a:spcPts val="331"/>
              </a:spcBef>
              <a:spcAft>
                <a:spcPts val="0"/>
              </a:spcAft>
              <a:buClrTx/>
              <a:buSzPct val="90000"/>
              <a:buFont typeface="Arial" panose="020B0604020202020204" pitchFamily="34" charset="0"/>
              <a:buNone/>
              <a:tabLst/>
              <a:defRPr sz="1029">
                <a:solidFill>
                  <a:schemeClr val="tx1"/>
                </a:solidFill>
              </a:defRPr>
            </a:lvl2pPr>
            <a:lvl3pPr marL="336114" indent="0">
              <a:buNone/>
              <a:defRPr/>
            </a:lvl3pPr>
            <a:lvl4pPr marL="504172" indent="0">
              <a:buNone/>
              <a:defRPr/>
            </a:lvl4pPr>
            <a:lvl5pPr marL="672229"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autestiatur</a:t>
            </a:r>
            <a:r>
              <a:rPr lang="en-US"/>
              <a:t>.</a:t>
            </a:r>
          </a:p>
        </p:txBody>
      </p:sp>
    </p:spTree>
    <p:extLst>
      <p:ext uri="{BB962C8B-B14F-4D97-AF65-F5344CB8AC3E}">
        <p14:creationId xmlns:p14="http://schemas.microsoft.com/office/powerpoint/2010/main" val="119713675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option 4">
    <p:spTree>
      <p:nvGrpSpPr>
        <p:cNvPr id="1" name=""/>
        <p:cNvGrpSpPr/>
        <p:nvPr/>
      </p:nvGrpSpPr>
      <p:grpSpPr>
        <a:xfrm>
          <a:off x="0" y="0"/>
          <a:ext cx="0" cy="0"/>
          <a:chOff x="0" y="0"/>
          <a:chExt cx="0" cy="0"/>
        </a:xfrm>
      </p:grpSpPr>
      <p:sp>
        <p:nvSpPr>
          <p:cNvPr id="24" name="Content Placeholder 15"/>
          <p:cNvSpPr>
            <a:spLocks noGrp="1"/>
          </p:cNvSpPr>
          <p:nvPr>
            <p:ph sz="quarter" idx="25" hasCustomPrompt="1"/>
          </p:nvPr>
        </p:nvSpPr>
        <p:spPr>
          <a:xfrm>
            <a:off x="341997" y="1619165"/>
            <a:ext cx="1269935" cy="671891"/>
          </a:xfrm>
        </p:spPr>
        <p:txBody>
          <a:bodyPr>
            <a:noAutofit/>
          </a:bodyPr>
          <a:lstStyle>
            <a:lvl1pPr marL="0" indent="0">
              <a:buNone/>
              <a:defRPr sz="1471"/>
            </a:lvl1pPr>
          </a:lstStyle>
          <a:p>
            <a:pPr lvl="0"/>
            <a:r>
              <a:rPr lang="en-US"/>
              <a:t>Picture</a:t>
            </a:r>
          </a:p>
        </p:txBody>
      </p:sp>
      <p:sp>
        <p:nvSpPr>
          <p:cNvPr id="2" name="Title 1"/>
          <p:cNvSpPr>
            <a:spLocks noGrp="1"/>
          </p:cNvSpPr>
          <p:nvPr>
            <p:ph type="title" hasCustomPrompt="1"/>
          </p:nvPr>
        </p:nvSpPr>
        <p:spPr>
          <a:xfrm>
            <a:off x="341997" y="465322"/>
            <a:ext cx="8479852" cy="307777"/>
          </a:xfrm>
        </p:spPr>
        <p:txBody>
          <a:bodyPr wrap="square" lIns="0" tIns="0" rIns="0" bIns="0">
            <a:spAutoFit/>
          </a:bodyPr>
          <a:lstStyle>
            <a:lvl1pPr>
              <a:lnSpc>
                <a:spcPts val="2352"/>
              </a:lnSpc>
              <a:defRPr sz="2059">
                <a:solidFill>
                  <a:schemeClr val="tx1"/>
                </a:solidFill>
              </a:defRPr>
            </a:lvl1pPr>
          </a:lstStyle>
          <a:p>
            <a:r>
              <a:rPr lang="en-US"/>
              <a:t>Text option 4: Six columns (numbered list)</a:t>
            </a:r>
          </a:p>
        </p:txBody>
      </p:sp>
      <p:sp>
        <p:nvSpPr>
          <p:cNvPr id="5" name="Text Placeholder 4"/>
          <p:cNvSpPr>
            <a:spLocks noGrp="1"/>
          </p:cNvSpPr>
          <p:nvPr>
            <p:ph type="body" sz="quarter" idx="11" hasCustomPrompt="1"/>
          </p:nvPr>
        </p:nvSpPr>
        <p:spPr>
          <a:xfrm>
            <a:off x="341997" y="2375864"/>
            <a:ext cx="1269935" cy="2027222"/>
          </a:xfrm>
        </p:spPr>
        <p:txBody>
          <a:bodyPr lIns="0" tIns="0" rIns="0" bIns="0"/>
          <a:lstStyle>
            <a:lvl1pPr marL="0" indent="0">
              <a:lnSpc>
                <a:spcPts val="1324"/>
              </a:lnSpc>
              <a:spcBef>
                <a:spcPts val="662"/>
              </a:spcBef>
              <a:buNone/>
              <a:defRPr lang="en-US" sz="1029" b="0" kern="1200" spc="0" baseline="0" dirty="0">
                <a:solidFill>
                  <a:schemeClr val="tx2"/>
                </a:solidFill>
                <a:latin typeface="+mj-lt"/>
                <a:ea typeface="+mn-ea"/>
                <a:cs typeface="+mn-cs"/>
              </a:defRPr>
            </a:lvl1pPr>
            <a:lvl2pPr marL="0" marR="0" indent="0" algn="l" defTabSz="685714" rtl="0" eaLnBrk="1" fontAlgn="auto" latinLnBrk="0" hangingPunct="1">
              <a:lnSpc>
                <a:spcPts val="1324"/>
              </a:lnSpc>
              <a:spcBef>
                <a:spcPts val="331"/>
              </a:spcBef>
              <a:spcAft>
                <a:spcPts val="0"/>
              </a:spcAft>
              <a:buClrTx/>
              <a:buSzPct val="90000"/>
              <a:buFont typeface="Arial" panose="020B0604020202020204" pitchFamily="34" charset="0"/>
              <a:buNone/>
              <a:tabLst/>
              <a:defRPr sz="1029">
                <a:solidFill>
                  <a:schemeClr val="tx1"/>
                </a:solidFill>
              </a:defRPr>
            </a:lvl2pPr>
            <a:lvl3pPr marL="336114" indent="0">
              <a:buNone/>
              <a:defRPr/>
            </a:lvl3pPr>
            <a:lvl4pPr marL="504172" indent="0">
              <a:buNone/>
              <a:defRPr/>
            </a:lvl4pPr>
            <a:lvl5pPr marL="672229" indent="0">
              <a:buNone/>
              <a:defRPr/>
            </a:lvl5pPr>
          </a:lstStyle>
          <a:p>
            <a:pPr marL="0" marR="0" lvl="0" indent="0" algn="l" defTabSz="685714" rtl="0" eaLnBrk="1" fontAlgn="auto" latinLnBrk="0" hangingPunct="1">
              <a:lnSpc>
                <a:spcPts val="1324"/>
              </a:lnSpc>
              <a:spcBef>
                <a:spcPts val="662"/>
              </a:spcBef>
              <a:spcAft>
                <a:spcPts val="0"/>
              </a:spcAft>
              <a:buClrTx/>
              <a:buSzPct val="90000"/>
              <a:buFont typeface="Wingdings" panose="05000000000000000000" pitchFamily="2" charset="2"/>
              <a:buNone/>
              <a:tabLst/>
            </a:pPr>
            <a:r>
              <a:rPr lang="en-US"/>
              <a:t>Paragraph title Segoe </a:t>
            </a:r>
            <a:r>
              <a:rPr lang="en-US" err="1"/>
              <a:t>Semibold</a:t>
            </a:r>
            <a:r>
              <a:rPr lang="en-US"/>
              <a:t>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
        <p:nvSpPr>
          <p:cNvPr id="14" name="Text Placeholder 4"/>
          <p:cNvSpPr>
            <a:spLocks noGrp="1"/>
          </p:cNvSpPr>
          <p:nvPr>
            <p:ph type="body" sz="quarter" idx="15" hasCustomPrompt="1"/>
          </p:nvPr>
        </p:nvSpPr>
        <p:spPr>
          <a:xfrm>
            <a:off x="1783746" y="2375864"/>
            <a:ext cx="1269935" cy="2027222"/>
          </a:xfrm>
        </p:spPr>
        <p:txBody>
          <a:bodyPr lIns="0" tIns="0" rIns="0" bIns="0"/>
          <a:lstStyle>
            <a:lvl1pPr marL="0" marR="0" indent="0" algn="l" defTabSz="685714" rtl="0" eaLnBrk="1" fontAlgn="auto" latinLnBrk="0" hangingPunct="1">
              <a:lnSpc>
                <a:spcPts val="1324"/>
              </a:lnSpc>
              <a:spcBef>
                <a:spcPts val="662"/>
              </a:spcBef>
              <a:spcAft>
                <a:spcPts val="0"/>
              </a:spcAft>
              <a:buClrTx/>
              <a:buSzPct val="90000"/>
              <a:buFont typeface="Wingdings" panose="05000000000000000000" pitchFamily="2" charset="2"/>
              <a:buNone/>
              <a:tabLst/>
              <a:defRPr lang="en-US" sz="1029" b="0" kern="1200" spc="0" baseline="0" dirty="0" smtClean="0">
                <a:solidFill>
                  <a:schemeClr val="tx2"/>
                </a:solidFill>
                <a:latin typeface="+mj-lt"/>
                <a:ea typeface="+mn-ea"/>
                <a:cs typeface="+mn-cs"/>
              </a:defRPr>
            </a:lvl1pPr>
            <a:lvl2pPr marL="0" marR="0" indent="0" algn="l" defTabSz="685714" rtl="0" eaLnBrk="1" fontAlgn="auto" latinLnBrk="0" hangingPunct="1">
              <a:lnSpc>
                <a:spcPts val="1324"/>
              </a:lnSpc>
              <a:spcBef>
                <a:spcPts val="331"/>
              </a:spcBef>
              <a:spcAft>
                <a:spcPts val="0"/>
              </a:spcAft>
              <a:buClrTx/>
              <a:buSzPct val="90000"/>
              <a:buFont typeface="Arial" panose="020B0604020202020204" pitchFamily="34" charset="0"/>
              <a:buNone/>
              <a:tabLst/>
              <a:defRPr sz="1029">
                <a:solidFill>
                  <a:schemeClr val="tx1"/>
                </a:solidFill>
              </a:defRPr>
            </a:lvl2pPr>
            <a:lvl3pPr marL="336114" indent="0">
              <a:buNone/>
              <a:defRPr/>
            </a:lvl3pPr>
            <a:lvl4pPr marL="504172" indent="0">
              <a:buNone/>
              <a:defRPr/>
            </a:lvl4pPr>
            <a:lvl5pPr marL="672229" indent="0">
              <a:buNone/>
              <a:defRPr/>
            </a:lvl5pPr>
          </a:lstStyle>
          <a:p>
            <a:pPr marL="0" marR="0" lvl="0" indent="0" algn="l" defTabSz="685714" rtl="0" eaLnBrk="1" fontAlgn="auto" latinLnBrk="0" hangingPunct="1">
              <a:lnSpc>
                <a:spcPts val="1324"/>
              </a:lnSpc>
              <a:spcBef>
                <a:spcPts val="662"/>
              </a:spcBef>
              <a:spcAft>
                <a:spcPts val="0"/>
              </a:spcAft>
              <a:buClrTx/>
              <a:buSzPct val="90000"/>
              <a:buFont typeface="Wingdings" panose="05000000000000000000" pitchFamily="2" charset="2"/>
              <a:buNone/>
              <a:tabLst/>
            </a:pPr>
            <a:r>
              <a:rPr lang="en-US"/>
              <a:t>Paragraph title Segoe </a:t>
            </a:r>
            <a:r>
              <a:rPr lang="en-US" err="1"/>
              <a:t>Semibold</a:t>
            </a:r>
            <a:r>
              <a:rPr lang="en-US"/>
              <a:t>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
        <p:nvSpPr>
          <p:cNvPr id="16" name="Text Placeholder 4"/>
          <p:cNvSpPr>
            <a:spLocks noGrp="1"/>
          </p:cNvSpPr>
          <p:nvPr>
            <p:ph type="body" sz="quarter" idx="17" hasCustomPrompt="1"/>
          </p:nvPr>
        </p:nvSpPr>
        <p:spPr>
          <a:xfrm>
            <a:off x="3225497" y="2375864"/>
            <a:ext cx="1269935" cy="2027222"/>
          </a:xfrm>
        </p:spPr>
        <p:txBody>
          <a:bodyPr lIns="0" tIns="0" rIns="0" bIns="0"/>
          <a:lstStyle>
            <a:lvl1pPr marL="0" marR="0" indent="0" algn="l" defTabSz="685714" rtl="0" eaLnBrk="1" fontAlgn="auto" latinLnBrk="0" hangingPunct="1">
              <a:lnSpc>
                <a:spcPts val="1324"/>
              </a:lnSpc>
              <a:spcBef>
                <a:spcPts val="662"/>
              </a:spcBef>
              <a:spcAft>
                <a:spcPts val="0"/>
              </a:spcAft>
              <a:buClrTx/>
              <a:buSzPct val="90000"/>
              <a:buFont typeface="Wingdings" panose="05000000000000000000" pitchFamily="2" charset="2"/>
              <a:buNone/>
              <a:tabLst/>
              <a:defRPr lang="en-US" sz="1029" b="0" kern="1200" spc="0" baseline="0" dirty="0">
                <a:solidFill>
                  <a:schemeClr val="tx2"/>
                </a:solidFill>
                <a:latin typeface="+mj-lt"/>
                <a:ea typeface="+mn-ea"/>
                <a:cs typeface="+mn-cs"/>
              </a:defRPr>
            </a:lvl1pPr>
            <a:lvl2pPr marL="0" marR="0" indent="0" algn="l" defTabSz="685714" rtl="0" eaLnBrk="1" fontAlgn="auto" latinLnBrk="0" hangingPunct="1">
              <a:lnSpc>
                <a:spcPts val="1324"/>
              </a:lnSpc>
              <a:spcBef>
                <a:spcPts val="331"/>
              </a:spcBef>
              <a:spcAft>
                <a:spcPts val="0"/>
              </a:spcAft>
              <a:buClrTx/>
              <a:buSzPct val="90000"/>
              <a:buFont typeface="Arial" panose="020B0604020202020204" pitchFamily="34" charset="0"/>
              <a:buNone/>
              <a:tabLst/>
              <a:defRPr sz="1029">
                <a:solidFill>
                  <a:schemeClr val="tx1"/>
                </a:solidFill>
              </a:defRPr>
            </a:lvl2pPr>
            <a:lvl3pPr marL="336114" indent="0">
              <a:buNone/>
              <a:defRPr/>
            </a:lvl3pPr>
            <a:lvl4pPr marL="504172" indent="0">
              <a:buNone/>
              <a:defRPr/>
            </a:lvl4pPr>
            <a:lvl5pPr marL="672229" indent="0">
              <a:buNone/>
              <a:defRPr/>
            </a:lvl5pPr>
          </a:lstStyle>
          <a:p>
            <a:pPr marL="0" marR="0" lvl="0" indent="0" algn="l" defTabSz="685714" rtl="0" eaLnBrk="1" fontAlgn="auto" latinLnBrk="0" hangingPunct="1">
              <a:lnSpc>
                <a:spcPts val="1324"/>
              </a:lnSpc>
              <a:spcBef>
                <a:spcPts val="662"/>
              </a:spcBef>
              <a:spcAft>
                <a:spcPts val="0"/>
              </a:spcAft>
              <a:buClrTx/>
              <a:buSzPct val="90000"/>
              <a:buFont typeface="Wingdings" panose="05000000000000000000" pitchFamily="2" charset="2"/>
              <a:buNone/>
              <a:tabLst/>
            </a:pPr>
            <a:r>
              <a:rPr lang="en-US"/>
              <a:t>Paragraph title Segoe </a:t>
            </a:r>
            <a:r>
              <a:rPr lang="en-US" err="1"/>
              <a:t>Semibold</a:t>
            </a:r>
            <a:r>
              <a:rPr lang="en-US"/>
              <a:t>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
        <p:nvSpPr>
          <p:cNvPr id="18" name="Text Placeholder 4"/>
          <p:cNvSpPr>
            <a:spLocks noGrp="1"/>
          </p:cNvSpPr>
          <p:nvPr>
            <p:ph type="body" sz="quarter" idx="19" hasCustomPrompt="1"/>
          </p:nvPr>
        </p:nvSpPr>
        <p:spPr>
          <a:xfrm>
            <a:off x="4667247" y="2375864"/>
            <a:ext cx="1269935" cy="2027222"/>
          </a:xfrm>
        </p:spPr>
        <p:txBody>
          <a:bodyPr lIns="0" tIns="0" rIns="0" bIns="0"/>
          <a:lstStyle>
            <a:lvl1pPr marL="0" marR="0" indent="0" algn="l" defTabSz="685714" rtl="0" eaLnBrk="1" fontAlgn="auto" latinLnBrk="0" hangingPunct="1">
              <a:lnSpc>
                <a:spcPts val="1324"/>
              </a:lnSpc>
              <a:spcBef>
                <a:spcPts val="662"/>
              </a:spcBef>
              <a:spcAft>
                <a:spcPts val="0"/>
              </a:spcAft>
              <a:buClrTx/>
              <a:buSzPct val="90000"/>
              <a:buFont typeface="Wingdings" panose="05000000000000000000" pitchFamily="2" charset="2"/>
              <a:buNone/>
              <a:tabLst/>
              <a:defRPr lang="en-US" sz="1029" b="0" kern="1200" spc="0" baseline="0" dirty="0" smtClean="0">
                <a:solidFill>
                  <a:schemeClr val="tx2"/>
                </a:solidFill>
                <a:latin typeface="+mj-lt"/>
                <a:ea typeface="+mn-ea"/>
                <a:cs typeface="+mn-cs"/>
              </a:defRPr>
            </a:lvl1pPr>
            <a:lvl2pPr marL="0" marR="0" indent="0" algn="l" defTabSz="685714" rtl="0" eaLnBrk="1" fontAlgn="auto" latinLnBrk="0" hangingPunct="1">
              <a:lnSpc>
                <a:spcPts val="1324"/>
              </a:lnSpc>
              <a:spcBef>
                <a:spcPts val="331"/>
              </a:spcBef>
              <a:spcAft>
                <a:spcPts val="0"/>
              </a:spcAft>
              <a:buClrTx/>
              <a:buSzPct val="90000"/>
              <a:buFont typeface="Arial" panose="020B0604020202020204" pitchFamily="34" charset="0"/>
              <a:buNone/>
              <a:tabLst/>
              <a:defRPr sz="1029">
                <a:solidFill>
                  <a:schemeClr val="tx1"/>
                </a:solidFill>
              </a:defRPr>
            </a:lvl2pPr>
            <a:lvl3pPr marL="336114" indent="0">
              <a:buNone/>
              <a:defRPr/>
            </a:lvl3pPr>
            <a:lvl4pPr marL="504172" indent="0">
              <a:buNone/>
              <a:defRPr/>
            </a:lvl4pPr>
            <a:lvl5pPr marL="672229" indent="0">
              <a:buNone/>
              <a:defRPr/>
            </a:lvl5pPr>
          </a:lstStyle>
          <a:p>
            <a:pPr marL="0" marR="0" lvl="0" indent="0" algn="l" defTabSz="685714" rtl="0" eaLnBrk="1" fontAlgn="auto" latinLnBrk="0" hangingPunct="1">
              <a:lnSpc>
                <a:spcPts val="1324"/>
              </a:lnSpc>
              <a:spcBef>
                <a:spcPts val="662"/>
              </a:spcBef>
              <a:spcAft>
                <a:spcPts val="0"/>
              </a:spcAft>
              <a:buClrTx/>
              <a:buSzPct val="90000"/>
              <a:buFont typeface="Wingdings" panose="05000000000000000000" pitchFamily="2" charset="2"/>
              <a:buNone/>
              <a:tabLst/>
            </a:pPr>
            <a:r>
              <a:rPr lang="en-US"/>
              <a:t>Paragraph title Segoe </a:t>
            </a:r>
            <a:r>
              <a:rPr lang="en-US" err="1"/>
              <a:t>Semibold</a:t>
            </a:r>
            <a:r>
              <a:rPr lang="en-US"/>
              <a:t>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
        <p:nvSpPr>
          <p:cNvPr id="20" name="Text Placeholder 4"/>
          <p:cNvSpPr>
            <a:spLocks noGrp="1"/>
          </p:cNvSpPr>
          <p:nvPr>
            <p:ph type="body" sz="quarter" idx="21" hasCustomPrompt="1"/>
          </p:nvPr>
        </p:nvSpPr>
        <p:spPr>
          <a:xfrm>
            <a:off x="6108996" y="2375864"/>
            <a:ext cx="1269935" cy="2027222"/>
          </a:xfrm>
        </p:spPr>
        <p:txBody>
          <a:bodyPr lIns="0" tIns="0" rIns="0" bIns="0"/>
          <a:lstStyle>
            <a:lvl1pPr marL="0" marR="0" indent="0" algn="l" defTabSz="685714" rtl="0" eaLnBrk="1" fontAlgn="auto" latinLnBrk="0" hangingPunct="1">
              <a:lnSpc>
                <a:spcPts val="1324"/>
              </a:lnSpc>
              <a:spcBef>
                <a:spcPts val="662"/>
              </a:spcBef>
              <a:spcAft>
                <a:spcPts val="0"/>
              </a:spcAft>
              <a:buClrTx/>
              <a:buSzPct val="90000"/>
              <a:buFont typeface="Wingdings" panose="05000000000000000000" pitchFamily="2" charset="2"/>
              <a:buNone/>
              <a:tabLst/>
              <a:defRPr lang="en-US" sz="1029" b="0" kern="1200" spc="0" baseline="0" dirty="0">
                <a:solidFill>
                  <a:schemeClr val="tx2"/>
                </a:solidFill>
                <a:latin typeface="+mj-lt"/>
                <a:ea typeface="+mn-ea"/>
                <a:cs typeface="+mn-cs"/>
              </a:defRPr>
            </a:lvl1pPr>
            <a:lvl2pPr marL="0" marR="0" indent="0" algn="l" defTabSz="685714" rtl="0" eaLnBrk="1" fontAlgn="auto" latinLnBrk="0" hangingPunct="1">
              <a:lnSpc>
                <a:spcPts val="1324"/>
              </a:lnSpc>
              <a:spcBef>
                <a:spcPts val="331"/>
              </a:spcBef>
              <a:spcAft>
                <a:spcPts val="0"/>
              </a:spcAft>
              <a:buClrTx/>
              <a:buSzPct val="90000"/>
              <a:buFont typeface="Arial" panose="020B0604020202020204" pitchFamily="34" charset="0"/>
              <a:buNone/>
              <a:tabLst/>
              <a:defRPr sz="1029">
                <a:solidFill>
                  <a:schemeClr val="tx1"/>
                </a:solidFill>
              </a:defRPr>
            </a:lvl2pPr>
            <a:lvl3pPr marL="336114" indent="0">
              <a:buNone/>
              <a:defRPr/>
            </a:lvl3pPr>
            <a:lvl4pPr marL="504172" indent="0">
              <a:buNone/>
              <a:defRPr/>
            </a:lvl4pPr>
            <a:lvl5pPr marL="672229" indent="0">
              <a:buNone/>
              <a:defRPr/>
            </a:lvl5pPr>
          </a:lstStyle>
          <a:p>
            <a:pPr marL="0" marR="0" lvl="0" indent="0" algn="l" defTabSz="685714" rtl="0" eaLnBrk="1" fontAlgn="auto" latinLnBrk="0" hangingPunct="1">
              <a:lnSpc>
                <a:spcPts val="1324"/>
              </a:lnSpc>
              <a:spcBef>
                <a:spcPts val="662"/>
              </a:spcBef>
              <a:spcAft>
                <a:spcPts val="0"/>
              </a:spcAft>
              <a:buClrTx/>
              <a:buSzPct val="90000"/>
              <a:buFont typeface="Wingdings" panose="05000000000000000000" pitchFamily="2" charset="2"/>
              <a:buNone/>
              <a:tabLst/>
            </a:pPr>
            <a:r>
              <a:rPr lang="en-US"/>
              <a:t>Paragraph title Segoe </a:t>
            </a:r>
            <a:r>
              <a:rPr lang="en-US" err="1"/>
              <a:t>Semibold</a:t>
            </a:r>
            <a:r>
              <a:rPr lang="en-US"/>
              <a:t>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
        <p:nvSpPr>
          <p:cNvPr id="22" name="Text Placeholder 4"/>
          <p:cNvSpPr>
            <a:spLocks noGrp="1"/>
          </p:cNvSpPr>
          <p:nvPr>
            <p:ph type="body" sz="quarter" idx="23" hasCustomPrompt="1"/>
          </p:nvPr>
        </p:nvSpPr>
        <p:spPr>
          <a:xfrm>
            <a:off x="7550745" y="2375864"/>
            <a:ext cx="1269935" cy="2027222"/>
          </a:xfrm>
        </p:spPr>
        <p:txBody>
          <a:bodyPr lIns="0" tIns="0" rIns="0" bIns="0"/>
          <a:lstStyle>
            <a:lvl1pPr marL="0" marR="0" indent="0" algn="l" defTabSz="685714" rtl="0" eaLnBrk="1" fontAlgn="auto" latinLnBrk="0" hangingPunct="1">
              <a:lnSpc>
                <a:spcPts val="1324"/>
              </a:lnSpc>
              <a:spcBef>
                <a:spcPts val="662"/>
              </a:spcBef>
              <a:spcAft>
                <a:spcPts val="0"/>
              </a:spcAft>
              <a:buClrTx/>
              <a:buSzPct val="90000"/>
              <a:buFont typeface="Wingdings" panose="05000000000000000000" pitchFamily="2" charset="2"/>
              <a:buNone/>
              <a:tabLst/>
              <a:defRPr lang="en-US" sz="1029" b="0" kern="1200" spc="0" baseline="0" dirty="0">
                <a:solidFill>
                  <a:schemeClr val="tx2"/>
                </a:solidFill>
                <a:latin typeface="+mj-lt"/>
                <a:ea typeface="+mn-ea"/>
                <a:cs typeface="+mn-cs"/>
              </a:defRPr>
            </a:lvl1pPr>
            <a:lvl2pPr marL="0" marR="0" indent="0" algn="l" defTabSz="685714" rtl="0" eaLnBrk="1" fontAlgn="auto" latinLnBrk="0" hangingPunct="1">
              <a:lnSpc>
                <a:spcPts val="1324"/>
              </a:lnSpc>
              <a:spcBef>
                <a:spcPts val="331"/>
              </a:spcBef>
              <a:spcAft>
                <a:spcPts val="0"/>
              </a:spcAft>
              <a:buClrTx/>
              <a:buSzPct val="90000"/>
              <a:buFont typeface="Arial" panose="020B0604020202020204" pitchFamily="34" charset="0"/>
              <a:buNone/>
              <a:tabLst/>
              <a:defRPr sz="1029">
                <a:solidFill>
                  <a:schemeClr val="tx1"/>
                </a:solidFill>
              </a:defRPr>
            </a:lvl2pPr>
            <a:lvl3pPr marL="336114" indent="0">
              <a:buNone/>
              <a:defRPr/>
            </a:lvl3pPr>
            <a:lvl4pPr marL="504172" indent="0">
              <a:buNone/>
              <a:defRPr/>
            </a:lvl4pPr>
            <a:lvl5pPr marL="672229" indent="0">
              <a:buNone/>
              <a:defRPr/>
            </a:lvl5pPr>
          </a:lstStyle>
          <a:p>
            <a:pPr marL="0" marR="0" lvl="0" indent="0" algn="l" defTabSz="685714" rtl="0" eaLnBrk="1" fontAlgn="auto" latinLnBrk="0" hangingPunct="1">
              <a:lnSpc>
                <a:spcPts val="1324"/>
              </a:lnSpc>
              <a:spcBef>
                <a:spcPts val="662"/>
              </a:spcBef>
              <a:spcAft>
                <a:spcPts val="0"/>
              </a:spcAft>
              <a:buClrTx/>
              <a:buSzPct val="90000"/>
              <a:buFont typeface="Wingdings" panose="05000000000000000000" pitchFamily="2" charset="2"/>
              <a:buNone/>
              <a:tabLst/>
            </a:pPr>
            <a:r>
              <a:rPr lang="en-US"/>
              <a:t>Paragraph title Segoe </a:t>
            </a:r>
            <a:r>
              <a:rPr lang="en-US" err="1"/>
              <a:t>Semibold</a:t>
            </a:r>
            <a:r>
              <a:rPr lang="en-US"/>
              <a:t>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
        <p:nvSpPr>
          <p:cNvPr id="25" name="Content Placeholder 15"/>
          <p:cNvSpPr>
            <a:spLocks noGrp="1"/>
          </p:cNvSpPr>
          <p:nvPr>
            <p:ph sz="quarter" idx="26" hasCustomPrompt="1"/>
          </p:nvPr>
        </p:nvSpPr>
        <p:spPr>
          <a:xfrm>
            <a:off x="1783746" y="1619165"/>
            <a:ext cx="1269935" cy="671891"/>
          </a:xfrm>
        </p:spPr>
        <p:txBody>
          <a:bodyPr>
            <a:noAutofit/>
          </a:bodyPr>
          <a:lstStyle>
            <a:lvl1pPr marL="0" indent="0">
              <a:buNone/>
              <a:defRPr sz="1471"/>
            </a:lvl1pPr>
          </a:lstStyle>
          <a:p>
            <a:pPr lvl="0"/>
            <a:r>
              <a:rPr lang="en-US"/>
              <a:t>Picture</a:t>
            </a:r>
          </a:p>
        </p:txBody>
      </p:sp>
      <p:sp>
        <p:nvSpPr>
          <p:cNvPr id="26" name="Content Placeholder 15"/>
          <p:cNvSpPr>
            <a:spLocks noGrp="1"/>
          </p:cNvSpPr>
          <p:nvPr>
            <p:ph sz="quarter" idx="27" hasCustomPrompt="1"/>
          </p:nvPr>
        </p:nvSpPr>
        <p:spPr>
          <a:xfrm>
            <a:off x="3225497" y="1619165"/>
            <a:ext cx="1269935" cy="671891"/>
          </a:xfrm>
        </p:spPr>
        <p:txBody>
          <a:bodyPr>
            <a:noAutofit/>
          </a:bodyPr>
          <a:lstStyle>
            <a:lvl1pPr marL="0" indent="0">
              <a:buNone/>
              <a:defRPr sz="1471"/>
            </a:lvl1pPr>
          </a:lstStyle>
          <a:p>
            <a:pPr lvl="0"/>
            <a:r>
              <a:rPr lang="en-US"/>
              <a:t>Picture</a:t>
            </a:r>
          </a:p>
        </p:txBody>
      </p:sp>
      <p:sp>
        <p:nvSpPr>
          <p:cNvPr id="27" name="Content Placeholder 15"/>
          <p:cNvSpPr>
            <a:spLocks noGrp="1"/>
          </p:cNvSpPr>
          <p:nvPr>
            <p:ph sz="quarter" idx="28" hasCustomPrompt="1"/>
          </p:nvPr>
        </p:nvSpPr>
        <p:spPr>
          <a:xfrm>
            <a:off x="4667247" y="1619165"/>
            <a:ext cx="1269935" cy="671891"/>
          </a:xfrm>
        </p:spPr>
        <p:txBody>
          <a:bodyPr>
            <a:noAutofit/>
          </a:bodyPr>
          <a:lstStyle>
            <a:lvl1pPr marL="0" indent="0">
              <a:buNone/>
              <a:defRPr sz="1471"/>
            </a:lvl1pPr>
          </a:lstStyle>
          <a:p>
            <a:pPr lvl="0"/>
            <a:r>
              <a:rPr lang="en-US"/>
              <a:t>Picture</a:t>
            </a:r>
          </a:p>
        </p:txBody>
      </p:sp>
      <p:sp>
        <p:nvSpPr>
          <p:cNvPr id="28" name="Content Placeholder 15"/>
          <p:cNvSpPr>
            <a:spLocks noGrp="1"/>
          </p:cNvSpPr>
          <p:nvPr>
            <p:ph sz="quarter" idx="29" hasCustomPrompt="1"/>
          </p:nvPr>
        </p:nvSpPr>
        <p:spPr>
          <a:xfrm>
            <a:off x="6108996" y="1619165"/>
            <a:ext cx="1269935" cy="671891"/>
          </a:xfrm>
        </p:spPr>
        <p:txBody>
          <a:bodyPr>
            <a:noAutofit/>
          </a:bodyPr>
          <a:lstStyle>
            <a:lvl1pPr marL="0" indent="0">
              <a:buNone/>
              <a:defRPr sz="1471"/>
            </a:lvl1pPr>
          </a:lstStyle>
          <a:p>
            <a:pPr lvl="0"/>
            <a:r>
              <a:rPr lang="en-US"/>
              <a:t>Picture</a:t>
            </a:r>
          </a:p>
        </p:txBody>
      </p:sp>
      <p:sp>
        <p:nvSpPr>
          <p:cNvPr id="29" name="Content Placeholder 15"/>
          <p:cNvSpPr>
            <a:spLocks noGrp="1"/>
          </p:cNvSpPr>
          <p:nvPr>
            <p:ph sz="quarter" idx="30" hasCustomPrompt="1"/>
          </p:nvPr>
        </p:nvSpPr>
        <p:spPr>
          <a:xfrm>
            <a:off x="7550745" y="1619165"/>
            <a:ext cx="1269935" cy="671891"/>
          </a:xfrm>
        </p:spPr>
        <p:txBody>
          <a:bodyPr>
            <a:noAutofit/>
          </a:bodyPr>
          <a:lstStyle>
            <a:lvl1pPr marL="0" indent="0">
              <a:buNone/>
              <a:defRPr sz="1471"/>
            </a:lvl1pPr>
          </a:lstStyle>
          <a:p>
            <a:pPr lvl="0"/>
            <a:r>
              <a:rPr lang="en-US"/>
              <a:t>Picture</a:t>
            </a:r>
          </a:p>
        </p:txBody>
      </p:sp>
      <p:sp>
        <p:nvSpPr>
          <p:cNvPr id="4" name="Text Placeholder 3">
            <a:extLst>
              <a:ext uri="{FF2B5EF4-FFF2-40B4-BE49-F238E27FC236}">
                <a16:creationId xmlns:a16="http://schemas.microsoft.com/office/drawing/2014/main" id="{44FF16C0-0541-41AD-98F7-A469609E8DC6}"/>
              </a:ext>
            </a:extLst>
          </p:cNvPr>
          <p:cNvSpPr>
            <a:spLocks noGrp="1"/>
          </p:cNvSpPr>
          <p:nvPr>
            <p:ph type="body" sz="quarter" idx="31" hasCustomPrompt="1"/>
          </p:nvPr>
        </p:nvSpPr>
        <p:spPr>
          <a:xfrm>
            <a:off x="341997" y="1518770"/>
            <a:ext cx="192590" cy="425309"/>
          </a:xfrm>
        </p:spPr>
        <p:txBody>
          <a:bodyPr tIns="0" bIns="0"/>
          <a:lstStyle>
            <a:lvl1pPr marL="0" algn="l" defTabSz="685515" rtl="0" eaLnBrk="1" fontAlgn="base" latinLnBrk="0" hangingPunct="1">
              <a:lnSpc>
                <a:spcPts val="1765"/>
              </a:lnSpc>
              <a:spcBef>
                <a:spcPct val="0"/>
              </a:spcBef>
              <a:spcAft>
                <a:spcPct val="0"/>
              </a:spcAft>
              <a:defRPr lang="en-US" sz="735" kern="1200" dirty="0" smtClean="0">
                <a:solidFill>
                  <a:schemeClr val="tx1"/>
                </a:solidFill>
                <a:latin typeface="+mj-lt"/>
                <a:ea typeface="Segoe UI" pitchFamily="34" charset="0"/>
                <a:cs typeface="Segoe UI" pitchFamily="34" charset="0"/>
              </a:defRPr>
            </a:lvl1pPr>
            <a:lvl2pPr marL="0" algn="l" defTabSz="685515" rtl="0" eaLnBrk="1" fontAlgn="base" latinLnBrk="0" hangingPunct="1">
              <a:lnSpc>
                <a:spcPts val="1765"/>
              </a:lnSpc>
              <a:spcBef>
                <a:spcPct val="0"/>
              </a:spcBef>
              <a:spcAft>
                <a:spcPct val="0"/>
              </a:spcAft>
              <a:defRPr lang="en-US" sz="735" kern="1200" dirty="0" smtClean="0">
                <a:solidFill>
                  <a:schemeClr val="tx1"/>
                </a:solidFill>
                <a:latin typeface="+mj-lt"/>
                <a:ea typeface="Segoe UI" pitchFamily="34" charset="0"/>
                <a:cs typeface="Segoe UI" pitchFamily="34" charset="0"/>
              </a:defRPr>
            </a:lvl2pPr>
            <a:lvl3pPr marL="0" algn="l" defTabSz="685515" rtl="0" eaLnBrk="1" fontAlgn="base" latinLnBrk="0" hangingPunct="1">
              <a:lnSpc>
                <a:spcPts val="1765"/>
              </a:lnSpc>
              <a:spcBef>
                <a:spcPct val="0"/>
              </a:spcBef>
              <a:spcAft>
                <a:spcPct val="0"/>
              </a:spcAft>
              <a:defRPr lang="en-US" sz="735" kern="1200" dirty="0" smtClean="0">
                <a:solidFill>
                  <a:schemeClr val="tx1"/>
                </a:solidFill>
                <a:latin typeface="+mj-lt"/>
                <a:ea typeface="Segoe UI" pitchFamily="34" charset="0"/>
                <a:cs typeface="Segoe UI" pitchFamily="34" charset="0"/>
              </a:defRPr>
            </a:lvl3pPr>
            <a:lvl4pPr marL="0" algn="l" defTabSz="685515" rtl="0" eaLnBrk="1" fontAlgn="base" latinLnBrk="0" hangingPunct="1">
              <a:lnSpc>
                <a:spcPts val="1765"/>
              </a:lnSpc>
              <a:spcBef>
                <a:spcPct val="0"/>
              </a:spcBef>
              <a:spcAft>
                <a:spcPct val="0"/>
              </a:spcAft>
              <a:defRPr lang="en-US" sz="735" kern="1200" dirty="0" smtClean="0">
                <a:solidFill>
                  <a:schemeClr val="tx1"/>
                </a:solidFill>
                <a:latin typeface="+mj-lt"/>
                <a:ea typeface="Segoe UI" pitchFamily="34" charset="0"/>
                <a:cs typeface="Segoe UI" pitchFamily="34" charset="0"/>
              </a:defRPr>
            </a:lvl4pPr>
            <a:lvl5pPr marL="0" algn="l" defTabSz="685515" rtl="0" eaLnBrk="1" fontAlgn="base" latinLnBrk="0" hangingPunct="1">
              <a:lnSpc>
                <a:spcPts val="1765"/>
              </a:lnSpc>
              <a:spcBef>
                <a:spcPct val="0"/>
              </a:spcBef>
              <a:spcAft>
                <a:spcPct val="0"/>
              </a:spcAft>
              <a:defRPr lang="en-US" sz="735" kern="1200" dirty="0">
                <a:solidFill>
                  <a:schemeClr val="tx1"/>
                </a:solidFill>
                <a:latin typeface="+mj-lt"/>
                <a:ea typeface="Segoe UI" pitchFamily="34" charset="0"/>
                <a:cs typeface="Segoe UI" pitchFamily="34" charset="0"/>
              </a:defRPr>
            </a:lvl5pPr>
          </a:lstStyle>
          <a:p>
            <a:pPr lvl="0"/>
            <a:r>
              <a:rPr lang="en-US"/>
              <a:t>1.</a:t>
            </a:r>
          </a:p>
        </p:txBody>
      </p:sp>
      <p:sp>
        <p:nvSpPr>
          <p:cNvPr id="37" name="Text Placeholder 3">
            <a:extLst>
              <a:ext uri="{FF2B5EF4-FFF2-40B4-BE49-F238E27FC236}">
                <a16:creationId xmlns:a16="http://schemas.microsoft.com/office/drawing/2014/main" id="{95171A5B-905D-4832-B11A-13594619F33F}"/>
              </a:ext>
            </a:extLst>
          </p:cNvPr>
          <p:cNvSpPr>
            <a:spLocks noGrp="1"/>
          </p:cNvSpPr>
          <p:nvPr>
            <p:ph type="body" sz="quarter" idx="32" hasCustomPrompt="1"/>
          </p:nvPr>
        </p:nvSpPr>
        <p:spPr>
          <a:xfrm>
            <a:off x="1784680" y="1518770"/>
            <a:ext cx="192590" cy="425309"/>
          </a:xfrm>
        </p:spPr>
        <p:txBody>
          <a:bodyPr tIns="0" bIns="0"/>
          <a:lstStyle>
            <a:lvl1pPr marL="0" algn="l" defTabSz="685515" rtl="0" eaLnBrk="1" fontAlgn="base" latinLnBrk="0" hangingPunct="1">
              <a:lnSpc>
                <a:spcPts val="1765"/>
              </a:lnSpc>
              <a:spcBef>
                <a:spcPct val="0"/>
              </a:spcBef>
              <a:spcAft>
                <a:spcPct val="0"/>
              </a:spcAft>
              <a:defRPr lang="en-US" sz="735" kern="1200" dirty="0" smtClean="0">
                <a:solidFill>
                  <a:schemeClr val="tx1"/>
                </a:solidFill>
                <a:latin typeface="+mj-lt"/>
                <a:ea typeface="Segoe UI" pitchFamily="34" charset="0"/>
                <a:cs typeface="Segoe UI" pitchFamily="34" charset="0"/>
              </a:defRPr>
            </a:lvl1pPr>
            <a:lvl2pPr marL="0" algn="l" defTabSz="685515" rtl="0" eaLnBrk="1" fontAlgn="base" latinLnBrk="0" hangingPunct="1">
              <a:lnSpc>
                <a:spcPts val="1765"/>
              </a:lnSpc>
              <a:spcBef>
                <a:spcPct val="0"/>
              </a:spcBef>
              <a:spcAft>
                <a:spcPct val="0"/>
              </a:spcAft>
              <a:defRPr lang="en-US" sz="735" kern="1200" dirty="0" smtClean="0">
                <a:solidFill>
                  <a:schemeClr val="tx1"/>
                </a:solidFill>
                <a:latin typeface="+mj-lt"/>
                <a:ea typeface="Segoe UI" pitchFamily="34" charset="0"/>
                <a:cs typeface="Segoe UI" pitchFamily="34" charset="0"/>
              </a:defRPr>
            </a:lvl2pPr>
            <a:lvl3pPr marL="0" algn="l" defTabSz="685515" rtl="0" eaLnBrk="1" fontAlgn="base" latinLnBrk="0" hangingPunct="1">
              <a:lnSpc>
                <a:spcPts val="1765"/>
              </a:lnSpc>
              <a:spcBef>
                <a:spcPct val="0"/>
              </a:spcBef>
              <a:spcAft>
                <a:spcPct val="0"/>
              </a:spcAft>
              <a:defRPr lang="en-US" sz="735" kern="1200" dirty="0" smtClean="0">
                <a:solidFill>
                  <a:schemeClr val="tx1"/>
                </a:solidFill>
                <a:latin typeface="+mj-lt"/>
                <a:ea typeface="Segoe UI" pitchFamily="34" charset="0"/>
                <a:cs typeface="Segoe UI" pitchFamily="34" charset="0"/>
              </a:defRPr>
            </a:lvl3pPr>
            <a:lvl4pPr marL="0" algn="l" defTabSz="685515" rtl="0" eaLnBrk="1" fontAlgn="base" latinLnBrk="0" hangingPunct="1">
              <a:lnSpc>
                <a:spcPts val="1765"/>
              </a:lnSpc>
              <a:spcBef>
                <a:spcPct val="0"/>
              </a:spcBef>
              <a:spcAft>
                <a:spcPct val="0"/>
              </a:spcAft>
              <a:defRPr lang="en-US" sz="735" kern="1200" dirty="0" smtClean="0">
                <a:solidFill>
                  <a:schemeClr val="tx1"/>
                </a:solidFill>
                <a:latin typeface="+mj-lt"/>
                <a:ea typeface="Segoe UI" pitchFamily="34" charset="0"/>
                <a:cs typeface="Segoe UI" pitchFamily="34" charset="0"/>
              </a:defRPr>
            </a:lvl4pPr>
            <a:lvl5pPr marL="0" algn="l" defTabSz="685515" rtl="0" eaLnBrk="1" fontAlgn="base" latinLnBrk="0" hangingPunct="1">
              <a:lnSpc>
                <a:spcPts val="1765"/>
              </a:lnSpc>
              <a:spcBef>
                <a:spcPct val="0"/>
              </a:spcBef>
              <a:spcAft>
                <a:spcPct val="0"/>
              </a:spcAft>
              <a:defRPr lang="en-US" sz="735" kern="1200" dirty="0">
                <a:solidFill>
                  <a:schemeClr val="tx1"/>
                </a:solidFill>
                <a:latin typeface="+mj-lt"/>
                <a:ea typeface="Segoe UI" pitchFamily="34" charset="0"/>
                <a:cs typeface="Segoe UI" pitchFamily="34" charset="0"/>
              </a:defRPr>
            </a:lvl5pPr>
          </a:lstStyle>
          <a:p>
            <a:pPr lvl="0"/>
            <a:r>
              <a:rPr lang="en-US"/>
              <a:t>2.</a:t>
            </a:r>
          </a:p>
        </p:txBody>
      </p:sp>
      <p:sp>
        <p:nvSpPr>
          <p:cNvPr id="38" name="Text Placeholder 3">
            <a:extLst>
              <a:ext uri="{FF2B5EF4-FFF2-40B4-BE49-F238E27FC236}">
                <a16:creationId xmlns:a16="http://schemas.microsoft.com/office/drawing/2014/main" id="{DDBE933A-166C-4934-8425-2A89AAA211E9}"/>
              </a:ext>
            </a:extLst>
          </p:cNvPr>
          <p:cNvSpPr>
            <a:spLocks noGrp="1"/>
          </p:cNvSpPr>
          <p:nvPr>
            <p:ph type="body" sz="quarter" idx="33" hasCustomPrompt="1"/>
          </p:nvPr>
        </p:nvSpPr>
        <p:spPr>
          <a:xfrm>
            <a:off x="3227364" y="1518770"/>
            <a:ext cx="192590" cy="425309"/>
          </a:xfrm>
        </p:spPr>
        <p:txBody>
          <a:bodyPr tIns="0" bIns="0"/>
          <a:lstStyle>
            <a:lvl1pPr marL="0" algn="l" defTabSz="685515" rtl="0" eaLnBrk="1" fontAlgn="base" latinLnBrk="0" hangingPunct="1">
              <a:lnSpc>
                <a:spcPts val="1765"/>
              </a:lnSpc>
              <a:spcBef>
                <a:spcPct val="0"/>
              </a:spcBef>
              <a:spcAft>
                <a:spcPct val="0"/>
              </a:spcAft>
              <a:defRPr lang="en-US" sz="735" kern="1200" dirty="0" smtClean="0">
                <a:solidFill>
                  <a:schemeClr val="tx1"/>
                </a:solidFill>
                <a:latin typeface="+mj-lt"/>
                <a:ea typeface="Segoe UI" pitchFamily="34" charset="0"/>
                <a:cs typeface="Segoe UI" pitchFamily="34" charset="0"/>
              </a:defRPr>
            </a:lvl1pPr>
            <a:lvl2pPr marL="0" algn="l" defTabSz="685515" rtl="0" eaLnBrk="1" fontAlgn="base" latinLnBrk="0" hangingPunct="1">
              <a:lnSpc>
                <a:spcPts val="1765"/>
              </a:lnSpc>
              <a:spcBef>
                <a:spcPct val="0"/>
              </a:spcBef>
              <a:spcAft>
                <a:spcPct val="0"/>
              </a:spcAft>
              <a:defRPr lang="en-US" sz="735" kern="1200" dirty="0" smtClean="0">
                <a:solidFill>
                  <a:schemeClr val="tx1"/>
                </a:solidFill>
                <a:latin typeface="+mj-lt"/>
                <a:ea typeface="Segoe UI" pitchFamily="34" charset="0"/>
                <a:cs typeface="Segoe UI" pitchFamily="34" charset="0"/>
              </a:defRPr>
            </a:lvl2pPr>
            <a:lvl3pPr marL="0" algn="l" defTabSz="685515" rtl="0" eaLnBrk="1" fontAlgn="base" latinLnBrk="0" hangingPunct="1">
              <a:lnSpc>
                <a:spcPts val="1765"/>
              </a:lnSpc>
              <a:spcBef>
                <a:spcPct val="0"/>
              </a:spcBef>
              <a:spcAft>
                <a:spcPct val="0"/>
              </a:spcAft>
              <a:defRPr lang="en-US" sz="735" kern="1200" dirty="0" smtClean="0">
                <a:solidFill>
                  <a:schemeClr val="tx1"/>
                </a:solidFill>
                <a:latin typeface="+mj-lt"/>
                <a:ea typeface="Segoe UI" pitchFamily="34" charset="0"/>
                <a:cs typeface="Segoe UI" pitchFamily="34" charset="0"/>
              </a:defRPr>
            </a:lvl3pPr>
            <a:lvl4pPr marL="0" algn="l" defTabSz="685515" rtl="0" eaLnBrk="1" fontAlgn="base" latinLnBrk="0" hangingPunct="1">
              <a:lnSpc>
                <a:spcPts val="1765"/>
              </a:lnSpc>
              <a:spcBef>
                <a:spcPct val="0"/>
              </a:spcBef>
              <a:spcAft>
                <a:spcPct val="0"/>
              </a:spcAft>
              <a:defRPr lang="en-US" sz="735" kern="1200" dirty="0" smtClean="0">
                <a:solidFill>
                  <a:schemeClr val="tx1"/>
                </a:solidFill>
                <a:latin typeface="+mj-lt"/>
                <a:ea typeface="Segoe UI" pitchFamily="34" charset="0"/>
                <a:cs typeface="Segoe UI" pitchFamily="34" charset="0"/>
              </a:defRPr>
            </a:lvl4pPr>
            <a:lvl5pPr marL="0" algn="l" defTabSz="685515" rtl="0" eaLnBrk="1" fontAlgn="base" latinLnBrk="0" hangingPunct="1">
              <a:lnSpc>
                <a:spcPts val="1765"/>
              </a:lnSpc>
              <a:spcBef>
                <a:spcPct val="0"/>
              </a:spcBef>
              <a:spcAft>
                <a:spcPct val="0"/>
              </a:spcAft>
              <a:defRPr lang="en-US" sz="735" kern="1200" dirty="0">
                <a:solidFill>
                  <a:schemeClr val="tx1"/>
                </a:solidFill>
                <a:latin typeface="+mj-lt"/>
                <a:ea typeface="Segoe UI" pitchFamily="34" charset="0"/>
                <a:cs typeface="Segoe UI" pitchFamily="34" charset="0"/>
              </a:defRPr>
            </a:lvl5pPr>
          </a:lstStyle>
          <a:p>
            <a:pPr lvl="0"/>
            <a:r>
              <a:rPr lang="en-US"/>
              <a:t>3.</a:t>
            </a:r>
          </a:p>
        </p:txBody>
      </p:sp>
      <p:sp>
        <p:nvSpPr>
          <p:cNvPr id="39" name="Text Placeholder 3">
            <a:extLst>
              <a:ext uri="{FF2B5EF4-FFF2-40B4-BE49-F238E27FC236}">
                <a16:creationId xmlns:a16="http://schemas.microsoft.com/office/drawing/2014/main" id="{171069D2-CF68-4D89-9134-20A61AFA10DD}"/>
              </a:ext>
            </a:extLst>
          </p:cNvPr>
          <p:cNvSpPr>
            <a:spLocks noGrp="1"/>
          </p:cNvSpPr>
          <p:nvPr>
            <p:ph type="body" sz="quarter" idx="34" hasCustomPrompt="1"/>
          </p:nvPr>
        </p:nvSpPr>
        <p:spPr>
          <a:xfrm>
            <a:off x="4672382" y="1518770"/>
            <a:ext cx="192590" cy="425309"/>
          </a:xfrm>
        </p:spPr>
        <p:txBody>
          <a:bodyPr tIns="0" bIns="0"/>
          <a:lstStyle>
            <a:lvl1pPr marL="0" algn="l" defTabSz="685515" rtl="0" eaLnBrk="1" fontAlgn="base" latinLnBrk="0" hangingPunct="1">
              <a:lnSpc>
                <a:spcPts val="1765"/>
              </a:lnSpc>
              <a:spcBef>
                <a:spcPct val="0"/>
              </a:spcBef>
              <a:spcAft>
                <a:spcPct val="0"/>
              </a:spcAft>
              <a:defRPr lang="en-US" sz="735" kern="1200" dirty="0" smtClean="0">
                <a:solidFill>
                  <a:schemeClr val="tx1"/>
                </a:solidFill>
                <a:latin typeface="+mj-lt"/>
                <a:ea typeface="Segoe UI" pitchFamily="34" charset="0"/>
                <a:cs typeface="Segoe UI" pitchFamily="34" charset="0"/>
              </a:defRPr>
            </a:lvl1pPr>
            <a:lvl2pPr marL="0" algn="l" defTabSz="685515" rtl="0" eaLnBrk="1" fontAlgn="base" latinLnBrk="0" hangingPunct="1">
              <a:lnSpc>
                <a:spcPts val="1765"/>
              </a:lnSpc>
              <a:spcBef>
                <a:spcPct val="0"/>
              </a:spcBef>
              <a:spcAft>
                <a:spcPct val="0"/>
              </a:spcAft>
              <a:defRPr lang="en-US" sz="735" kern="1200" dirty="0" smtClean="0">
                <a:solidFill>
                  <a:schemeClr val="tx1"/>
                </a:solidFill>
                <a:latin typeface="+mj-lt"/>
                <a:ea typeface="Segoe UI" pitchFamily="34" charset="0"/>
                <a:cs typeface="Segoe UI" pitchFamily="34" charset="0"/>
              </a:defRPr>
            </a:lvl2pPr>
            <a:lvl3pPr marL="0" algn="l" defTabSz="685515" rtl="0" eaLnBrk="1" fontAlgn="base" latinLnBrk="0" hangingPunct="1">
              <a:lnSpc>
                <a:spcPts val="1765"/>
              </a:lnSpc>
              <a:spcBef>
                <a:spcPct val="0"/>
              </a:spcBef>
              <a:spcAft>
                <a:spcPct val="0"/>
              </a:spcAft>
              <a:defRPr lang="en-US" sz="735" kern="1200" dirty="0" smtClean="0">
                <a:solidFill>
                  <a:schemeClr val="tx1"/>
                </a:solidFill>
                <a:latin typeface="+mj-lt"/>
                <a:ea typeface="Segoe UI" pitchFamily="34" charset="0"/>
                <a:cs typeface="Segoe UI" pitchFamily="34" charset="0"/>
              </a:defRPr>
            </a:lvl3pPr>
            <a:lvl4pPr marL="0" algn="l" defTabSz="685515" rtl="0" eaLnBrk="1" fontAlgn="base" latinLnBrk="0" hangingPunct="1">
              <a:lnSpc>
                <a:spcPts val="1765"/>
              </a:lnSpc>
              <a:spcBef>
                <a:spcPct val="0"/>
              </a:spcBef>
              <a:spcAft>
                <a:spcPct val="0"/>
              </a:spcAft>
              <a:defRPr lang="en-US" sz="735" kern="1200" dirty="0" smtClean="0">
                <a:solidFill>
                  <a:schemeClr val="tx1"/>
                </a:solidFill>
                <a:latin typeface="+mj-lt"/>
                <a:ea typeface="Segoe UI" pitchFamily="34" charset="0"/>
                <a:cs typeface="Segoe UI" pitchFamily="34" charset="0"/>
              </a:defRPr>
            </a:lvl4pPr>
            <a:lvl5pPr marL="0" algn="l" defTabSz="685515" rtl="0" eaLnBrk="1" fontAlgn="base" latinLnBrk="0" hangingPunct="1">
              <a:lnSpc>
                <a:spcPts val="1765"/>
              </a:lnSpc>
              <a:spcBef>
                <a:spcPct val="0"/>
              </a:spcBef>
              <a:spcAft>
                <a:spcPct val="0"/>
              </a:spcAft>
              <a:defRPr lang="en-US" sz="735" kern="1200" dirty="0">
                <a:solidFill>
                  <a:schemeClr val="tx1"/>
                </a:solidFill>
                <a:latin typeface="+mj-lt"/>
                <a:ea typeface="Segoe UI" pitchFamily="34" charset="0"/>
                <a:cs typeface="Segoe UI" pitchFamily="34" charset="0"/>
              </a:defRPr>
            </a:lvl5pPr>
          </a:lstStyle>
          <a:p>
            <a:pPr lvl="0"/>
            <a:r>
              <a:rPr lang="en-US"/>
              <a:t>4.</a:t>
            </a:r>
          </a:p>
        </p:txBody>
      </p:sp>
      <p:sp>
        <p:nvSpPr>
          <p:cNvPr id="40" name="Text Placeholder 3">
            <a:extLst>
              <a:ext uri="{FF2B5EF4-FFF2-40B4-BE49-F238E27FC236}">
                <a16:creationId xmlns:a16="http://schemas.microsoft.com/office/drawing/2014/main" id="{77858A5B-7408-41FF-9369-C0F9B773A308}"/>
              </a:ext>
            </a:extLst>
          </p:cNvPr>
          <p:cNvSpPr>
            <a:spLocks noGrp="1"/>
          </p:cNvSpPr>
          <p:nvPr>
            <p:ph type="body" sz="quarter" idx="35" hasCustomPrompt="1"/>
          </p:nvPr>
        </p:nvSpPr>
        <p:spPr>
          <a:xfrm>
            <a:off x="6104560" y="1518770"/>
            <a:ext cx="192590" cy="425309"/>
          </a:xfrm>
        </p:spPr>
        <p:txBody>
          <a:bodyPr tIns="0" bIns="0"/>
          <a:lstStyle>
            <a:lvl1pPr marL="0" algn="l" defTabSz="685515" rtl="0" eaLnBrk="1" fontAlgn="base" latinLnBrk="0" hangingPunct="1">
              <a:lnSpc>
                <a:spcPts val="1765"/>
              </a:lnSpc>
              <a:spcBef>
                <a:spcPct val="0"/>
              </a:spcBef>
              <a:spcAft>
                <a:spcPct val="0"/>
              </a:spcAft>
              <a:defRPr lang="en-US" sz="735" kern="1200" dirty="0" smtClean="0">
                <a:solidFill>
                  <a:schemeClr val="tx1"/>
                </a:solidFill>
                <a:latin typeface="+mj-lt"/>
                <a:ea typeface="Segoe UI" pitchFamily="34" charset="0"/>
                <a:cs typeface="Segoe UI" pitchFamily="34" charset="0"/>
              </a:defRPr>
            </a:lvl1pPr>
            <a:lvl2pPr marL="0" algn="l" defTabSz="685515" rtl="0" eaLnBrk="1" fontAlgn="base" latinLnBrk="0" hangingPunct="1">
              <a:lnSpc>
                <a:spcPts val="1765"/>
              </a:lnSpc>
              <a:spcBef>
                <a:spcPct val="0"/>
              </a:spcBef>
              <a:spcAft>
                <a:spcPct val="0"/>
              </a:spcAft>
              <a:defRPr lang="en-US" sz="735" kern="1200" dirty="0" smtClean="0">
                <a:solidFill>
                  <a:schemeClr val="tx1"/>
                </a:solidFill>
                <a:latin typeface="+mj-lt"/>
                <a:ea typeface="Segoe UI" pitchFamily="34" charset="0"/>
                <a:cs typeface="Segoe UI" pitchFamily="34" charset="0"/>
              </a:defRPr>
            </a:lvl2pPr>
            <a:lvl3pPr marL="0" algn="l" defTabSz="685515" rtl="0" eaLnBrk="1" fontAlgn="base" latinLnBrk="0" hangingPunct="1">
              <a:lnSpc>
                <a:spcPts val="1765"/>
              </a:lnSpc>
              <a:spcBef>
                <a:spcPct val="0"/>
              </a:spcBef>
              <a:spcAft>
                <a:spcPct val="0"/>
              </a:spcAft>
              <a:defRPr lang="en-US" sz="735" kern="1200" dirty="0" smtClean="0">
                <a:solidFill>
                  <a:schemeClr val="tx1"/>
                </a:solidFill>
                <a:latin typeface="+mj-lt"/>
                <a:ea typeface="Segoe UI" pitchFamily="34" charset="0"/>
                <a:cs typeface="Segoe UI" pitchFamily="34" charset="0"/>
              </a:defRPr>
            </a:lvl3pPr>
            <a:lvl4pPr marL="0" algn="l" defTabSz="685515" rtl="0" eaLnBrk="1" fontAlgn="base" latinLnBrk="0" hangingPunct="1">
              <a:lnSpc>
                <a:spcPts val="1765"/>
              </a:lnSpc>
              <a:spcBef>
                <a:spcPct val="0"/>
              </a:spcBef>
              <a:spcAft>
                <a:spcPct val="0"/>
              </a:spcAft>
              <a:defRPr lang="en-US" sz="735" kern="1200" dirty="0" smtClean="0">
                <a:solidFill>
                  <a:schemeClr val="tx1"/>
                </a:solidFill>
                <a:latin typeface="+mj-lt"/>
                <a:ea typeface="Segoe UI" pitchFamily="34" charset="0"/>
                <a:cs typeface="Segoe UI" pitchFamily="34" charset="0"/>
              </a:defRPr>
            </a:lvl4pPr>
            <a:lvl5pPr marL="0" algn="l" defTabSz="685515" rtl="0" eaLnBrk="1" fontAlgn="base" latinLnBrk="0" hangingPunct="1">
              <a:lnSpc>
                <a:spcPts val="1765"/>
              </a:lnSpc>
              <a:spcBef>
                <a:spcPct val="0"/>
              </a:spcBef>
              <a:spcAft>
                <a:spcPct val="0"/>
              </a:spcAft>
              <a:defRPr lang="en-US" sz="735" kern="1200" dirty="0">
                <a:solidFill>
                  <a:schemeClr val="tx1"/>
                </a:solidFill>
                <a:latin typeface="+mj-lt"/>
                <a:ea typeface="Segoe UI" pitchFamily="34" charset="0"/>
                <a:cs typeface="Segoe UI" pitchFamily="34" charset="0"/>
              </a:defRPr>
            </a:lvl5pPr>
          </a:lstStyle>
          <a:p>
            <a:pPr lvl="0"/>
            <a:r>
              <a:rPr lang="en-US"/>
              <a:t>5.</a:t>
            </a:r>
          </a:p>
        </p:txBody>
      </p:sp>
      <p:sp>
        <p:nvSpPr>
          <p:cNvPr id="41" name="Text Placeholder 3">
            <a:extLst>
              <a:ext uri="{FF2B5EF4-FFF2-40B4-BE49-F238E27FC236}">
                <a16:creationId xmlns:a16="http://schemas.microsoft.com/office/drawing/2014/main" id="{AF637A76-D1E1-49A2-AF33-3521BBC721C4}"/>
              </a:ext>
            </a:extLst>
          </p:cNvPr>
          <p:cNvSpPr>
            <a:spLocks noGrp="1"/>
          </p:cNvSpPr>
          <p:nvPr>
            <p:ph type="body" sz="quarter" idx="36" hasCustomPrompt="1"/>
          </p:nvPr>
        </p:nvSpPr>
        <p:spPr>
          <a:xfrm>
            <a:off x="7550745" y="1518770"/>
            <a:ext cx="192590" cy="425309"/>
          </a:xfrm>
        </p:spPr>
        <p:txBody>
          <a:bodyPr tIns="0" bIns="0"/>
          <a:lstStyle>
            <a:lvl1pPr marL="0" algn="l" defTabSz="685515" rtl="0" eaLnBrk="1" fontAlgn="base" latinLnBrk="0" hangingPunct="1">
              <a:lnSpc>
                <a:spcPts val="1765"/>
              </a:lnSpc>
              <a:spcBef>
                <a:spcPct val="0"/>
              </a:spcBef>
              <a:spcAft>
                <a:spcPct val="0"/>
              </a:spcAft>
              <a:defRPr lang="en-US" sz="735" kern="1200" dirty="0" smtClean="0">
                <a:solidFill>
                  <a:schemeClr val="tx1"/>
                </a:solidFill>
                <a:latin typeface="+mj-lt"/>
                <a:ea typeface="Segoe UI" pitchFamily="34" charset="0"/>
                <a:cs typeface="Segoe UI" pitchFamily="34" charset="0"/>
              </a:defRPr>
            </a:lvl1pPr>
            <a:lvl2pPr marL="0" algn="l" defTabSz="685515" rtl="0" eaLnBrk="1" fontAlgn="base" latinLnBrk="0" hangingPunct="1">
              <a:lnSpc>
                <a:spcPts val="1765"/>
              </a:lnSpc>
              <a:spcBef>
                <a:spcPct val="0"/>
              </a:spcBef>
              <a:spcAft>
                <a:spcPct val="0"/>
              </a:spcAft>
              <a:defRPr lang="en-US" sz="735" kern="1200" dirty="0" smtClean="0">
                <a:solidFill>
                  <a:schemeClr val="tx1"/>
                </a:solidFill>
                <a:latin typeface="+mj-lt"/>
                <a:ea typeface="Segoe UI" pitchFamily="34" charset="0"/>
                <a:cs typeface="Segoe UI" pitchFamily="34" charset="0"/>
              </a:defRPr>
            </a:lvl2pPr>
            <a:lvl3pPr marL="0" algn="l" defTabSz="685515" rtl="0" eaLnBrk="1" fontAlgn="base" latinLnBrk="0" hangingPunct="1">
              <a:lnSpc>
                <a:spcPts val="1765"/>
              </a:lnSpc>
              <a:spcBef>
                <a:spcPct val="0"/>
              </a:spcBef>
              <a:spcAft>
                <a:spcPct val="0"/>
              </a:spcAft>
              <a:defRPr lang="en-US" sz="735" kern="1200" dirty="0" smtClean="0">
                <a:solidFill>
                  <a:schemeClr val="tx1"/>
                </a:solidFill>
                <a:latin typeface="+mj-lt"/>
                <a:ea typeface="Segoe UI" pitchFamily="34" charset="0"/>
                <a:cs typeface="Segoe UI" pitchFamily="34" charset="0"/>
              </a:defRPr>
            </a:lvl3pPr>
            <a:lvl4pPr marL="0" algn="l" defTabSz="685515" rtl="0" eaLnBrk="1" fontAlgn="base" latinLnBrk="0" hangingPunct="1">
              <a:lnSpc>
                <a:spcPts val="1765"/>
              </a:lnSpc>
              <a:spcBef>
                <a:spcPct val="0"/>
              </a:spcBef>
              <a:spcAft>
                <a:spcPct val="0"/>
              </a:spcAft>
              <a:defRPr lang="en-US" sz="735" kern="1200" dirty="0" smtClean="0">
                <a:solidFill>
                  <a:schemeClr val="tx1"/>
                </a:solidFill>
                <a:latin typeface="+mj-lt"/>
                <a:ea typeface="Segoe UI" pitchFamily="34" charset="0"/>
                <a:cs typeface="Segoe UI" pitchFamily="34" charset="0"/>
              </a:defRPr>
            </a:lvl4pPr>
            <a:lvl5pPr marL="0" algn="l" defTabSz="685515" rtl="0" eaLnBrk="1" fontAlgn="base" latinLnBrk="0" hangingPunct="1">
              <a:lnSpc>
                <a:spcPts val="1765"/>
              </a:lnSpc>
              <a:spcBef>
                <a:spcPct val="0"/>
              </a:spcBef>
              <a:spcAft>
                <a:spcPct val="0"/>
              </a:spcAft>
              <a:defRPr lang="en-US" sz="735" kern="1200" dirty="0">
                <a:solidFill>
                  <a:schemeClr val="tx1"/>
                </a:solidFill>
                <a:latin typeface="+mj-lt"/>
                <a:ea typeface="Segoe UI" pitchFamily="34" charset="0"/>
                <a:cs typeface="Segoe UI" pitchFamily="34" charset="0"/>
              </a:defRPr>
            </a:lvl5pPr>
          </a:lstStyle>
          <a:p>
            <a:pPr lvl="0"/>
            <a:r>
              <a:rPr lang="en-US"/>
              <a:t>6.</a:t>
            </a:r>
          </a:p>
        </p:txBody>
      </p:sp>
      <p:sp>
        <p:nvSpPr>
          <p:cNvPr id="23" name="Footer Placeholder 14">
            <a:extLst>
              <a:ext uri="{FF2B5EF4-FFF2-40B4-BE49-F238E27FC236}">
                <a16:creationId xmlns:a16="http://schemas.microsoft.com/office/drawing/2014/main" id="{CDC19876-13E5-1847-AE6E-14EA37A9CEDD}"/>
              </a:ext>
            </a:extLst>
          </p:cNvPr>
          <p:cNvSpPr>
            <a:spLocks noGrp="1"/>
          </p:cNvSpPr>
          <p:nvPr>
            <p:ph type="ftr" sz="quarter" idx="3"/>
          </p:nvPr>
        </p:nvSpPr>
        <p:spPr>
          <a:xfrm>
            <a:off x="271379" y="4837646"/>
            <a:ext cx="8690033" cy="88722"/>
          </a:xfrm>
          <a:prstGeom prst="rect">
            <a:avLst/>
          </a:prstGeom>
        </p:spPr>
        <p:txBody>
          <a:bodyPr vert="horz" lIns="91440" tIns="45720" rIns="91440" bIns="45720" numCol="2" rtlCol="0" anchor="ctr"/>
          <a:lstStyle>
            <a:lvl1pPr algn="l">
              <a:defRPr sz="515">
                <a:solidFill>
                  <a:schemeClr val="tx1">
                    <a:tint val="75000"/>
                  </a:schemeClr>
                </a:solidFill>
              </a:defRPr>
            </a:lvl1pPr>
          </a:lstStyle>
          <a:p>
            <a:pPr defTabSz="685714"/>
            <a:r>
              <a:rPr lang="en-US">
                <a:solidFill>
                  <a:srgbClr val="FFFFFF">
                    <a:lumMod val="65000"/>
                  </a:srgbClr>
                </a:solidFill>
              </a:rPr>
              <a:t>© Microsoft Corporation                                                                                  								                                Azure </a:t>
            </a:r>
          </a:p>
        </p:txBody>
      </p:sp>
    </p:spTree>
    <p:extLst>
      <p:ext uri="{BB962C8B-B14F-4D97-AF65-F5344CB8AC3E}">
        <p14:creationId xmlns:p14="http://schemas.microsoft.com/office/powerpoint/2010/main" val="304377394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tx1"/>
        </a:solidFill>
        <a:effectLst/>
      </p:bgPr>
    </p:bg>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1D2F9142-6251-4BB1-B90A-DAFD69D51338}"/>
              </a:ext>
            </a:extLst>
          </p:cNvPr>
          <p:cNvSpPr>
            <a:spLocks noGrp="1"/>
          </p:cNvSpPr>
          <p:nvPr>
            <p:ph type="body" sz="quarter" idx="16" hasCustomPrompt="1"/>
          </p:nvPr>
        </p:nvSpPr>
        <p:spPr>
          <a:xfrm>
            <a:off x="348632" y="3635746"/>
            <a:ext cx="7206783" cy="592213"/>
          </a:xfrm>
        </p:spPr>
        <p:txBody>
          <a:bodyPr/>
          <a:lstStyle>
            <a:lvl1pPr>
              <a:defRPr sz="1324">
                <a:solidFill>
                  <a:schemeClr val="bg1"/>
                </a:solidFill>
              </a:defRPr>
            </a:lvl1pPr>
            <a:lvl2pPr>
              <a:defRPr sz="1324">
                <a:solidFill>
                  <a:schemeClr val="bg1"/>
                </a:solidFill>
              </a:defRPr>
            </a:lvl2pPr>
            <a:lvl3pPr>
              <a:defRPr sz="1029"/>
            </a:lvl3pPr>
            <a:lvl4pPr>
              <a:defRPr sz="1029"/>
            </a:lvl4pPr>
            <a:lvl5pPr>
              <a:defRPr sz="771"/>
            </a:lvl5pPr>
          </a:lstStyle>
          <a:p>
            <a:pPr lvl="0"/>
            <a:r>
              <a:rPr lang="en-US"/>
              <a:t>Author name</a:t>
            </a:r>
          </a:p>
          <a:p>
            <a:pPr lvl="1"/>
            <a:r>
              <a:rPr lang="en-US"/>
              <a:t>Date</a:t>
            </a:r>
          </a:p>
        </p:txBody>
      </p:sp>
      <p:sp>
        <p:nvSpPr>
          <p:cNvPr id="9" name="Title 1">
            <a:extLst>
              <a:ext uri="{FF2B5EF4-FFF2-40B4-BE49-F238E27FC236}">
                <a16:creationId xmlns:a16="http://schemas.microsoft.com/office/drawing/2014/main" id="{5AABBF63-5EE7-4625-A83E-A11472950806}"/>
              </a:ext>
            </a:extLst>
          </p:cNvPr>
          <p:cNvSpPr>
            <a:spLocks noGrp="1"/>
          </p:cNvSpPr>
          <p:nvPr>
            <p:ph type="title" hasCustomPrompt="1"/>
          </p:nvPr>
        </p:nvSpPr>
        <p:spPr>
          <a:xfrm>
            <a:off x="305544" y="2272496"/>
            <a:ext cx="7222791" cy="1344828"/>
          </a:xfrm>
          <a:noFill/>
        </p:spPr>
        <p:txBody>
          <a:bodyPr lIns="0" tIns="0" rIns="0" bIns="182880" anchor="b" anchorCtr="0"/>
          <a:lstStyle>
            <a:lvl1pPr>
              <a:defRPr sz="3529" strike="noStrike" spc="-37" baseline="0">
                <a:solidFill>
                  <a:schemeClr val="bg1"/>
                </a:solidFill>
              </a:defRPr>
            </a:lvl1pPr>
          </a:lstStyle>
          <a:p>
            <a:r>
              <a:rPr lang="en-US"/>
              <a:t>Microsoft 365</a:t>
            </a:r>
            <a:br>
              <a:rPr lang="en-US"/>
            </a:br>
            <a:r>
              <a:rPr lang="en-US"/>
              <a:t>title or event name</a:t>
            </a:r>
          </a:p>
        </p:txBody>
      </p:sp>
      <p:pic>
        <p:nvPicPr>
          <p:cNvPr id="5" name="Picture 4">
            <a:extLst>
              <a:ext uri="{FF2B5EF4-FFF2-40B4-BE49-F238E27FC236}">
                <a16:creationId xmlns:a16="http://schemas.microsoft.com/office/drawing/2014/main" id="{DC1F9C5D-BBFD-AE42-A1D5-DA2C27C2E9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388" y="355347"/>
            <a:ext cx="1001755" cy="142709"/>
          </a:xfrm>
          <a:prstGeom prst="rect">
            <a:avLst/>
          </a:prstGeom>
        </p:spPr>
      </p:pic>
      <p:sp>
        <p:nvSpPr>
          <p:cNvPr id="7" name="Footer Placeholder 14">
            <a:extLst>
              <a:ext uri="{FF2B5EF4-FFF2-40B4-BE49-F238E27FC236}">
                <a16:creationId xmlns:a16="http://schemas.microsoft.com/office/drawing/2014/main" id="{8A7BCDC2-6FDD-4C54-9EE8-FFFF8ACBBCC1}"/>
              </a:ext>
            </a:extLst>
          </p:cNvPr>
          <p:cNvSpPr>
            <a:spLocks noGrp="1"/>
          </p:cNvSpPr>
          <p:nvPr>
            <p:ph type="ftr" sz="quarter" idx="3"/>
          </p:nvPr>
        </p:nvSpPr>
        <p:spPr>
          <a:xfrm>
            <a:off x="3792388" y="4972555"/>
            <a:ext cx="3478357" cy="170945"/>
          </a:xfrm>
          <a:prstGeom prst="rect">
            <a:avLst/>
          </a:prstGeom>
        </p:spPr>
        <p:txBody>
          <a:bodyPr vert="horz" lIns="91440" tIns="45720" rIns="91440" bIns="45720" numCol="2" rtlCol="0" anchor="ctr"/>
          <a:lstStyle>
            <a:lvl1pPr algn="l">
              <a:defRPr sz="882">
                <a:solidFill>
                  <a:schemeClr val="tx1">
                    <a:tint val="75000"/>
                  </a:schemeClr>
                </a:solidFill>
              </a:defRPr>
            </a:lvl1pPr>
          </a:lstStyle>
          <a:p>
            <a:pPr defTabSz="685714"/>
            <a:r>
              <a:rPr lang="en-US">
                <a:solidFill>
                  <a:srgbClr val="FFFFFF">
                    <a:lumMod val="65000"/>
                  </a:srgbClr>
                </a:solidFill>
              </a:rPr>
              <a:t>© Microsoft Corporation                                                                   			</a:t>
            </a:r>
          </a:p>
        </p:txBody>
      </p:sp>
    </p:spTree>
    <p:extLst>
      <p:ext uri="{BB962C8B-B14F-4D97-AF65-F5344CB8AC3E}">
        <p14:creationId xmlns:p14="http://schemas.microsoft.com/office/powerpoint/2010/main" val="41442071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997" y="465322"/>
            <a:ext cx="8479852" cy="307777"/>
          </a:xfrm>
        </p:spPr>
        <p:txBody>
          <a:bodyPr wrap="square" lIns="0" tIns="0" rIns="0" bIns="0">
            <a:spAutoFit/>
          </a:bodyPr>
          <a:lstStyle>
            <a:lvl1pPr>
              <a:lnSpc>
                <a:spcPts val="2352"/>
              </a:lnSpc>
              <a:defRPr sz="2059" strike="noStrike">
                <a:solidFill>
                  <a:schemeClr val="tx1"/>
                </a:solidFill>
              </a:defRPr>
            </a:lvl1pPr>
          </a:lstStyle>
          <a:p>
            <a:r>
              <a:rPr lang="en-US"/>
              <a:t>Title</a:t>
            </a:r>
          </a:p>
        </p:txBody>
      </p:sp>
    </p:spTree>
    <p:extLst>
      <p:ext uri="{BB962C8B-B14F-4D97-AF65-F5344CB8AC3E}">
        <p14:creationId xmlns:p14="http://schemas.microsoft.com/office/powerpoint/2010/main" val="200437715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997" y="465322"/>
            <a:ext cx="8479852" cy="307777"/>
          </a:xfrm>
        </p:spPr>
        <p:txBody>
          <a:bodyPr wrap="square" lIns="0" tIns="0" rIns="0" bIns="0">
            <a:spAutoFit/>
          </a:bodyPr>
          <a:lstStyle>
            <a:lvl1pPr>
              <a:lnSpc>
                <a:spcPts val="2352"/>
              </a:lnSpc>
              <a:defRPr sz="2059" strike="noStrike">
                <a:solidFill>
                  <a:schemeClr val="tx1"/>
                </a:solidFill>
              </a:defRPr>
            </a:lvl1pPr>
          </a:lstStyle>
          <a:p>
            <a:r>
              <a:rPr lang="en-US"/>
              <a:t>Title</a:t>
            </a:r>
          </a:p>
        </p:txBody>
      </p:sp>
      <p:sp>
        <p:nvSpPr>
          <p:cNvPr id="4" name="Text Placeholder 3">
            <a:extLst>
              <a:ext uri="{FF2B5EF4-FFF2-40B4-BE49-F238E27FC236}">
                <a16:creationId xmlns:a16="http://schemas.microsoft.com/office/drawing/2014/main" id="{0E0F4C06-90CB-47DA-BBE2-F1CC5ADECBE5}"/>
              </a:ext>
            </a:extLst>
          </p:cNvPr>
          <p:cNvSpPr>
            <a:spLocks noGrp="1"/>
          </p:cNvSpPr>
          <p:nvPr>
            <p:ph type="body" sz="quarter" idx="10"/>
          </p:nvPr>
        </p:nvSpPr>
        <p:spPr>
          <a:xfrm>
            <a:off x="341996" y="1782598"/>
            <a:ext cx="2712619" cy="3023528"/>
          </a:xfrm>
          <a:solidFill>
            <a:schemeClr val="tx2"/>
          </a:solidFill>
        </p:spPr>
        <p:txBody>
          <a:bodyPr lIns="228600" tIns="228600" rIns="228600" bIns="228600">
            <a:noAutofit/>
          </a:bodyPr>
          <a:lstStyle>
            <a:lvl1pPr marL="80683" indent="-80683">
              <a:spcAft>
                <a:spcPts val="882"/>
              </a:spcAft>
              <a:defRPr sz="1471">
                <a:solidFill>
                  <a:schemeClr val="bg1"/>
                </a:solidFill>
                <a:latin typeface="+mn-lt"/>
              </a:defRPr>
            </a:lvl1pPr>
            <a:lvl2pPr marL="134472" indent="-134472">
              <a:buFont typeface="Segoe UI" panose="020B0502040204020203" pitchFamily="34" charset="0"/>
              <a:buChar char="–"/>
              <a:defRPr sz="1029" i="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6" name="Text Placeholder 3">
            <a:extLst>
              <a:ext uri="{FF2B5EF4-FFF2-40B4-BE49-F238E27FC236}">
                <a16:creationId xmlns:a16="http://schemas.microsoft.com/office/drawing/2014/main" id="{5ECC6DEC-66C0-4524-921E-BB40F62665D7}"/>
              </a:ext>
            </a:extLst>
          </p:cNvPr>
          <p:cNvSpPr>
            <a:spLocks noGrp="1"/>
          </p:cNvSpPr>
          <p:nvPr>
            <p:ph type="body" sz="quarter" idx="11"/>
          </p:nvPr>
        </p:nvSpPr>
        <p:spPr>
          <a:xfrm>
            <a:off x="3214523" y="1782598"/>
            <a:ext cx="2712619" cy="3023528"/>
          </a:xfrm>
          <a:solidFill>
            <a:srgbClr val="3C3B41"/>
          </a:solidFill>
        </p:spPr>
        <p:txBody>
          <a:bodyPr lIns="228600" tIns="228600" rIns="228600" bIns="228600">
            <a:noAutofit/>
          </a:bodyPr>
          <a:lstStyle>
            <a:lvl1pPr marL="80683" indent="-80683">
              <a:spcAft>
                <a:spcPts val="882"/>
              </a:spcAft>
              <a:defRPr sz="1471">
                <a:solidFill>
                  <a:schemeClr val="bg1"/>
                </a:solidFill>
                <a:latin typeface="+mn-lt"/>
              </a:defRPr>
            </a:lvl1pPr>
            <a:lvl2pPr marL="134472" indent="-134472">
              <a:buFont typeface="Segoe UI" panose="020B0502040204020203" pitchFamily="34" charset="0"/>
              <a:buChar char="–"/>
              <a:defRPr sz="1029" i="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7" name="Text Placeholder 3">
            <a:extLst>
              <a:ext uri="{FF2B5EF4-FFF2-40B4-BE49-F238E27FC236}">
                <a16:creationId xmlns:a16="http://schemas.microsoft.com/office/drawing/2014/main" id="{A1B8AE5F-DAE1-4FB1-AAF0-11B4FB644535}"/>
              </a:ext>
            </a:extLst>
          </p:cNvPr>
          <p:cNvSpPr>
            <a:spLocks noGrp="1"/>
          </p:cNvSpPr>
          <p:nvPr>
            <p:ph type="body" sz="quarter" idx="12"/>
          </p:nvPr>
        </p:nvSpPr>
        <p:spPr>
          <a:xfrm>
            <a:off x="6095222" y="1782598"/>
            <a:ext cx="2711452" cy="3023528"/>
          </a:xfrm>
          <a:solidFill>
            <a:schemeClr val="accent5"/>
          </a:solidFill>
        </p:spPr>
        <p:txBody>
          <a:bodyPr lIns="228600" tIns="228600" rIns="228600" bIns="228600">
            <a:noAutofit/>
          </a:bodyPr>
          <a:lstStyle>
            <a:lvl1pPr marL="80683" indent="-80683">
              <a:spcAft>
                <a:spcPts val="882"/>
              </a:spcAft>
              <a:defRPr sz="1471">
                <a:solidFill>
                  <a:schemeClr val="tx1"/>
                </a:solidFill>
                <a:latin typeface="+mn-lt"/>
              </a:defRPr>
            </a:lvl1pPr>
            <a:lvl2pPr marL="134472" indent="-134472">
              <a:buFont typeface="Segoe UI" panose="020B0502040204020203" pitchFamily="34" charset="0"/>
              <a:buChar char="–"/>
              <a:defRPr sz="1029" i="1">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3251739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ection title 2">
    <p:bg>
      <p:bgPr>
        <a:solidFill>
          <a:schemeClr val="bg2"/>
        </a:solidFill>
        <a:effectLst/>
      </p:bgPr>
    </p:bg>
    <p:spTree>
      <p:nvGrpSpPr>
        <p:cNvPr id="1" name=""/>
        <p:cNvGrpSpPr/>
        <p:nvPr/>
      </p:nvGrpSpPr>
      <p:grpSpPr>
        <a:xfrm>
          <a:off x="0" y="0"/>
          <a:ext cx="0" cy="0"/>
          <a:chOff x="0" y="0"/>
          <a:chExt cx="0" cy="0"/>
        </a:xfrm>
      </p:grpSpPr>
      <p:sp>
        <p:nvSpPr>
          <p:cNvPr id="3" name="Title 35"/>
          <p:cNvSpPr>
            <a:spLocks noGrp="1"/>
          </p:cNvSpPr>
          <p:nvPr>
            <p:ph type="title" hasCustomPrompt="1"/>
          </p:nvPr>
        </p:nvSpPr>
        <p:spPr>
          <a:xfrm>
            <a:off x="341996" y="706270"/>
            <a:ext cx="5590982" cy="2668643"/>
          </a:xfrm>
          <a:noFill/>
        </p:spPr>
        <p:txBody>
          <a:bodyPr vert="horz" wrap="square" lIns="0" tIns="0" rIns="0" bIns="0" rtlCol="0" anchor="t" anchorCtr="0">
            <a:noAutofit/>
          </a:bodyPr>
          <a:lstStyle>
            <a:lvl1pPr>
              <a:defRPr lang="en-US" sz="3529" spc="-37" baseline="0" dirty="0">
                <a:solidFill>
                  <a:schemeClr val="tx2"/>
                </a:solidFill>
              </a:defRPr>
            </a:lvl1pPr>
          </a:lstStyle>
          <a:p>
            <a:pPr marL="0" lvl="0">
              <a:lnSpc>
                <a:spcPts val="4117"/>
              </a:lnSpc>
            </a:pPr>
            <a:r>
              <a:rPr lang="en-US"/>
              <a:t>Section title</a:t>
            </a:r>
          </a:p>
        </p:txBody>
      </p:sp>
    </p:spTree>
    <p:extLst>
      <p:ext uri="{BB962C8B-B14F-4D97-AF65-F5344CB8AC3E}">
        <p14:creationId xmlns:p14="http://schemas.microsoft.com/office/powerpoint/2010/main" val="269795146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3">
    <p:bg>
      <p:bgPr>
        <a:solidFill>
          <a:schemeClr val="bg1"/>
        </a:solidFill>
        <a:effectLst/>
      </p:bgPr>
    </p:bg>
    <p:spTree>
      <p:nvGrpSpPr>
        <p:cNvPr id="1" name=""/>
        <p:cNvGrpSpPr/>
        <p:nvPr/>
      </p:nvGrpSpPr>
      <p:grpSpPr>
        <a:xfrm>
          <a:off x="0" y="0"/>
          <a:ext cx="0" cy="0"/>
          <a:chOff x="0" y="0"/>
          <a:chExt cx="0" cy="0"/>
        </a:xfrm>
      </p:grpSpPr>
      <p:sp>
        <p:nvSpPr>
          <p:cNvPr id="5" name="Title 35">
            <a:extLst>
              <a:ext uri="{FF2B5EF4-FFF2-40B4-BE49-F238E27FC236}">
                <a16:creationId xmlns:a16="http://schemas.microsoft.com/office/drawing/2014/main" id="{60388DA1-8C2D-4FFD-88BD-DE4D7CEFD0D2}"/>
              </a:ext>
            </a:extLst>
          </p:cNvPr>
          <p:cNvSpPr>
            <a:spLocks noGrp="1"/>
          </p:cNvSpPr>
          <p:nvPr>
            <p:ph type="title" hasCustomPrompt="1"/>
          </p:nvPr>
        </p:nvSpPr>
        <p:spPr>
          <a:xfrm>
            <a:off x="341996" y="706270"/>
            <a:ext cx="5590982" cy="2668643"/>
          </a:xfrm>
          <a:noFill/>
        </p:spPr>
        <p:txBody>
          <a:bodyPr vert="horz" wrap="square" lIns="0" tIns="0" rIns="0" bIns="0" rtlCol="0" anchor="t" anchorCtr="0">
            <a:noAutofit/>
          </a:bodyPr>
          <a:lstStyle>
            <a:lvl1pPr>
              <a:defRPr lang="en-US" sz="3529" spc="-37" baseline="0" dirty="0">
                <a:solidFill>
                  <a:schemeClr val="tx1"/>
                </a:solidFill>
              </a:defRPr>
            </a:lvl1pPr>
          </a:lstStyle>
          <a:p>
            <a:pPr marL="0" lvl="0">
              <a:lnSpc>
                <a:spcPts val="4117"/>
              </a:lnSpc>
            </a:pPr>
            <a:r>
              <a:rPr lang="en-US"/>
              <a:t>Section title</a:t>
            </a:r>
          </a:p>
        </p:txBody>
      </p:sp>
    </p:spTree>
    <p:extLst>
      <p:ext uri="{BB962C8B-B14F-4D97-AF65-F5344CB8AC3E}">
        <p14:creationId xmlns:p14="http://schemas.microsoft.com/office/powerpoint/2010/main" val="92144348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 layout 1">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672381" y="0"/>
            <a:ext cx="4471619" cy="5143500"/>
          </a:xfrm>
          <a:solidFill>
            <a:schemeClr val="accent2"/>
          </a:solidFill>
        </p:spPr>
        <p:txBody>
          <a:bodyPr anchor="ctr">
            <a:noAutofit/>
          </a:bodyPr>
          <a:lstStyle>
            <a:lvl1pPr marL="0" indent="0" algn="ctr">
              <a:buNone/>
              <a:defRPr>
                <a:solidFill>
                  <a:schemeClr val="bg2"/>
                </a:solidFill>
              </a:defRPr>
            </a:lvl1pPr>
          </a:lstStyle>
          <a:p>
            <a:r>
              <a:rPr lang="en-US"/>
              <a:t>Click icon to add picture</a:t>
            </a:r>
          </a:p>
        </p:txBody>
      </p:sp>
      <p:sp>
        <p:nvSpPr>
          <p:cNvPr id="2" name="Title 1"/>
          <p:cNvSpPr>
            <a:spLocks noGrp="1"/>
          </p:cNvSpPr>
          <p:nvPr>
            <p:ph type="title" hasCustomPrompt="1"/>
          </p:nvPr>
        </p:nvSpPr>
        <p:spPr>
          <a:xfrm>
            <a:off x="341997" y="465322"/>
            <a:ext cx="4156469" cy="307777"/>
          </a:xfrm>
        </p:spPr>
        <p:txBody>
          <a:bodyPr wrap="square" lIns="0" tIns="0" rIns="0" bIns="0">
            <a:spAutoFit/>
          </a:bodyPr>
          <a:lstStyle>
            <a:lvl1pPr>
              <a:lnSpc>
                <a:spcPts val="2352"/>
              </a:lnSpc>
              <a:defRPr sz="2059" baseline="0">
                <a:solidFill>
                  <a:schemeClr val="tx1"/>
                </a:solidFill>
              </a:defRPr>
            </a:lvl1pPr>
          </a:lstStyle>
          <a:p>
            <a:r>
              <a:rPr lang="en-US"/>
              <a:t>Photo layout 1</a:t>
            </a:r>
          </a:p>
        </p:txBody>
      </p:sp>
      <p:sp>
        <p:nvSpPr>
          <p:cNvPr id="5" name="Text Placeholder 4">
            <a:extLst>
              <a:ext uri="{FF2B5EF4-FFF2-40B4-BE49-F238E27FC236}">
                <a16:creationId xmlns:a16="http://schemas.microsoft.com/office/drawing/2014/main" id="{6E31D123-CA1A-4568-88C8-6B1287D07EE9}"/>
              </a:ext>
            </a:extLst>
          </p:cNvPr>
          <p:cNvSpPr>
            <a:spLocks noGrp="1"/>
          </p:cNvSpPr>
          <p:nvPr>
            <p:ph type="body" sz="quarter" idx="13" hasCustomPrompt="1"/>
          </p:nvPr>
        </p:nvSpPr>
        <p:spPr>
          <a:xfrm>
            <a:off x="341996" y="1772718"/>
            <a:ext cx="3617214" cy="1963102"/>
          </a:xfrm>
        </p:spPr>
        <p:txBody>
          <a:bodyPr lIns="0" tIns="0" rIns="0" bIns="0"/>
          <a:lstStyle>
            <a:lvl1pPr marL="0" indent="0">
              <a:lnSpc>
                <a:spcPts val="1324"/>
              </a:lnSpc>
              <a:spcBef>
                <a:spcPts val="882"/>
              </a:spcBef>
              <a:buNone/>
              <a:defRPr lang="en-US" sz="1029" b="0" kern="1200" spc="0" baseline="0" dirty="0">
                <a:solidFill>
                  <a:schemeClr val="tx2"/>
                </a:solidFill>
                <a:latin typeface="+mj-lt"/>
                <a:ea typeface="+mn-ea"/>
                <a:cs typeface="+mn-cs"/>
              </a:defRPr>
            </a:lvl1pPr>
            <a:lvl2pPr marL="0" marR="0" indent="0" algn="l" defTabSz="685714" rtl="0" eaLnBrk="1" fontAlgn="auto" latinLnBrk="0" hangingPunct="1">
              <a:lnSpc>
                <a:spcPts val="1324"/>
              </a:lnSpc>
              <a:spcBef>
                <a:spcPts val="331"/>
              </a:spcBef>
              <a:spcAft>
                <a:spcPts val="0"/>
              </a:spcAft>
              <a:buClrTx/>
              <a:buSzPct val="90000"/>
              <a:buFont typeface="Arial" panose="020B0604020202020204" pitchFamily="34" charset="0"/>
              <a:buNone/>
              <a:tabLst/>
              <a:defRPr sz="1029">
                <a:solidFill>
                  <a:schemeClr val="tx1"/>
                </a:solidFill>
              </a:defRPr>
            </a:lvl2pPr>
            <a:lvl3pPr marL="336114" indent="0">
              <a:buNone/>
              <a:defRPr/>
            </a:lvl3pPr>
            <a:lvl4pPr marL="504172" indent="0">
              <a:buNone/>
              <a:defRPr/>
            </a:lvl4pPr>
            <a:lvl5pPr marL="672229" indent="0">
              <a:buNone/>
              <a:defRPr/>
            </a:lvl5pPr>
          </a:lstStyle>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autestiatur</a:t>
            </a:r>
            <a:r>
              <a:rPr lang="en-US"/>
              <a:t>.</a:t>
            </a:r>
          </a:p>
          <a:p>
            <a:pPr>
              <a:spcBef>
                <a:spcPts val="1200"/>
              </a:spcBef>
            </a:pPr>
            <a:r>
              <a:rPr lang="en-US" b="0">
                <a:solidFill>
                  <a:schemeClr val="tx2"/>
                </a:solidFill>
                <a:latin typeface="+mj-lt"/>
              </a:rPr>
              <a:t>Paragraph title Segoe UI </a:t>
            </a:r>
            <a:r>
              <a:rPr lang="en-US" b="0" err="1">
                <a:solidFill>
                  <a:schemeClr val="tx2"/>
                </a:solidFill>
                <a:latin typeface="+mj-lt"/>
              </a:rPr>
              <a:t>Semibold</a:t>
            </a:r>
            <a:r>
              <a:rPr lang="en-US" b="0">
                <a:solidFill>
                  <a:schemeClr val="tx2"/>
                </a:solidFill>
                <a:latin typeface="+mj-lt"/>
              </a:rPr>
              <a:t> 14/18</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autestiatur</a:t>
            </a:r>
            <a:r>
              <a:rPr lang="en-US"/>
              <a:t>.</a:t>
            </a:r>
          </a:p>
          <a:p>
            <a:pPr lvl="1"/>
            <a:endParaRPr lang="en-US"/>
          </a:p>
          <a:p>
            <a:pPr lvl="1"/>
            <a:endParaRPr lang="en-US"/>
          </a:p>
        </p:txBody>
      </p:sp>
      <p:sp>
        <p:nvSpPr>
          <p:cNvPr id="6" name="Text Placeholder 3">
            <a:extLst>
              <a:ext uri="{FF2B5EF4-FFF2-40B4-BE49-F238E27FC236}">
                <a16:creationId xmlns:a16="http://schemas.microsoft.com/office/drawing/2014/main" id="{1E56201C-07C6-4B48-97C5-8ACFF3D0A97E}"/>
              </a:ext>
            </a:extLst>
          </p:cNvPr>
          <p:cNvSpPr>
            <a:spLocks noGrp="1"/>
          </p:cNvSpPr>
          <p:nvPr>
            <p:ph type="body" sz="quarter" idx="14" hasCustomPrompt="1"/>
          </p:nvPr>
        </p:nvSpPr>
        <p:spPr>
          <a:xfrm>
            <a:off x="341997" y="1441941"/>
            <a:ext cx="3617213" cy="215828"/>
          </a:xfrm>
        </p:spPr>
        <p:txBody>
          <a:bodyPr wrap="square" lIns="0" tIns="0" rIns="0" bIns="0">
            <a:spAutoFit/>
          </a:bodyPr>
          <a:lstStyle>
            <a:lvl1pPr marL="0" indent="0">
              <a:lnSpc>
                <a:spcPts val="1765"/>
              </a:lnSpc>
              <a:buNone/>
              <a:defRPr lang="en-US" sz="1471" kern="1200" spc="0" baseline="0" dirty="0">
                <a:solidFill>
                  <a:schemeClr val="tx1"/>
                </a:solidFill>
                <a:latin typeface="+mn-lt"/>
                <a:ea typeface="+mn-ea"/>
                <a:cs typeface="+mn-cs"/>
              </a:defRPr>
            </a:lvl1pPr>
            <a:lvl2pPr marL="168058" indent="0">
              <a:buNone/>
              <a:defRPr/>
            </a:lvl2pPr>
            <a:lvl3pPr marL="336114" indent="0">
              <a:buNone/>
              <a:defRPr/>
            </a:lvl3pPr>
            <a:lvl4pPr marL="504172" indent="0">
              <a:buNone/>
              <a:defRPr/>
            </a:lvl4pPr>
            <a:lvl5pPr marL="672229" indent="0">
              <a:buNone/>
              <a:defRPr/>
            </a:lvl5pPr>
          </a:lstStyle>
          <a:p>
            <a:pPr lvl="0"/>
            <a:r>
              <a:rPr lang="en-US"/>
              <a:t>Subhead Segoe UI Regular 20/24. </a:t>
            </a:r>
          </a:p>
        </p:txBody>
      </p:sp>
    </p:spTree>
    <p:extLst>
      <p:ext uri="{BB962C8B-B14F-4D97-AF65-F5344CB8AC3E}">
        <p14:creationId xmlns:p14="http://schemas.microsoft.com/office/powerpoint/2010/main" val="425420397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layout 2">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341997" y="1619165"/>
            <a:ext cx="2713786" cy="1905173"/>
          </a:xfrm>
          <a:solidFill>
            <a:schemeClr val="accent2"/>
          </a:solidFill>
        </p:spPr>
        <p:txBody>
          <a:bodyPr anchor="ctr" anchorCtr="0">
            <a:noAutofit/>
          </a:bodyPr>
          <a:lstStyle>
            <a:lvl1pPr marL="0" indent="0" algn="ctr">
              <a:buNone/>
              <a:defRPr sz="1471">
                <a:solidFill>
                  <a:schemeClr val="bg2"/>
                </a:solidFill>
              </a:defRPr>
            </a:lvl1pPr>
          </a:lstStyle>
          <a:p>
            <a:r>
              <a:rPr lang="en-US"/>
              <a:t>Click icon to add picture</a:t>
            </a:r>
          </a:p>
        </p:txBody>
      </p:sp>
      <p:sp>
        <p:nvSpPr>
          <p:cNvPr id="12" name="Picture Placeholder 10"/>
          <p:cNvSpPr>
            <a:spLocks noGrp="1"/>
          </p:cNvSpPr>
          <p:nvPr>
            <p:ph type="pic" sz="quarter" idx="15"/>
          </p:nvPr>
        </p:nvSpPr>
        <p:spPr>
          <a:xfrm>
            <a:off x="3227363" y="1619165"/>
            <a:ext cx="2705616" cy="1905173"/>
          </a:xfrm>
          <a:solidFill>
            <a:schemeClr val="accent2"/>
          </a:solidFill>
        </p:spPr>
        <p:txBody>
          <a:bodyPr anchor="ctr" anchorCtr="0">
            <a:noAutofit/>
          </a:bodyPr>
          <a:lstStyle>
            <a:lvl1pPr marL="0" indent="0" algn="ctr">
              <a:buNone/>
              <a:defRPr sz="1471">
                <a:solidFill>
                  <a:schemeClr val="bg2"/>
                </a:solidFill>
              </a:defRPr>
            </a:lvl1pPr>
          </a:lstStyle>
          <a:p>
            <a:r>
              <a:rPr lang="en-US"/>
              <a:t>Click icon to add picture</a:t>
            </a:r>
          </a:p>
        </p:txBody>
      </p:sp>
      <p:sp>
        <p:nvSpPr>
          <p:cNvPr id="13" name="Picture Placeholder 10"/>
          <p:cNvSpPr>
            <a:spLocks noGrp="1"/>
          </p:cNvSpPr>
          <p:nvPr>
            <p:ph type="pic" sz="quarter" idx="16"/>
          </p:nvPr>
        </p:nvSpPr>
        <p:spPr>
          <a:xfrm>
            <a:off x="6104559" y="1619165"/>
            <a:ext cx="2717288" cy="1905173"/>
          </a:xfrm>
          <a:solidFill>
            <a:schemeClr val="accent2"/>
          </a:solidFill>
        </p:spPr>
        <p:txBody>
          <a:bodyPr anchor="ctr" anchorCtr="0">
            <a:noAutofit/>
          </a:bodyPr>
          <a:lstStyle>
            <a:lvl1pPr marL="0" indent="0" algn="ctr">
              <a:buNone/>
              <a:defRPr sz="1471">
                <a:solidFill>
                  <a:schemeClr val="bg2"/>
                </a:solidFill>
              </a:defRPr>
            </a:lvl1pPr>
          </a:lstStyle>
          <a:p>
            <a:r>
              <a:rPr lang="en-US"/>
              <a:t>Click icon to add picture</a:t>
            </a:r>
          </a:p>
        </p:txBody>
      </p:sp>
      <p:sp>
        <p:nvSpPr>
          <p:cNvPr id="2" name="Title 1"/>
          <p:cNvSpPr>
            <a:spLocks noGrp="1"/>
          </p:cNvSpPr>
          <p:nvPr>
            <p:ph type="title" hasCustomPrompt="1"/>
          </p:nvPr>
        </p:nvSpPr>
        <p:spPr>
          <a:xfrm>
            <a:off x="341997" y="465322"/>
            <a:ext cx="8479852" cy="307777"/>
          </a:xfrm>
        </p:spPr>
        <p:txBody>
          <a:bodyPr wrap="square" lIns="0" tIns="0" rIns="0" bIns="0">
            <a:spAutoFit/>
          </a:bodyPr>
          <a:lstStyle>
            <a:lvl1pPr>
              <a:lnSpc>
                <a:spcPts val="2352"/>
              </a:lnSpc>
              <a:defRPr sz="2059">
                <a:solidFill>
                  <a:schemeClr val="tx1"/>
                </a:solidFill>
              </a:defRPr>
            </a:lvl1pPr>
          </a:lstStyle>
          <a:p>
            <a:r>
              <a:rPr lang="en-US"/>
              <a:t>Photo layout 2</a:t>
            </a:r>
          </a:p>
        </p:txBody>
      </p:sp>
      <p:sp>
        <p:nvSpPr>
          <p:cNvPr id="5" name="Text Placeholder 4"/>
          <p:cNvSpPr>
            <a:spLocks noGrp="1"/>
          </p:cNvSpPr>
          <p:nvPr>
            <p:ph type="body" sz="quarter" idx="11" hasCustomPrompt="1"/>
          </p:nvPr>
        </p:nvSpPr>
        <p:spPr>
          <a:xfrm>
            <a:off x="341997" y="3695942"/>
            <a:ext cx="2713786" cy="860235"/>
          </a:xfrm>
        </p:spPr>
        <p:txBody>
          <a:bodyPr lIns="0" tIns="0" rIns="0" bIns="0"/>
          <a:lstStyle>
            <a:lvl1pPr marL="0" marR="0" indent="0" algn="l" defTabSz="685714" rtl="0" eaLnBrk="1" fontAlgn="auto" latinLnBrk="0" hangingPunct="1">
              <a:lnSpc>
                <a:spcPts val="1324"/>
              </a:lnSpc>
              <a:spcBef>
                <a:spcPts val="662"/>
              </a:spcBef>
              <a:spcAft>
                <a:spcPts val="0"/>
              </a:spcAft>
              <a:buClrTx/>
              <a:buSzPct val="90000"/>
              <a:buFont typeface="Wingdings" panose="05000000000000000000" pitchFamily="2" charset="2"/>
              <a:buNone/>
              <a:tabLst/>
              <a:defRPr lang="en-US" sz="1029" b="0" kern="1200" spc="0" baseline="0" dirty="0" smtClean="0">
                <a:solidFill>
                  <a:schemeClr val="tx2"/>
                </a:solidFill>
                <a:latin typeface="+mj-lt"/>
                <a:ea typeface="+mn-ea"/>
                <a:cs typeface="+mn-cs"/>
              </a:defRPr>
            </a:lvl1pPr>
            <a:lvl2pPr marL="0" marR="0" indent="0" algn="l" defTabSz="685714" rtl="0" eaLnBrk="1" fontAlgn="auto" latinLnBrk="0" hangingPunct="1">
              <a:lnSpc>
                <a:spcPts val="1324"/>
              </a:lnSpc>
              <a:spcBef>
                <a:spcPts val="331"/>
              </a:spcBef>
              <a:spcAft>
                <a:spcPts val="0"/>
              </a:spcAft>
              <a:buClrTx/>
              <a:buSzPct val="90000"/>
              <a:buFont typeface="Arial" panose="020B0604020202020204" pitchFamily="34" charset="0"/>
              <a:buNone/>
              <a:tabLst/>
              <a:defRPr sz="1029">
                <a:solidFill>
                  <a:schemeClr val="tx1"/>
                </a:solidFill>
              </a:defRPr>
            </a:lvl2pPr>
            <a:lvl3pPr marL="336114" indent="0">
              <a:buNone/>
              <a:defRPr/>
            </a:lvl3pPr>
            <a:lvl4pPr marL="504172" indent="0">
              <a:buNone/>
              <a:defRPr/>
            </a:lvl4pPr>
            <a:lvl5pPr marL="672229" indent="0">
              <a:buNone/>
              <a:defRPr/>
            </a:lvl5pPr>
          </a:lstStyle>
          <a:p>
            <a:pPr marL="0" marR="0" lvl="0" indent="0" algn="l" defTabSz="685714" rtl="0" eaLnBrk="1" fontAlgn="auto" latinLnBrk="0" hangingPunct="1">
              <a:lnSpc>
                <a:spcPts val="1324"/>
              </a:lnSpc>
              <a:spcBef>
                <a:spcPts val="662"/>
              </a:spcBef>
              <a:spcAft>
                <a:spcPts val="0"/>
              </a:spcAft>
              <a:buClrTx/>
              <a:buSzPct val="90000"/>
              <a:buFont typeface="Wingdings" panose="05000000000000000000" pitchFamily="2" charset="2"/>
              <a:buNone/>
              <a:tabLst/>
            </a:pPr>
            <a:r>
              <a:rPr lang="en-US"/>
              <a:t>Paragraph title Segoe UI </a:t>
            </a:r>
            <a:r>
              <a:rPr lang="en-US" err="1"/>
              <a:t>Semibold</a:t>
            </a:r>
            <a:r>
              <a:rPr lang="en-US"/>
              <a:t>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autestiatur</a:t>
            </a:r>
            <a:r>
              <a:rPr lang="en-US"/>
              <a:t>.</a:t>
            </a:r>
          </a:p>
        </p:txBody>
      </p:sp>
      <p:sp>
        <p:nvSpPr>
          <p:cNvPr id="9" name="Text Placeholder 4"/>
          <p:cNvSpPr>
            <a:spLocks noGrp="1"/>
          </p:cNvSpPr>
          <p:nvPr>
            <p:ph type="body" sz="quarter" idx="12" hasCustomPrompt="1"/>
          </p:nvPr>
        </p:nvSpPr>
        <p:spPr>
          <a:xfrm>
            <a:off x="3225030" y="3695942"/>
            <a:ext cx="2713786" cy="860235"/>
          </a:xfrm>
        </p:spPr>
        <p:txBody>
          <a:bodyPr lIns="0" tIns="0" rIns="0" bIns="0"/>
          <a:lstStyle>
            <a:lvl1pPr marL="0" marR="0" indent="0" algn="l" defTabSz="685714" rtl="0" eaLnBrk="1" fontAlgn="auto" latinLnBrk="0" hangingPunct="1">
              <a:lnSpc>
                <a:spcPts val="1324"/>
              </a:lnSpc>
              <a:spcBef>
                <a:spcPts val="662"/>
              </a:spcBef>
              <a:spcAft>
                <a:spcPts val="0"/>
              </a:spcAft>
              <a:buClrTx/>
              <a:buSzPct val="90000"/>
              <a:buFont typeface="Wingdings" panose="05000000000000000000" pitchFamily="2" charset="2"/>
              <a:buNone/>
              <a:tabLst/>
              <a:defRPr sz="1029">
                <a:solidFill>
                  <a:schemeClr val="tx2"/>
                </a:solidFill>
              </a:defRPr>
            </a:lvl1pPr>
            <a:lvl2pPr marL="0" marR="0" indent="0" algn="l" defTabSz="685714" rtl="0" eaLnBrk="1" fontAlgn="auto" latinLnBrk="0" hangingPunct="1">
              <a:lnSpc>
                <a:spcPts val="1324"/>
              </a:lnSpc>
              <a:spcBef>
                <a:spcPts val="331"/>
              </a:spcBef>
              <a:spcAft>
                <a:spcPts val="0"/>
              </a:spcAft>
              <a:buClrTx/>
              <a:buSzPct val="90000"/>
              <a:buFont typeface="Arial" panose="020B0604020202020204" pitchFamily="34" charset="0"/>
              <a:buNone/>
              <a:tabLst/>
              <a:defRPr sz="1029">
                <a:solidFill>
                  <a:schemeClr val="tx1"/>
                </a:solidFill>
              </a:defRPr>
            </a:lvl2pPr>
            <a:lvl3pPr marL="336114" indent="0">
              <a:buNone/>
              <a:defRPr/>
            </a:lvl3pPr>
            <a:lvl4pPr marL="504172" indent="0">
              <a:buNone/>
              <a:defRPr/>
            </a:lvl4pPr>
            <a:lvl5pPr marL="672229" indent="0">
              <a:buNone/>
              <a:defRPr/>
            </a:lvl5pPr>
          </a:lstStyle>
          <a:p>
            <a:pPr marL="0" marR="0" lvl="0" indent="0" algn="l" defTabSz="685714" rtl="0" eaLnBrk="1" fontAlgn="auto" latinLnBrk="0" hangingPunct="1">
              <a:lnSpc>
                <a:spcPts val="1324"/>
              </a:lnSpc>
              <a:spcBef>
                <a:spcPts val="662"/>
              </a:spcBef>
              <a:spcAft>
                <a:spcPts val="0"/>
              </a:spcAft>
              <a:buClrTx/>
              <a:buSzPct val="90000"/>
              <a:buFont typeface="Wingdings" panose="05000000000000000000" pitchFamily="2" charset="2"/>
              <a:buNone/>
              <a:tabLst/>
            </a:pPr>
            <a:r>
              <a:rPr lang="en-US"/>
              <a:t>Paragraph title Segoe UI </a:t>
            </a:r>
            <a:r>
              <a:rPr lang="en-US" err="1"/>
              <a:t>Semibold</a:t>
            </a:r>
            <a:r>
              <a:rPr lang="en-US"/>
              <a:t>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autestiatur</a:t>
            </a:r>
            <a:r>
              <a:rPr lang="en-US"/>
              <a:t>.</a:t>
            </a:r>
          </a:p>
        </p:txBody>
      </p:sp>
      <p:sp>
        <p:nvSpPr>
          <p:cNvPr id="10" name="Text Placeholder 4"/>
          <p:cNvSpPr>
            <a:spLocks noGrp="1"/>
          </p:cNvSpPr>
          <p:nvPr>
            <p:ph type="body" sz="quarter" idx="13" hasCustomPrompt="1"/>
          </p:nvPr>
        </p:nvSpPr>
        <p:spPr>
          <a:xfrm>
            <a:off x="6108063" y="3695942"/>
            <a:ext cx="2713786" cy="860235"/>
          </a:xfrm>
        </p:spPr>
        <p:txBody>
          <a:bodyPr lIns="0" tIns="0" rIns="0" bIns="0"/>
          <a:lstStyle>
            <a:lvl1pPr marL="0" marR="0" indent="0" algn="l" defTabSz="685714" rtl="0" eaLnBrk="1" fontAlgn="auto" latinLnBrk="0" hangingPunct="1">
              <a:lnSpc>
                <a:spcPts val="1324"/>
              </a:lnSpc>
              <a:spcBef>
                <a:spcPts val="662"/>
              </a:spcBef>
              <a:spcAft>
                <a:spcPts val="0"/>
              </a:spcAft>
              <a:buClrTx/>
              <a:buSzPct val="90000"/>
              <a:buFont typeface="Wingdings" panose="05000000000000000000" pitchFamily="2" charset="2"/>
              <a:buNone/>
              <a:tabLst/>
              <a:defRPr sz="1029">
                <a:solidFill>
                  <a:schemeClr val="tx2"/>
                </a:solidFill>
              </a:defRPr>
            </a:lvl1pPr>
            <a:lvl2pPr marL="0" marR="0" indent="0" algn="l" defTabSz="685714" rtl="0" eaLnBrk="1" fontAlgn="auto" latinLnBrk="0" hangingPunct="1">
              <a:lnSpc>
                <a:spcPts val="1324"/>
              </a:lnSpc>
              <a:spcBef>
                <a:spcPts val="331"/>
              </a:spcBef>
              <a:spcAft>
                <a:spcPts val="0"/>
              </a:spcAft>
              <a:buClrTx/>
              <a:buSzPct val="90000"/>
              <a:buFont typeface="Arial" panose="020B0604020202020204" pitchFamily="34" charset="0"/>
              <a:buNone/>
              <a:tabLst/>
              <a:defRPr sz="1029">
                <a:solidFill>
                  <a:schemeClr val="tx1"/>
                </a:solidFill>
              </a:defRPr>
            </a:lvl2pPr>
            <a:lvl3pPr marL="336114" indent="0">
              <a:buNone/>
              <a:defRPr/>
            </a:lvl3pPr>
            <a:lvl4pPr marL="504172" indent="0">
              <a:buNone/>
              <a:defRPr/>
            </a:lvl4pPr>
            <a:lvl5pPr marL="672229" indent="0">
              <a:buNone/>
              <a:defRPr/>
            </a:lvl5pPr>
          </a:lstStyle>
          <a:p>
            <a:pPr marL="0" marR="0" lvl="0" indent="0" algn="l" defTabSz="685714" rtl="0" eaLnBrk="1" fontAlgn="auto" latinLnBrk="0" hangingPunct="1">
              <a:lnSpc>
                <a:spcPts val="1324"/>
              </a:lnSpc>
              <a:spcBef>
                <a:spcPts val="662"/>
              </a:spcBef>
              <a:spcAft>
                <a:spcPts val="0"/>
              </a:spcAft>
              <a:buClrTx/>
              <a:buSzPct val="90000"/>
              <a:buFont typeface="Wingdings" panose="05000000000000000000" pitchFamily="2" charset="2"/>
              <a:buNone/>
              <a:tabLst/>
            </a:pPr>
            <a:r>
              <a:rPr lang="en-US"/>
              <a:t>Paragraph title Segoe UI </a:t>
            </a:r>
            <a:r>
              <a:rPr lang="en-US" err="1"/>
              <a:t>Semibold</a:t>
            </a:r>
            <a:r>
              <a:rPr lang="en-US"/>
              <a:t>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autestiatur</a:t>
            </a:r>
            <a:r>
              <a:rPr lang="en-US"/>
              <a:t>.</a:t>
            </a:r>
          </a:p>
        </p:txBody>
      </p:sp>
    </p:spTree>
    <p:extLst>
      <p:ext uri="{BB962C8B-B14F-4D97-AF65-F5344CB8AC3E}">
        <p14:creationId xmlns:p14="http://schemas.microsoft.com/office/powerpoint/2010/main" val="373303492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vice layout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4B95F29-56C3-4C85-A12B-0B0BE769E70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333582" y="313613"/>
            <a:ext cx="5810420" cy="4829888"/>
          </a:xfrm>
          <a:prstGeom prst="rect">
            <a:avLst/>
          </a:prstGeom>
        </p:spPr>
      </p:pic>
      <p:sp>
        <p:nvSpPr>
          <p:cNvPr id="2" name="Title 1"/>
          <p:cNvSpPr>
            <a:spLocks noGrp="1"/>
          </p:cNvSpPr>
          <p:nvPr>
            <p:ph type="title" hasCustomPrompt="1"/>
          </p:nvPr>
        </p:nvSpPr>
        <p:spPr>
          <a:xfrm>
            <a:off x="341997" y="465322"/>
            <a:ext cx="8479852" cy="307777"/>
          </a:xfrm>
        </p:spPr>
        <p:txBody>
          <a:bodyPr wrap="square" lIns="0" tIns="0" rIns="0" bIns="0">
            <a:spAutoFit/>
          </a:bodyPr>
          <a:lstStyle>
            <a:lvl1pPr>
              <a:lnSpc>
                <a:spcPts val="2352"/>
              </a:lnSpc>
              <a:defRPr sz="2059">
                <a:solidFill>
                  <a:schemeClr val="tx1"/>
                </a:solidFill>
              </a:defRPr>
            </a:lvl1pPr>
          </a:lstStyle>
          <a:p>
            <a:r>
              <a:rPr lang="en-US"/>
              <a:t>Device layout 1: one column</a:t>
            </a:r>
          </a:p>
        </p:txBody>
      </p:sp>
      <p:sp>
        <p:nvSpPr>
          <p:cNvPr id="4" name="Text Placeholder 3"/>
          <p:cNvSpPr>
            <a:spLocks noGrp="1"/>
          </p:cNvSpPr>
          <p:nvPr>
            <p:ph type="body" sz="quarter" idx="10" hasCustomPrompt="1"/>
          </p:nvPr>
        </p:nvSpPr>
        <p:spPr>
          <a:xfrm>
            <a:off x="341997" y="1442102"/>
            <a:ext cx="3568658" cy="452654"/>
          </a:xfrm>
        </p:spPr>
        <p:txBody>
          <a:bodyPr wrap="square" lIns="0" tIns="0" rIns="0" bIns="0">
            <a:spAutoFit/>
          </a:bodyPr>
          <a:lstStyle>
            <a:lvl1pPr marL="0" indent="0">
              <a:lnSpc>
                <a:spcPts val="1765"/>
              </a:lnSpc>
              <a:buNone/>
              <a:defRPr sz="1471" b="0" i="0">
                <a:solidFill>
                  <a:schemeClr val="tx1"/>
                </a:solidFill>
                <a:latin typeface="+mn-lt"/>
              </a:defRPr>
            </a:lvl1pPr>
            <a:lvl2pPr marL="168058" indent="0">
              <a:buNone/>
              <a:defRPr/>
            </a:lvl2pPr>
            <a:lvl3pPr marL="336114" indent="0">
              <a:buNone/>
              <a:defRPr/>
            </a:lvl3pPr>
            <a:lvl4pPr marL="504172" indent="0">
              <a:buNone/>
              <a:defRPr/>
            </a:lvl4pPr>
            <a:lvl5pPr marL="672229" indent="0">
              <a:buNone/>
              <a:defRPr/>
            </a:lvl5pPr>
          </a:lstStyle>
          <a:p>
            <a:pPr lvl="0"/>
            <a:r>
              <a:rPr lang="pt-BR"/>
              <a:t>Large subhead Segoe UI Regular 20/24. Em volor resequaectur.</a:t>
            </a:r>
            <a:endParaRPr lang="en-US"/>
          </a:p>
        </p:txBody>
      </p:sp>
      <p:sp>
        <p:nvSpPr>
          <p:cNvPr id="5" name="Text Placeholder 4"/>
          <p:cNvSpPr>
            <a:spLocks noGrp="1"/>
          </p:cNvSpPr>
          <p:nvPr>
            <p:ph type="body" sz="quarter" idx="11" hasCustomPrompt="1"/>
          </p:nvPr>
        </p:nvSpPr>
        <p:spPr>
          <a:xfrm>
            <a:off x="341997" y="2030698"/>
            <a:ext cx="3568657" cy="1890998"/>
          </a:xfrm>
        </p:spPr>
        <p:txBody>
          <a:bodyPr lIns="0" tIns="0" rIns="0" bIns="0"/>
          <a:lstStyle>
            <a:lvl1pPr marL="210072" indent="-210072">
              <a:lnSpc>
                <a:spcPts val="1324"/>
              </a:lnSpc>
              <a:spcBef>
                <a:spcPts val="0"/>
              </a:spcBef>
              <a:buFont typeface="Arial" panose="020B0604020202020204" pitchFamily="34" charset="0"/>
              <a:buChar char="•"/>
              <a:defRPr sz="1029" b="0" i="0" spc="0">
                <a:solidFill>
                  <a:schemeClr val="tx1"/>
                </a:solidFill>
                <a:latin typeface="+mn-lt"/>
              </a:defRPr>
            </a:lvl1pPr>
            <a:lvl2pPr marL="0" indent="0">
              <a:lnSpc>
                <a:spcPts val="1324"/>
              </a:lnSpc>
              <a:spcBef>
                <a:spcPts val="0"/>
              </a:spcBef>
              <a:buNone/>
              <a:defRPr sz="1029">
                <a:solidFill>
                  <a:schemeClr val="tx1"/>
                </a:solidFill>
              </a:defRPr>
            </a:lvl2pPr>
            <a:lvl3pPr marL="336114" indent="0">
              <a:buNone/>
              <a:defRPr/>
            </a:lvl3pPr>
            <a:lvl4pPr marL="504172" indent="0">
              <a:buNone/>
              <a:defRPr/>
            </a:lvl4pPr>
            <a:lvl5pPr marL="672229"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a:t>
            </a:r>
          </a:p>
        </p:txBody>
      </p:sp>
      <p:sp>
        <p:nvSpPr>
          <p:cNvPr id="12" name="Picture Placeholder 11">
            <a:extLst>
              <a:ext uri="{FF2B5EF4-FFF2-40B4-BE49-F238E27FC236}">
                <a16:creationId xmlns:a16="http://schemas.microsoft.com/office/drawing/2014/main" id="{934476FE-7091-4DE7-A55E-3EF5A6569A7D}"/>
              </a:ext>
            </a:extLst>
          </p:cNvPr>
          <p:cNvSpPr>
            <a:spLocks noGrp="1"/>
          </p:cNvSpPr>
          <p:nvPr>
            <p:ph type="pic" sz="quarter" idx="12"/>
          </p:nvPr>
        </p:nvSpPr>
        <p:spPr>
          <a:xfrm>
            <a:off x="4768470" y="2542651"/>
            <a:ext cx="4375531" cy="456279"/>
          </a:xfrm>
        </p:spPr>
        <p:txBody>
          <a:bodyPr anchor="ctr" anchorCtr="0"/>
          <a:lstStyle>
            <a:lvl1pPr algn="ctr">
              <a:defRPr/>
            </a:lvl1pPr>
          </a:lstStyle>
          <a:p>
            <a:r>
              <a:rPr lang="en-US"/>
              <a:t>Click icon to add picture</a:t>
            </a:r>
          </a:p>
        </p:txBody>
      </p:sp>
    </p:spTree>
    <p:extLst>
      <p:ext uri="{BB962C8B-B14F-4D97-AF65-F5344CB8AC3E}">
        <p14:creationId xmlns:p14="http://schemas.microsoft.com/office/powerpoint/2010/main" val="100439290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vice layout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9DE98C-91A8-4163-A280-8BB561692C8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333582" y="313613"/>
            <a:ext cx="5810420" cy="4829888"/>
          </a:xfrm>
          <a:prstGeom prst="rect">
            <a:avLst/>
          </a:prstGeom>
        </p:spPr>
      </p:pic>
      <p:sp>
        <p:nvSpPr>
          <p:cNvPr id="9" name="Picture Placeholder 11">
            <a:extLst>
              <a:ext uri="{FF2B5EF4-FFF2-40B4-BE49-F238E27FC236}">
                <a16:creationId xmlns:a16="http://schemas.microsoft.com/office/drawing/2014/main" id="{784CA30E-A92E-4E40-944A-73B1CF9EEE0A}"/>
              </a:ext>
            </a:extLst>
          </p:cNvPr>
          <p:cNvSpPr>
            <a:spLocks noGrp="1"/>
          </p:cNvSpPr>
          <p:nvPr>
            <p:ph type="pic" sz="quarter" idx="12"/>
          </p:nvPr>
        </p:nvSpPr>
        <p:spPr>
          <a:xfrm>
            <a:off x="4768470" y="2542651"/>
            <a:ext cx="4375531" cy="456279"/>
          </a:xfrm>
        </p:spPr>
        <p:txBody>
          <a:bodyPr anchor="ctr" anchorCtr="0"/>
          <a:lstStyle>
            <a:lvl1pPr algn="ctr">
              <a:defRPr/>
            </a:lvl1pPr>
          </a:lstStyle>
          <a:p>
            <a:r>
              <a:rPr lang="en-US"/>
              <a:t>Click icon to add picture</a:t>
            </a:r>
          </a:p>
        </p:txBody>
      </p:sp>
      <p:sp>
        <p:nvSpPr>
          <p:cNvPr id="13" name="Text Placeholder 4">
            <a:extLst>
              <a:ext uri="{FF2B5EF4-FFF2-40B4-BE49-F238E27FC236}">
                <a16:creationId xmlns:a16="http://schemas.microsoft.com/office/drawing/2014/main" id="{8D17D4B4-B6B9-4273-ACCB-7A5ED46F35A8}"/>
              </a:ext>
            </a:extLst>
          </p:cNvPr>
          <p:cNvSpPr>
            <a:spLocks noGrp="1"/>
          </p:cNvSpPr>
          <p:nvPr>
            <p:ph type="body" sz="quarter" idx="11" hasCustomPrompt="1"/>
          </p:nvPr>
        </p:nvSpPr>
        <p:spPr>
          <a:xfrm>
            <a:off x="343255" y="1500553"/>
            <a:ext cx="1269935" cy="2193934"/>
          </a:xfrm>
        </p:spPr>
        <p:txBody>
          <a:bodyPr lIns="0" tIns="0" rIns="0" bIns="0"/>
          <a:lstStyle>
            <a:lvl1pPr marL="0" indent="0">
              <a:lnSpc>
                <a:spcPts val="1324"/>
              </a:lnSpc>
              <a:spcBef>
                <a:spcPts val="662"/>
              </a:spcBef>
              <a:buNone/>
              <a:defRPr lang="en-US" sz="1029" b="0" kern="1200" spc="0" baseline="0" dirty="0">
                <a:solidFill>
                  <a:schemeClr val="tx2"/>
                </a:solidFill>
                <a:latin typeface="+mj-lt"/>
                <a:ea typeface="+mn-ea"/>
                <a:cs typeface="+mn-cs"/>
              </a:defRPr>
            </a:lvl1pPr>
            <a:lvl2pPr marL="0" marR="0" indent="0" algn="l" defTabSz="685714" rtl="0" eaLnBrk="1" fontAlgn="auto" latinLnBrk="0" hangingPunct="1">
              <a:lnSpc>
                <a:spcPts val="1324"/>
              </a:lnSpc>
              <a:spcBef>
                <a:spcPts val="331"/>
              </a:spcBef>
              <a:spcAft>
                <a:spcPts val="0"/>
              </a:spcAft>
              <a:buClrTx/>
              <a:buSzPct val="90000"/>
              <a:buFont typeface="Arial" panose="020B0604020202020204" pitchFamily="34" charset="0"/>
              <a:buNone/>
              <a:tabLst/>
              <a:defRPr sz="1029">
                <a:solidFill>
                  <a:schemeClr val="tx1"/>
                </a:solidFill>
              </a:defRPr>
            </a:lvl2pPr>
            <a:lvl3pPr marL="336114" indent="0">
              <a:buNone/>
              <a:defRPr/>
            </a:lvl3pPr>
            <a:lvl4pPr marL="504172" indent="0">
              <a:buNone/>
              <a:defRPr/>
            </a:lvl4pPr>
            <a:lvl5pPr marL="672229" indent="0">
              <a:buNone/>
              <a:defRPr/>
            </a:lvl5pPr>
          </a:lstStyle>
          <a:p>
            <a:pPr marL="0" marR="0" lvl="0" indent="0" algn="l" defTabSz="685714" rtl="0" eaLnBrk="1" fontAlgn="auto" latinLnBrk="0" hangingPunct="1">
              <a:lnSpc>
                <a:spcPts val="1324"/>
              </a:lnSpc>
              <a:spcBef>
                <a:spcPts val="662"/>
              </a:spcBef>
              <a:spcAft>
                <a:spcPts val="0"/>
              </a:spcAft>
              <a:buClrTx/>
              <a:buSzPct val="90000"/>
              <a:buFont typeface="Wingdings" panose="05000000000000000000" pitchFamily="2" charset="2"/>
              <a:buNone/>
              <a:tabLst/>
            </a:pPr>
            <a:r>
              <a:rPr lang="en-US"/>
              <a:t>Paragraph title Segoe UI </a:t>
            </a:r>
            <a:r>
              <a:rPr lang="en-US" err="1"/>
              <a:t>Semibold</a:t>
            </a:r>
            <a:r>
              <a:rPr lang="en-US"/>
              <a:t> 14/18</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
        <p:nvSpPr>
          <p:cNvPr id="14" name="Text Placeholder 4">
            <a:extLst>
              <a:ext uri="{FF2B5EF4-FFF2-40B4-BE49-F238E27FC236}">
                <a16:creationId xmlns:a16="http://schemas.microsoft.com/office/drawing/2014/main" id="{FB204BE2-B985-4315-8D5B-9C54B1074DD6}"/>
              </a:ext>
            </a:extLst>
          </p:cNvPr>
          <p:cNvSpPr>
            <a:spLocks noGrp="1"/>
          </p:cNvSpPr>
          <p:nvPr>
            <p:ph type="body" sz="quarter" idx="13" hasCustomPrompt="1"/>
          </p:nvPr>
        </p:nvSpPr>
        <p:spPr>
          <a:xfrm>
            <a:off x="1789349" y="1500553"/>
            <a:ext cx="1269935" cy="2193934"/>
          </a:xfrm>
        </p:spPr>
        <p:txBody>
          <a:bodyPr lIns="0" tIns="0" rIns="0" bIns="0"/>
          <a:lstStyle>
            <a:lvl1pPr marL="0" indent="0">
              <a:lnSpc>
                <a:spcPts val="1324"/>
              </a:lnSpc>
              <a:spcBef>
                <a:spcPts val="662"/>
              </a:spcBef>
              <a:buNone/>
              <a:defRPr lang="en-US" sz="1029" b="0" kern="1200" spc="0" baseline="0" dirty="0">
                <a:solidFill>
                  <a:schemeClr val="tx2"/>
                </a:solidFill>
                <a:latin typeface="+mj-lt"/>
                <a:ea typeface="+mn-ea"/>
                <a:cs typeface="+mn-cs"/>
              </a:defRPr>
            </a:lvl1pPr>
            <a:lvl2pPr marL="0" marR="0" indent="0" algn="l" defTabSz="685714" rtl="0" eaLnBrk="1" fontAlgn="auto" latinLnBrk="0" hangingPunct="1">
              <a:lnSpc>
                <a:spcPts val="1324"/>
              </a:lnSpc>
              <a:spcBef>
                <a:spcPts val="331"/>
              </a:spcBef>
              <a:spcAft>
                <a:spcPts val="0"/>
              </a:spcAft>
              <a:buClrTx/>
              <a:buSzPct val="90000"/>
              <a:buFont typeface="Arial" panose="020B0604020202020204" pitchFamily="34" charset="0"/>
              <a:buNone/>
              <a:tabLst/>
              <a:defRPr sz="1029">
                <a:solidFill>
                  <a:schemeClr val="tx1"/>
                </a:solidFill>
              </a:defRPr>
            </a:lvl2pPr>
            <a:lvl3pPr marL="336114" indent="0">
              <a:buNone/>
              <a:defRPr/>
            </a:lvl3pPr>
            <a:lvl4pPr marL="504172" indent="0">
              <a:buNone/>
              <a:defRPr/>
            </a:lvl4pPr>
            <a:lvl5pPr marL="672229" indent="0">
              <a:buNone/>
              <a:defRPr/>
            </a:lvl5pPr>
          </a:lstStyle>
          <a:p>
            <a:pPr marL="0" marR="0" lvl="0" indent="0" algn="l" defTabSz="685714" rtl="0" eaLnBrk="1" fontAlgn="auto" latinLnBrk="0" hangingPunct="1">
              <a:lnSpc>
                <a:spcPts val="1324"/>
              </a:lnSpc>
              <a:spcBef>
                <a:spcPts val="662"/>
              </a:spcBef>
              <a:spcAft>
                <a:spcPts val="0"/>
              </a:spcAft>
              <a:buClrTx/>
              <a:buSzPct val="90000"/>
              <a:buFont typeface="Wingdings" panose="05000000000000000000" pitchFamily="2" charset="2"/>
              <a:buNone/>
              <a:tabLst/>
            </a:pPr>
            <a:r>
              <a:rPr lang="en-US"/>
              <a:t>Paragraph title Segoe UI </a:t>
            </a:r>
            <a:r>
              <a:rPr lang="en-US" err="1"/>
              <a:t>Semibold</a:t>
            </a:r>
            <a:r>
              <a:rPr lang="en-US"/>
              <a:t> 14/18</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
        <p:nvSpPr>
          <p:cNvPr id="15" name="Title 1">
            <a:extLst>
              <a:ext uri="{FF2B5EF4-FFF2-40B4-BE49-F238E27FC236}">
                <a16:creationId xmlns:a16="http://schemas.microsoft.com/office/drawing/2014/main" id="{889045D2-7C49-4F5C-A376-228A5A2B015B}"/>
              </a:ext>
            </a:extLst>
          </p:cNvPr>
          <p:cNvSpPr>
            <a:spLocks noGrp="1"/>
          </p:cNvSpPr>
          <p:nvPr>
            <p:ph type="title" hasCustomPrompt="1"/>
          </p:nvPr>
        </p:nvSpPr>
        <p:spPr>
          <a:xfrm>
            <a:off x="341997" y="465322"/>
            <a:ext cx="8479852" cy="307777"/>
          </a:xfrm>
        </p:spPr>
        <p:txBody>
          <a:bodyPr wrap="square" lIns="0" tIns="0" rIns="0" bIns="0">
            <a:spAutoFit/>
          </a:bodyPr>
          <a:lstStyle>
            <a:lvl1pPr>
              <a:lnSpc>
                <a:spcPts val="2352"/>
              </a:lnSpc>
              <a:defRPr sz="2059">
                <a:solidFill>
                  <a:schemeClr val="tx1"/>
                </a:solidFill>
              </a:defRPr>
            </a:lvl1pPr>
          </a:lstStyle>
          <a:p>
            <a:r>
              <a:rPr lang="en-US"/>
              <a:t>Device layout 2: two columns</a:t>
            </a:r>
          </a:p>
        </p:txBody>
      </p:sp>
    </p:spTree>
    <p:extLst>
      <p:ext uri="{BB962C8B-B14F-4D97-AF65-F5344CB8AC3E}">
        <p14:creationId xmlns:p14="http://schemas.microsoft.com/office/powerpoint/2010/main" val="362371622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vice layout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3CDB1EA-72FB-46B3-89D4-DEE1F2EF724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88187" y="365210"/>
            <a:ext cx="8152448" cy="4778290"/>
          </a:xfrm>
          <a:prstGeom prst="rect">
            <a:avLst/>
          </a:prstGeom>
        </p:spPr>
      </p:pic>
      <p:sp>
        <p:nvSpPr>
          <p:cNvPr id="2" name="Title 1"/>
          <p:cNvSpPr>
            <a:spLocks noGrp="1"/>
          </p:cNvSpPr>
          <p:nvPr>
            <p:ph type="title" hasCustomPrompt="1"/>
          </p:nvPr>
        </p:nvSpPr>
        <p:spPr>
          <a:xfrm>
            <a:off x="341997" y="465322"/>
            <a:ext cx="8479852" cy="307777"/>
          </a:xfrm>
        </p:spPr>
        <p:txBody>
          <a:bodyPr wrap="square" lIns="0" tIns="0" rIns="0" bIns="0">
            <a:spAutoFit/>
          </a:bodyPr>
          <a:lstStyle>
            <a:lvl1pPr>
              <a:lnSpc>
                <a:spcPts val="2352"/>
              </a:lnSpc>
              <a:defRPr sz="2059">
                <a:solidFill>
                  <a:schemeClr val="tx1"/>
                </a:solidFill>
              </a:defRPr>
            </a:lvl1pPr>
          </a:lstStyle>
          <a:p>
            <a:r>
              <a:rPr lang="en-US"/>
              <a:t>Device layout 3</a:t>
            </a:r>
          </a:p>
        </p:txBody>
      </p:sp>
      <p:sp>
        <p:nvSpPr>
          <p:cNvPr id="8" name="Picture Placeholder 11">
            <a:extLst>
              <a:ext uri="{FF2B5EF4-FFF2-40B4-BE49-F238E27FC236}">
                <a16:creationId xmlns:a16="http://schemas.microsoft.com/office/drawing/2014/main" id="{0473E679-3B6D-497A-A0F6-454C968B7607}"/>
              </a:ext>
            </a:extLst>
          </p:cNvPr>
          <p:cNvSpPr>
            <a:spLocks noGrp="1"/>
          </p:cNvSpPr>
          <p:nvPr>
            <p:ph type="pic" sz="quarter" idx="12"/>
          </p:nvPr>
        </p:nvSpPr>
        <p:spPr>
          <a:xfrm>
            <a:off x="1720482" y="2593085"/>
            <a:ext cx="5759063" cy="456279"/>
          </a:xfrm>
        </p:spPr>
        <p:txBody>
          <a:bodyPr anchor="ctr" anchorCtr="0"/>
          <a:lstStyle>
            <a:lvl1pPr algn="ctr">
              <a:defRPr/>
            </a:lvl1pPr>
          </a:lstStyle>
          <a:p>
            <a:r>
              <a:rPr lang="en-US"/>
              <a:t>Click icon to add picture</a:t>
            </a:r>
          </a:p>
        </p:txBody>
      </p:sp>
    </p:spTree>
    <p:extLst>
      <p:ext uri="{BB962C8B-B14F-4D97-AF65-F5344CB8AC3E}">
        <p14:creationId xmlns:p14="http://schemas.microsoft.com/office/powerpoint/2010/main" val="287689624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7" name="Chart Placeholder 6"/>
          <p:cNvSpPr>
            <a:spLocks noGrp="1"/>
          </p:cNvSpPr>
          <p:nvPr>
            <p:ph type="chart" sz="quarter" idx="21"/>
          </p:nvPr>
        </p:nvSpPr>
        <p:spPr>
          <a:xfrm>
            <a:off x="341997" y="1463085"/>
            <a:ext cx="2713783" cy="2651133"/>
          </a:xfrm>
        </p:spPr>
        <p:txBody>
          <a:bodyPr anchor="ctr">
            <a:noAutofit/>
          </a:bodyPr>
          <a:lstStyle>
            <a:lvl1pPr marL="0" indent="0" algn="ctr">
              <a:buNone/>
              <a:defRPr sz="1765"/>
            </a:lvl1pPr>
          </a:lstStyle>
          <a:p>
            <a:r>
              <a:rPr lang="en-US"/>
              <a:t>Click icon to add chart</a:t>
            </a:r>
          </a:p>
        </p:txBody>
      </p:sp>
      <p:sp>
        <p:nvSpPr>
          <p:cNvPr id="2" name="Title 1"/>
          <p:cNvSpPr>
            <a:spLocks noGrp="1"/>
          </p:cNvSpPr>
          <p:nvPr>
            <p:ph type="title" hasCustomPrompt="1"/>
          </p:nvPr>
        </p:nvSpPr>
        <p:spPr>
          <a:xfrm>
            <a:off x="341997" y="465322"/>
            <a:ext cx="8479852" cy="307777"/>
          </a:xfrm>
        </p:spPr>
        <p:txBody>
          <a:bodyPr wrap="square" lIns="0" tIns="0" rIns="0" bIns="0">
            <a:spAutoFit/>
          </a:bodyPr>
          <a:lstStyle>
            <a:lvl1pPr>
              <a:lnSpc>
                <a:spcPts val="2352"/>
              </a:lnSpc>
              <a:defRPr sz="2059">
                <a:solidFill>
                  <a:schemeClr val="tx1"/>
                </a:solidFill>
              </a:defRPr>
            </a:lvl1pPr>
          </a:lstStyle>
          <a:p>
            <a:r>
              <a:rPr lang="en-US"/>
              <a:t>Chart examples</a:t>
            </a:r>
          </a:p>
        </p:txBody>
      </p:sp>
      <p:sp>
        <p:nvSpPr>
          <p:cNvPr id="9" name="Text Placeholder 4"/>
          <p:cNvSpPr>
            <a:spLocks noGrp="1"/>
          </p:cNvSpPr>
          <p:nvPr>
            <p:ph type="body" sz="quarter" idx="12" hasCustomPrompt="1"/>
          </p:nvPr>
        </p:nvSpPr>
        <p:spPr>
          <a:xfrm>
            <a:off x="341995" y="4392872"/>
            <a:ext cx="2713786" cy="226327"/>
          </a:xfrm>
        </p:spPr>
        <p:txBody>
          <a:bodyPr lIns="0" tIns="0" rIns="0" bIns="0"/>
          <a:lstStyle>
            <a:lvl1pPr marL="0" indent="0">
              <a:lnSpc>
                <a:spcPts val="882"/>
              </a:lnSpc>
              <a:spcBef>
                <a:spcPts val="662"/>
              </a:spcBef>
              <a:buFont typeface="Arial" panose="020B0604020202020204" pitchFamily="34" charset="0"/>
              <a:buNone/>
              <a:defRPr sz="735" b="0" i="0" spc="0">
                <a:solidFill>
                  <a:schemeClr val="tx1"/>
                </a:solidFill>
                <a:latin typeface="+mn-lt"/>
              </a:defRPr>
            </a:lvl1pPr>
            <a:lvl2pPr marL="0" marR="0" indent="0" algn="l" defTabSz="685714" rtl="0" eaLnBrk="1" fontAlgn="auto" latinLnBrk="0" hangingPunct="1">
              <a:lnSpc>
                <a:spcPts val="882"/>
              </a:lnSpc>
              <a:spcBef>
                <a:spcPts val="331"/>
              </a:spcBef>
              <a:spcAft>
                <a:spcPts val="0"/>
              </a:spcAft>
              <a:buClrTx/>
              <a:buSzPct val="90000"/>
              <a:buFont typeface="Arial" panose="020B0604020202020204" pitchFamily="34" charset="0"/>
              <a:buNone/>
              <a:tabLst/>
              <a:defRPr sz="735">
                <a:solidFill>
                  <a:schemeClr val="tx1"/>
                </a:solidFill>
              </a:defRPr>
            </a:lvl2pPr>
            <a:lvl3pPr marL="336114" indent="0">
              <a:buNone/>
              <a:defRPr/>
            </a:lvl3pPr>
            <a:lvl4pPr marL="504172" indent="0">
              <a:buNone/>
              <a:defRPr/>
            </a:lvl4pPr>
            <a:lvl5pPr marL="672229" indent="0">
              <a:buNone/>
              <a:defRPr/>
            </a:lvl5pPr>
          </a:lstStyle>
          <a:p>
            <a:pPr lvl="0"/>
            <a:r>
              <a:rPr lang="en-US"/>
              <a:t>Caption body copy Segoe Regular 10/12. </a:t>
            </a:r>
            <a:r>
              <a:rPr lang="en-US" err="1"/>
              <a:t>Cavorest</a:t>
            </a:r>
            <a:r>
              <a:rPr lang="en-US"/>
              <a:t> a </a:t>
            </a:r>
            <a:r>
              <a:rPr lang="en-US" err="1"/>
              <a:t>aut</a:t>
            </a:r>
            <a:r>
              <a:rPr lang="en-US"/>
              <a:t> arum </a:t>
            </a:r>
            <a:r>
              <a:rPr lang="en-US" err="1"/>
              <a:t>quam</a:t>
            </a:r>
            <a:r>
              <a:rPr lang="en-US"/>
              <a:t> id eat.</a:t>
            </a:r>
          </a:p>
        </p:txBody>
      </p:sp>
      <p:sp>
        <p:nvSpPr>
          <p:cNvPr id="17" name="Text Placeholder 4"/>
          <p:cNvSpPr>
            <a:spLocks noGrp="1"/>
          </p:cNvSpPr>
          <p:nvPr>
            <p:ph type="body" sz="quarter" idx="18" hasCustomPrompt="1"/>
          </p:nvPr>
        </p:nvSpPr>
        <p:spPr>
          <a:xfrm>
            <a:off x="3227364" y="4392872"/>
            <a:ext cx="2705616" cy="223331"/>
          </a:xfrm>
        </p:spPr>
        <p:txBody>
          <a:bodyPr vert="horz" wrap="square" lIns="0" tIns="0" rIns="0" bIns="0" rtlCol="0">
            <a:spAutoFit/>
          </a:bodyPr>
          <a:lstStyle>
            <a:lvl1pPr>
              <a:tabLst/>
              <a:defRPr lang="en-US" sz="735" b="0" i="0" spc="0" dirty="0" smtClean="0">
                <a:solidFill>
                  <a:schemeClr val="tx1"/>
                </a:solidFill>
                <a:latin typeface="+mn-lt"/>
              </a:defRPr>
            </a:lvl1pPr>
          </a:lstStyle>
          <a:p>
            <a:pPr marL="0" lvl="0" indent="0">
              <a:lnSpc>
                <a:spcPts val="882"/>
              </a:lnSpc>
              <a:spcBef>
                <a:spcPts val="662"/>
              </a:spcBef>
              <a:buFont typeface="Arial" panose="020B0604020202020204" pitchFamily="34" charset="0"/>
              <a:buNone/>
            </a:pPr>
            <a:r>
              <a:rPr lang="en-US"/>
              <a:t>Caption body copy Segoe Regular 10/12. </a:t>
            </a:r>
            <a:r>
              <a:rPr lang="en-US" err="1"/>
              <a:t>Cavorest</a:t>
            </a:r>
            <a:r>
              <a:rPr lang="en-US"/>
              <a:t> a </a:t>
            </a:r>
            <a:r>
              <a:rPr lang="en-US" err="1"/>
              <a:t>aut</a:t>
            </a:r>
            <a:r>
              <a:rPr lang="en-US"/>
              <a:t> arum </a:t>
            </a:r>
            <a:r>
              <a:rPr lang="en-US" err="1"/>
              <a:t>quam</a:t>
            </a:r>
            <a:r>
              <a:rPr lang="en-US"/>
              <a:t> id eat.</a:t>
            </a:r>
          </a:p>
        </p:txBody>
      </p:sp>
      <p:sp>
        <p:nvSpPr>
          <p:cNvPr id="20" name="Chart Placeholder 6"/>
          <p:cNvSpPr>
            <a:spLocks noGrp="1"/>
          </p:cNvSpPr>
          <p:nvPr>
            <p:ph type="chart" sz="quarter" idx="22"/>
          </p:nvPr>
        </p:nvSpPr>
        <p:spPr>
          <a:xfrm>
            <a:off x="3227364" y="1463085"/>
            <a:ext cx="2705616" cy="2651133"/>
          </a:xfrm>
        </p:spPr>
        <p:txBody>
          <a:bodyPr anchor="ctr">
            <a:noAutofit/>
          </a:bodyPr>
          <a:lstStyle>
            <a:lvl1pPr marL="0" indent="0" algn="ctr">
              <a:buNone/>
              <a:defRPr sz="1765"/>
            </a:lvl1pPr>
          </a:lstStyle>
          <a:p>
            <a:r>
              <a:rPr lang="en-US"/>
              <a:t>Click icon to add chart</a:t>
            </a:r>
          </a:p>
        </p:txBody>
      </p:sp>
      <p:sp>
        <p:nvSpPr>
          <p:cNvPr id="21" name="Chart Placeholder 6"/>
          <p:cNvSpPr>
            <a:spLocks noGrp="1"/>
          </p:cNvSpPr>
          <p:nvPr>
            <p:ph type="chart" sz="quarter" idx="23"/>
          </p:nvPr>
        </p:nvSpPr>
        <p:spPr>
          <a:xfrm>
            <a:off x="6104560" y="1463085"/>
            <a:ext cx="2717288" cy="2651133"/>
          </a:xfrm>
        </p:spPr>
        <p:txBody>
          <a:bodyPr anchor="ctr">
            <a:noAutofit/>
          </a:bodyPr>
          <a:lstStyle>
            <a:lvl1pPr marL="0" indent="0" algn="ctr">
              <a:buNone/>
              <a:defRPr sz="1765"/>
            </a:lvl1pPr>
          </a:lstStyle>
          <a:p>
            <a:r>
              <a:rPr lang="en-US"/>
              <a:t>Click icon to add chart</a:t>
            </a:r>
          </a:p>
        </p:txBody>
      </p:sp>
      <p:sp>
        <p:nvSpPr>
          <p:cNvPr id="4" name="Text Placeholder 3">
            <a:extLst>
              <a:ext uri="{FF2B5EF4-FFF2-40B4-BE49-F238E27FC236}">
                <a16:creationId xmlns:a16="http://schemas.microsoft.com/office/drawing/2014/main" id="{BDBB6B82-41EF-4F96-AC4D-4B6DF0A1F54E}"/>
              </a:ext>
            </a:extLst>
          </p:cNvPr>
          <p:cNvSpPr>
            <a:spLocks noGrp="1"/>
          </p:cNvSpPr>
          <p:nvPr>
            <p:ph type="body" sz="quarter" idx="24" hasCustomPrompt="1"/>
          </p:nvPr>
        </p:nvSpPr>
        <p:spPr>
          <a:xfrm>
            <a:off x="341993" y="4252786"/>
            <a:ext cx="2721959" cy="205441"/>
          </a:xfrm>
        </p:spPr>
        <p:txBody>
          <a:bodyPr tIns="0"/>
          <a:lstStyle>
            <a:lvl1pPr>
              <a:defRPr lang="en-US" sz="735" b="1" kern="1200" spc="0" dirty="0" smtClean="0">
                <a:solidFill>
                  <a:schemeClr val="tx1"/>
                </a:solidFill>
                <a:latin typeface="+mn-lt"/>
                <a:ea typeface="+mn-ea"/>
                <a:cs typeface="+mn-cs"/>
              </a:defRPr>
            </a:lvl1pPr>
          </a:lstStyle>
          <a:p>
            <a:pPr lvl="0"/>
            <a:r>
              <a:rPr lang="en-US"/>
              <a:t>Caption title Segoe bold 10/12. </a:t>
            </a:r>
          </a:p>
        </p:txBody>
      </p:sp>
      <p:sp>
        <p:nvSpPr>
          <p:cNvPr id="15" name="Text Placeholder 3">
            <a:extLst>
              <a:ext uri="{FF2B5EF4-FFF2-40B4-BE49-F238E27FC236}">
                <a16:creationId xmlns:a16="http://schemas.microsoft.com/office/drawing/2014/main" id="{D4EEFC93-5F54-47F0-9569-BECC76A76C96}"/>
              </a:ext>
            </a:extLst>
          </p:cNvPr>
          <p:cNvSpPr>
            <a:spLocks noGrp="1"/>
          </p:cNvSpPr>
          <p:nvPr>
            <p:ph type="body" sz="quarter" idx="25" hasCustomPrompt="1"/>
          </p:nvPr>
        </p:nvSpPr>
        <p:spPr>
          <a:xfrm>
            <a:off x="3235533" y="4252786"/>
            <a:ext cx="2721959" cy="205441"/>
          </a:xfrm>
        </p:spPr>
        <p:txBody>
          <a:bodyPr tIns="0"/>
          <a:lstStyle>
            <a:lvl1pPr>
              <a:defRPr lang="en-US" sz="735" b="1" kern="1200" spc="0" dirty="0" smtClean="0">
                <a:solidFill>
                  <a:schemeClr val="tx1"/>
                </a:solidFill>
                <a:latin typeface="+mn-lt"/>
                <a:ea typeface="+mn-ea"/>
                <a:cs typeface="+mn-cs"/>
              </a:defRPr>
            </a:lvl1pPr>
          </a:lstStyle>
          <a:p>
            <a:pPr lvl="0"/>
            <a:r>
              <a:rPr lang="en-US"/>
              <a:t>Caption title Segoe bold 10/12. </a:t>
            </a:r>
          </a:p>
        </p:txBody>
      </p:sp>
      <p:sp>
        <p:nvSpPr>
          <p:cNvPr id="23" name="Text Placeholder 3">
            <a:extLst>
              <a:ext uri="{FF2B5EF4-FFF2-40B4-BE49-F238E27FC236}">
                <a16:creationId xmlns:a16="http://schemas.microsoft.com/office/drawing/2014/main" id="{5EDACCCB-301A-4273-9EA6-AD055BB5B0AF}"/>
              </a:ext>
            </a:extLst>
          </p:cNvPr>
          <p:cNvSpPr>
            <a:spLocks noGrp="1"/>
          </p:cNvSpPr>
          <p:nvPr>
            <p:ph type="body" sz="quarter" idx="26" hasCustomPrompt="1"/>
          </p:nvPr>
        </p:nvSpPr>
        <p:spPr>
          <a:xfrm>
            <a:off x="6104560" y="4252786"/>
            <a:ext cx="2721959" cy="205441"/>
          </a:xfrm>
        </p:spPr>
        <p:txBody>
          <a:bodyPr tIns="0"/>
          <a:lstStyle>
            <a:lvl1pPr>
              <a:defRPr lang="en-US" sz="735" b="1" kern="1200" spc="0" dirty="0" smtClean="0">
                <a:solidFill>
                  <a:schemeClr val="tx1"/>
                </a:solidFill>
                <a:latin typeface="+mn-lt"/>
                <a:ea typeface="+mn-ea"/>
                <a:cs typeface="+mn-cs"/>
              </a:defRPr>
            </a:lvl1pPr>
          </a:lstStyle>
          <a:p>
            <a:pPr lvl="0"/>
            <a:r>
              <a:rPr lang="en-US"/>
              <a:t>Caption title Segoe bold 10/12. </a:t>
            </a:r>
          </a:p>
        </p:txBody>
      </p:sp>
      <p:sp>
        <p:nvSpPr>
          <p:cNvPr id="24" name="Text Placeholder 4">
            <a:extLst>
              <a:ext uri="{FF2B5EF4-FFF2-40B4-BE49-F238E27FC236}">
                <a16:creationId xmlns:a16="http://schemas.microsoft.com/office/drawing/2014/main" id="{37057046-E219-41F6-8045-1E763292CBB4}"/>
              </a:ext>
            </a:extLst>
          </p:cNvPr>
          <p:cNvSpPr>
            <a:spLocks noGrp="1"/>
          </p:cNvSpPr>
          <p:nvPr>
            <p:ph type="body" sz="quarter" idx="27" hasCustomPrompt="1"/>
          </p:nvPr>
        </p:nvSpPr>
        <p:spPr>
          <a:xfrm>
            <a:off x="6104560" y="4392872"/>
            <a:ext cx="2705616" cy="223331"/>
          </a:xfrm>
        </p:spPr>
        <p:txBody>
          <a:bodyPr vert="horz" wrap="square" lIns="0" tIns="0" rIns="0" bIns="0" rtlCol="0">
            <a:spAutoFit/>
          </a:bodyPr>
          <a:lstStyle>
            <a:lvl1pPr>
              <a:tabLst/>
              <a:defRPr lang="en-US" sz="735" b="0" i="0" spc="0" dirty="0" smtClean="0">
                <a:solidFill>
                  <a:schemeClr val="tx1"/>
                </a:solidFill>
                <a:latin typeface="+mn-lt"/>
              </a:defRPr>
            </a:lvl1pPr>
          </a:lstStyle>
          <a:p>
            <a:pPr marL="0" lvl="0" indent="0">
              <a:lnSpc>
                <a:spcPts val="882"/>
              </a:lnSpc>
              <a:spcBef>
                <a:spcPts val="662"/>
              </a:spcBef>
              <a:buFont typeface="Arial" panose="020B0604020202020204" pitchFamily="34" charset="0"/>
              <a:buNone/>
            </a:pPr>
            <a:r>
              <a:rPr lang="en-US"/>
              <a:t>Caption body copy Segoe Regular 10/12. </a:t>
            </a:r>
            <a:r>
              <a:rPr lang="en-US" err="1"/>
              <a:t>Cavorest</a:t>
            </a:r>
            <a:r>
              <a:rPr lang="en-US"/>
              <a:t> a </a:t>
            </a:r>
            <a:r>
              <a:rPr lang="en-US" err="1"/>
              <a:t>aut</a:t>
            </a:r>
            <a:r>
              <a:rPr lang="en-US"/>
              <a:t> arum </a:t>
            </a:r>
            <a:r>
              <a:rPr lang="en-US" err="1"/>
              <a:t>quam</a:t>
            </a:r>
            <a:r>
              <a:rPr lang="en-US"/>
              <a:t> id eat.</a:t>
            </a:r>
          </a:p>
        </p:txBody>
      </p:sp>
    </p:spTree>
    <p:extLst>
      <p:ext uri="{BB962C8B-B14F-4D97-AF65-F5344CB8AC3E}">
        <p14:creationId xmlns:p14="http://schemas.microsoft.com/office/powerpoint/2010/main" val="93618193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532A61-7338-495C-8787-A222781205FF}"/>
              </a:ext>
            </a:extLst>
          </p:cNvPr>
          <p:cNvSpPr/>
          <p:nvPr userDrawn="1"/>
        </p:nvSpPr>
        <p:spPr bwMode="auto">
          <a:xfrm>
            <a:off x="319818" y="1596197"/>
            <a:ext cx="5608492" cy="268965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5" tIns="107556" rIns="134445" bIns="107556" numCol="1" spcCol="0" rtlCol="0" fromWordArt="0" anchor="t" anchorCtr="0" forceAA="0" compatLnSpc="1">
            <a:prstTxWarp prst="textNoShape">
              <a:avLst/>
            </a:prstTxWarp>
            <a:noAutofit/>
          </a:bodyPr>
          <a:lstStyle/>
          <a:p>
            <a:pPr marL="0" marR="0" lvl="0" indent="0" algn="ctr" defTabSz="685515" rtl="0" eaLnBrk="1" fontAlgn="base" latinLnBrk="0" hangingPunct="1">
              <a:lnSpc>
                <a:spcPct val="90000"/>
              </a:lnSpc>
              <a:spcBef>
                <a:spcPct val="0"/>
              </a:spcBef>
              <a:spcAft>
                <a:spcPct val="0"/>
              </a:spcAft>
              <a:buClrTx/>
              <a:buSzTx/>
              <a:buFontTx/>
              <a:buNone/>
              <a:tabLst/>
              <a:defRPr/>
            </a:pPr>
            <a:endParaRPr kumimoji="0" lang="en-US" sz="1765"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 name="Text Placeholder 10">
            <a:extLst>
              <a:ext uri="{FF2B5EF4-FFF2-40B4-BE49-F238E27FC236}">
                <a16:creationId xmlns:a16="http://schemas.microsoft.com/office/drawing/2014/main" id="{718C12CA-FF1E-41F6-84F9-03ED0B84EF2E}"/>
              </a:ext>
            </a:extLst>
          </p:cNvPr>
          <p:cNvSpPr>
            <a:spLocks noGrp="1"/>
          </p:cNvSpPr>
          <p:nvPr>
            <p:ph type="body" sz="quarter" idx="15" hasCustomPrompt="1"/>
          </p:nvPr>
        </p:nvSpPr>
        <p:spPr>
          <a:xfrm>
            <a:off x="647439" y="3371428"/>
            <a:ext cx="4880514" cy="592213"/>
          </a:xfrm>
        </p:spPr>
        <p:txBody>
          <a:bodyPr/>
          <a:lstStyle>
            <a:lvl1pPr>
              <a:defRPr sz="1324">
                <a:solidFill>
                  <a:schemeClr val="bg1"/>
                </a:solidFill>
              </a:defRPr>
            </a:lvl1pPr>
            <a:lvl2pPr>
              <a:defRPr sz="1324">
                <a:solidFill>
                  <a:schemeClr val="bg1"/>
                </a:solidFill>
              </a:defRPr>
            </a:lvl2pPr>
            <a:lvl3pPr>
              <a:defRPr sz="1029"/>
            </a:lvl3pPr>
            <a:lvl4pPr>
              <a:defRPr sz="1029"/>
            </a:lvl4pPr>
            <a:lvl5pPr>
              <a:defRPr sz="771"/>
            </a:lvl5pPr>
          </a:lstStyle>
          <a:p>
            <a:pPr lvl="0"/>
            <a:r>
              <a:rPr lang="en-US"/>
              <a:t>Author name</a:t>
            </a:r>
          </a:p>
          <a:p>
            <a:pPr lvl="1"/>
            <a:r>
              <a:rPr lang="en-US"/>
              <a:t>Date</a:t>
            </a:r>
          </a:p>
        </p:txBody>
      </p:sp>
      <p:sp>
        <p:nvSpPr>
          <p:cNvPr id="16" name="Title 1">
            <a:extLst>
              <a:ext uri="{FF2B5EF4-FFF2-40B4-BE49-F238E27FC236}">
                <a16:creationId xmlns:a16="http://schemas.microsoft.com/office/drawing/2014/main" id="{06A627AC-F0E8-4823-99FD-AD035C641C37}"/>
              </a:ext>
            </a:extLst>
          </p:cNvPr>
          <p:cNvSpPr>
            <a:spLocks noGrp="1"/>
          </p:cNvSpPr>
          <p:nvPr>
            <p:ph type="title" hasCustomPrompt="1"/>
          </p:nvPr>
        </p:nvSpPr>
        <p:spPr>
          <a:xfrm>
            <a:off x="604351" y="2008178"/>
            <a:ext cx="4923602" cy="1344828"/>
          </a:xfrm>
          <a:noFill/>
        </p:spPr>
        <p:txBody>
          <a:bodyPr lIns="0" tIns="0" rIns="0" bIns="182880" anchor="b" anchorCtr="0"/>
          <a:lstStyle>
            <a:lvl1pPr>
              <a:defRPr sz="3529" strike="noStrike" spc="-37" baseline="0">
                <a:solidFill>
                  <a:schemeClr val="bg1"/>
                </a:solidFill>
              </a:defRPr>
            </a:lvl1pPr>
          </a:lstStyle>
          <a:p>
            <a:r>
              <a:rPr lang="en-US"/>
              <a:t>Microsoft title or event name</a:t>
            </a:r>
          </a:p>
        </p:txBody>
      </p:sp>
    </p:spTree>
    <p:extLst>
      <p:ext uri="{BB962C8B-B14F-4D97-AF65-F5344CB8AC3E}">
        <p14:creationId xmlns:p14="http://schemas.microsoft.com/office/powerpoint/2010/main" val="30877870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abl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997" y="465322"/>
            <a:ext cx="8479852" cy="307777"/>
          </a:xfrm>
        </p:spPr>
        <p:txBody>
          <a:bodyPr wrap="square" lIns="0" tIns="0" rIns="0" bIns="0">
            <a:spAutoFit/>
          </a:bodyPr>
          <a:lstStyle>
            <a:lvl1pPr>
              <a:lnSpc>
                <a:spcPts val="2352"/>
              </a:lnSpc>
              <a:defRPr sz="2059">
                <a:solidFill>
                  <a:schemeClr val="tx1"/>
                </a:solidFill>
              </a:defRPr>
            </a:lvl1pPr>
          </a:lstStyle>
          <a:p>
            <a:r>
              <a:rPr lang="en-US"/>
              <a:t>Table styling</a:t>
            </a:r>
          </a:p>
        </p:txBody>
      </p:sp>
      <p:sp>
        <p:nvSpPr>
          <p:cNvPr id="4" name="Table Placeholder 3"/>
          <p:cNvSpPr>
            <a:spLocks noGrp="1"/>
          </p:cNvSpPr>
          <p:nvPr>
            <p:ph type="tbl" sz="quarter" idx="10"/>
          </p:nvPr>
        </p:nvSpPr>
        <p:spPr>
          <a:xfrm>
            <a:off x="341997" y="2920533"/>
            <a:ext cx="8479852" cy="456279"/>
          </a:xfrm>
        </p:spPr>
        <p:txBody>
          <a:bodyPr anchor="ctr" anchorCtr="0"/>
          <a:lstStyle>
            <a:lvl1pPr algn="ctr">
              <a:defRPr/>
            </a:lvl1pPr>
          </a:lstStyle>
          <a:p>
            <a:r>
              <a:rPr lang="en-US"/>
              <a:t>Click icon to add table</a:t>
            </a:r>
          </a:p>
        </p:txBody>
      </p:sp>
    </p:spTree>
    <p:extLst>
      <p:ext uri="{BB962C8B-B14F-4D97-AF65-F5344CB8AC3E}">
        <p14:creationId xmlns:p14="http://schemas.microsoft.com/office/powerpoint/2010/main" val="175630010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osing medium teal">
    <p:bg>
      <p:bgPr>
        <a:solidFill>
          <a:schemeClr val="tx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C370E04-F3D7-44F1-9863-6604D12FE022}"/>
              </a:ext>
            </a:extLst>
          </p:cNvPr>
          <p:cNvSpPr>
            <a:spLocks noGrp="1"/>
          </p:cNvSpPr>
          <p:nvPr>
            <p:ph type="title" hasCustomPrompt="1"/>
          </p:nvPr>
        </p:nvSpPr>
        <p:spPr>
          <a:xfrm>
            <a:off x="341997" y="1383958"/>
            <a:ext cx="5590983" cy="1105047"/>
          </a:xfrm>
          <a:noFill/>
        </p:spPr>
        <p:txBody>
          <a:bodyPr lIns="0" tIns="0" rIns="0" bIns="0" anchor="t" anchorCtr="0"/>
          <a:lstStyle>
            <a:lvl1pPr>
              <a:lnSpc>
                <a:spcPct val="100000"/>
              </a:lnSpc>
              <a:spcAft>
                <a:spcPts val="955"/>
              </a:spcAft>
              <a:defRPr sz="1912" spc="-37" baseline="0">
                <a:solidFill>
                  <a:schemeClr val="bg1"/>
                </a:solidFill>
              </a:defRPr>
            </a:lvl1pPr>
          </a:lstStyle>
          <a:p>
            <a:r>
              <a:rPr lang="en-US"/>
              <a:t>Thank you.</a:t>
            </a:r>
          </a:p>
        </p:txBody>
      </p:sp>
      <p:pic>
        <p:nvPicPr>
          <p:cNvPr id="5" name="Picture 4">
            <a:extLst>
              <a:ext uri="{FF2B5EF4-FFF2-40B4-BE49-F238E27FC236}">
                <a16:creationId xmlns:a16="http://schemas.microsoft.com/office/drawing/2014/main" id="{DC1F9C5D-BBFD-AE42-A1D5-DA2C27C2E9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0628" y="329482"/>
            <a:ext cx="1001755" cy="142709"/>
          </a:xfrm>
          <a:prstGeom prst="rect">
            <a:avLst/>
          </a:prstGeom>
        </p:spPr>
      </p:pic>
    </p:spTree>
    <p:extLst>
      <p:ext uri="{BB962C8B-B14F-4D97-AF65-F5344CB8AC3E}">
        <p14:creationId xmlns:p14="http://schemas.microsoft.com/office/powerpoint/2010/main" val="25823626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dark gray">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C370E04-F3D7-44F1-9863-6604D12FE022}"/>
              </a:ext>
            </a:extLst>
          </p:cNvPr>
          <p:cNvSpPr>
            <a:spLocks noGrp="1"/>
          </p:cNvSpPr>
          <p:nvPr>
            <p:ph type="title" hasCustomPrompt="1"/>
          </p:nvPr>
        </p:nvSpPr>
        <p:spPr>
          <a:xfrm>
            <a:off x="341997" y="1383958"/>
            <a:ext cx="5590983" cy="1105047"/>
          </a:xfrm>
          <a:noFill/>
        </p:spPr>
        <p:txBody>
          <a:bodyPr lIns="0" tIns="0" rIns="0" bIns="0" anchor="t" anchorCtr="0"/>
          <a:lstStyle>
            <a:lvl1pPr>
              <a:lnSpc>
                <a:spcPct val="100000"/>
              </a:lnSpc>
              <a:spcAft>
                <a:spcPts val="955"/>
              </a:spcAft>
              <a:defRPr sz="1912" spc="-37" baseline="0">
                <a:solidFill>
                  <a:schemeClr val="bg1"/>
                </a:solidFill>
              </a:defRPr>
            </a:lvl1pPr>
          </a:lstStyle>
          <a:p>
            <a:r>
              <a:rPr lang="en-US"/>
              <a:t>Thank you.</a:t>
            </a:r>
          </a:p>
        </p:txBody>
      </p:sp>
      <p:pic>
        <p:nvPicPr>
          <p:cNvPr id="6" name="Picture 5">
            <a:extLst>
              <a:ext uri="{FF2B5EF4-FFF2-40B4-BE49-F238E27FC236}">
                <a16:creationId xmlns:a16="http://schemas.microsoft.com/office/drawing/2014/main" id="{DC1F9C5D-BBFD-AE42-A1D5-DA2C27C2E9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0628" y="329482"/>
            <a:ext cx="1001755" cy="142709"/>
          </a:xfrm>
          <a:prstGeom prst="rect">
            <a:avLst/>
          </a:prstGeom>
        </p:spPr>
      </p:pic>
    </p:spTree>
    <p:extLst>
      <p:ext uri="{BB962C8B-B14F-4D97-AF65-F5344CB8AC3E}">
        <p14:creationId xmlns:p14="http://schemas.microsoft.com/office/powerpoint/2010/main" val="17719195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1"/>
          </p:nvPr>
        </p:nvSpPr>
        <p:spPr>
          <a:xfrm>
            <a:off x="1" y="4706898"/>
            <a:ext cx="9144001" cy="436603"/>
          </a:xfrm>
          <a:prstGeom prst="rect">
            <a:avLst/>
          </a:prstGeom>
          <a:solidFill>
            <a:srgbClr val="FF0000"/>
          </a:solidFill>
        </p:spPr>
        <p:txBody>
          <a:bodyPr wrap="square" lIns="457200" tIns="0" rIns="457200" bIns="0" anchor="ctr" anchorCtr="0">
            <a:noAutofit/>
          </a:bodyPr>
          <a:lstStyle>
            <a:lvl1pPr algn="l">
              <a:buFont typeface="Arial" pitchFamily="34" charset="0"/>
              <a:buNone/>
              <a:defRPr sz="1176" spc="0" baseline="0">
                <a:solidFill>
                  <a:schemeClr val="tx1"/>
                </a:solidFill>
                <a:effectLst/>
                <a:latin typeface="+mj-lt"/>
                <a:ea typeface="Segoe UI" pitchFamily="34" charset="0"/>
                <a:cs typeface="Segoe UI" pitchFamily="34" charset="0"/>
              </a:defRPr>
            </a:lvl1pPr>
          </a:lstStyle>
          <a:p>
            <a:pPr lvl="0"/>
            <a:endParaRPr lang="en-US"/>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Content Placeholder 5">
            <a:extLst>
              <a:ext uri="{FF2B5EF4-FFF2-40B4-BE49-F238E27FC236}">
                <a16:creationId xmlns:a16="http://schemas.microsoft.com/office/drawing/2014/main" id="{74D8AC63-BA0C-4A49-BA45-D5DBC2572B02}"/>
              </a:ext>
            </a:extLst>
          </p:cNvPr>
          <p:cNvSpPr>
            <a:spLocks noGrp="1"/>
          </p:cNvSpPr>
          <p:nvPr>
            <p:ph sz="quarter" idx="13"/>
          </p:nvPr>
        </p:nvSpPr>
        <p:spPr>
          <a:xfrm>
            <a:off x="341997" y="867368"/>
            <a:ext cx="4057255" cy="3307202"/>
          </a:xfrm>
        </p:spPr>
        <p:txBody>
          <a:bodyPr>
            <a:noAutofit/>
          </a:bodyPr>
          <a:lstStyle>
            <a:lvl1pPr>
              <a:lnSpc>
                <a:spcPct val="100000"/>
              </a:lnSpc>
              <a:spcBef>
                <a:spcPts val="900"/>
              </a:spcBef>
              <a:spcAft>
                <a:spcPts val="450"/>
              </a:spcAft>
              <a:defRPr sz="1500"/>
            </a:lvl1pPr>
            <a:lvl2pPr>
              <a:lnSpc>
                <a:spcPct val="100000"/>
              </a:lnSpc>
              <a:spcBef>
                <a:spcPts val="450"/>
              </a:spcBef>
              <a:spcAft>
                <a:spcPts val="450"/>
              </a:spcAft>
              <a:defRPr sz="1500"/>
            </a:lvl2pPr>
            <a:lvl3pPr>
              <a:lnSpc>
                <a:spcPct val="100000"/>
              </a:lnSpc>
              <a:spcBef>
                <a:spcPts val="450"/>
              </a:spcBef>
              <a:spcAft>
                <a:spcPts val="0"/>
              </a:spcAft>
              <a:defRPr sz="1050"/>
            </a:lvl3pPr>
            <a:lvl4pPr>
              <a:lnSpc>
                <a:spcPct val="100000"/>
              </a:lnSpc>
              <a:spcBef>
                <a:spcPts val="450"/>
              </a:spcBef>
              <a:defRPr sz="1050"/>
            </a:lvl4pPr>
            <a:lvl5pPr>
              <a:lnSpc>
                <a:spcPct val="100000"/>
              </a:lnSpc>
              <a:spcBef>
                <a:spcPts val="450"/>
              </a:spcBef>
              <a:defRPr sz="7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645997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47894291"/>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ext Layout (variant) 5-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997" y="465322"/>
            <a:ext cx="8479852" cy="307777"/>
          </a:xfrm>
        </p:spPr>
        <p:txBody>
          <a:bodyPr wrap="square" lIns="0" tIns="0" rIns="0" bIns="0">
            <a:spAutoFit/>
          </a:bodyPr>
          <a:lstStyle>
            <a:lvl1pPr>
              <a:lnSpc>
                <a:spcPts val="2352"/>
              </a:lnSpc>
              <a:defRPr sz="2059">
                <a:solidFill>
                  <a:schemeClr val="tx1"/>
                </a:solidFill>
              </a:defRPr>
            </a:lvl1pPr>
          </a:lstStyle>
          <a:p>
            <a:r>
              <a:rPr lang="en-US"/>
              <a:t>Heading Segoe UI </a:t>
            </a:r>
            <a:r>
              <a:rPr lang="en-US" err="1"/>
              <a:t>Semibold</a:t>
            </a:r>
            <a:r>
              <a:rPr lang="en-US"/>
              <a:t> 28/32</a:t>
            </a:r>
          </a:p>
        </p:txBody>
      </p:sp>
      <p:sp>
        <p:nvSpPr>
          <p:cNvPr id="6" name="Content Placeholder 5">
            <a:extLst>
              <a:ext uri="{FF2B5EF4-FFF2-40B4-BE49-F238E27FC236}">
                <a16:creationId xmlns:a16="http://schemas.microsoft.com/office/drawing/2014/main" id="{43A5F90E-1FC9-4C72-B34B-F8B1E4E8F8DD}"/>
              </a:ext>
            </a:extLst>
          </p:cNvPr>
          <p:cNvSpPr>
            <a:spLocks noGrp="1"/>
          </p:cNvSpPr>
          <p:nvPr>
            <p:ph sz="quarter" idx="13"/>
          </p:nvPr>
        </p:nvSpPr>
        <p:spPr>
          <a:xfrm>
            <a:off x="342900" y="2469021"/>
            <a:ext cx="1553056" cy="2331580"/>
          </a:xfrm>
        </p:spPr>
        <p:txBody>
          <a:bodyPr>
            <a:noAutofit/>
          </a:bodyPr>
          <a:lstStyle>
            <a:lvl1pPr>
              <a:lnSpc>
                <a:spcPct val="100000"/>
              </a:lnSpc>
              <a:spcBef>
                <a:spcPts val="900"/>
              </a:spcBef>
              <a:spcAft>
                <a:spcPts val="450"/>
              </a:spcAft>
              <a:defRPr sz="1500"/>
            </a:lvl1pPr>
            <a:lvl2pPr>
              <a:lnSpc>
                <a:spcPct val="100000"/>
              </a:lnSpc>
              <a:spcBef>
                <a:spcPts val="450"/>
              </a:spcBef>
              <a:spcAft>
                <a:spcPts val="450"/>
              </a:spcAft>
              <a:defRPr sz="1500"/>
            </a:lvl2pPr>
            <a:lvl3pPr>
              <a:lnSpc>
                <a:spcPct val="100000"/>
              </a:lnSpc>
              <a:spcBef>
                <a:spcPts val="450"/>
              </a:spcBef>
              <a:spcAft>
                <a:spcPts val="0"/>
              </a:spcAft>
              <a:defRPr sz="1050"/>
            </a:lvl3pPr>
            <a:lvl4pPr>
              <a:lnSpc>
                <a:spcPct val="100000"/>
              </a:lnSpc>
              <a:spcBef>
                <a:spcPts val="450"/>
              </a:spcBef>
              <a:defRPr sz="1050"/>
            </a:lvl4pPr>
            <a:lvl5pPr>
              <a:lnSpc>
                <a:spcPct val="100000"/>
              </a:lnSpc>
              <a:spcBef>
                <a:spcPts val="450"/>
              </a:spcBef>
              <a:defRPr sz="7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a:extLst>
              <a:ext uri="{FF2B5EF4-FFF2-40B4-BE49-F238E27FC236}">
                <a16:creationId xmlns:a16="http://schemas.microsoft.com/office/drawing/2014/main" id="{95DD8DB2-573C-4C83-AB25-03FCB8ACFB9B}"/>
              </a:ext>
            </a:extLst>
          </p:cNvPr>
          <p:cNvSpPr>
            <a:spLocks noGrp="1"/>
          </p:cNvSpPr>
          <p:nvPr>
            <p:ph sz="quarter" idx="14"/>
          </p:nvPr>
        </p:nvSpPr>
        <p:spPr>
          <a:xfrm>
            <a:off x="342901" y="767674"/>
            <a:ext cx="5752321" cy="192384"/>
          </a:xfrm>
        </p:spPr>
        <p:txBody>
          <a:bodyPr tIns="0" rIns="0" bIns="0" anchor="t" anchorCtr="0">
            <a:noAutofit/>
          </a:bodyPr>
          <a:lstStyle>
            <a:lvl1pPr>
              <a:lnSpc>
                <a:spcPct val="100000"/>
              </a:lnSpc>
              <a:spcBef>
                <a:spcPts val="900"/>
              </a:spcBef>
              <a:spcAft>
                <a:spcPts val="450"/>
              </a:spcAft>
              <a:defRPr sz="1471">
                <a:solidFill>
                  <a:schemeClr val="accent4"/>
                </a:solidFill>
              </a:defRPr>
            </a:lvl1pPr>
            <a:lvl2pPr>
              <a:lnSpc>
                <a:spcPct val="100000"/>
              </a:lnSpc>
              <a:spcBef>
                <a:spcPts val="450"/>
              </a:spcBef>
              <a:spcAft>
                <a:spcPts val="450"/>
              </a:spcAft>
              <a:defRPr sz="1500"/>
            </a:lvl2pPr>
            <a:lvl3pPr>
              <a:lnSpc>
                <a:spcPct val="100000"/>
              </a:lnSpc>
              <a:spcBef>
                <a:spcPts val="450"/>
              </a:spcBef>
              <a:spcAft>
                <a:spcPts val="0"/>
              </a:spcAft>
              <a:defRPr sz="1050"/>
            </a:lvl3pPr>
            <a:lvl4pPr>
              <a:lnSpc>
                <a:spcPct val="100000"/>
              </a:lnSpc>
              <a:spcBef>
                <a:spcPts val="450"/>
              </a:spcBef>
              <a:defRPr sz="1050"/>
            </a:lvl4pPr>
            <a:lvl5pPr>
              <a:lnSpc>
                <a:spcPct val="100000"/>
              </a:lnSpc>
              <a:spcBef>
                <a:spcPts val="450"/>
              </a:spcBef>
              <a:defRPr sz="7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a:extLst>
              <a:ext uri="{FF2B5EF4-FFF2-40B4-BE49-F238E27FC236}">
                <a16:creationId xmlns:a16="http://schemas.microsoft.com/office/drawing/2014/main" id="{A2C37EEF-D54E-4534-8364-400FB11678A4}"/>
              </a:ext>
            </a:extLst>
          </p:cNvPr>
          <p:cNvSpPr>
            <a:spLocks noGrp="1"/>
          </p:cNvSpPr>
          <p:nvPr>
            <p:ph sz="quarter" idx="15"/>
          </p:nvPr>
        </p:nvSpPr>
        <p:spPr>
          <a:xfrm>
            <a:off x="2070580" y="2469021"/>
            <a:ext cx="1553056" cy="2331580"/>
          </a:xfrm>
        </p:spPr>
        <p:txBody>
          <a:bodyPr>
            <a:noAutofit/>
          </a:bodyPr>
          <a:lstStyle>
            <a:lvl1pPr>
              <a:lnSpc>
                <a:spcPct val="100000"/>
              </a:lnSpc>
              <a:spcBef>
                <a:spcPts val="900"/>
              </a:spcBef>
              <a:spcAft>
                <a:spcPts val="450"/>
              </a:spcAft>
              <a:defRPr sz="1500"/>
            </a:lvl1pPr>
            <a:lvl2pPr>
              <a:lnSpc>
                <a:spcPct val="100000"/>
              </a:lnSpc>
              <a:spcBef>
                <a:spcPts val="450"/>
              </a:spcBef>
              <a:spcAft>
                <a:spcPts val="450"/>
              </a:spcAft>
              <a:defRPr sz="1500"/>
            </a:lvl2pPr>
            <a:lvl3pPr>
              <a:lnSpc>
                <a:spcPct val="100000"/>
              </a:lnSpc>
              <a:spcBef>
                <a:spcPts val="450"/>
              </a:spcBef>
              <a:spcAft>
                <a:spcPts val="0"/>
              </a:spcAft>
              <a:defRPr sz="1050"/>
            </a:lvl3pPr>
            <a:lvl4pPr>
              <a:lnSpc>
                <a:spcPct val="100000"/>
              </a:lnSpc>
              <a:spcBef>
                <a:spcPts val="450"/>
              </a:spcBef>
              <a:defRPr sz="1050"/>
            </a:lvl4pPr>
            <a:lvl5pPr>
              <a:lnSpc>
                <a:spcPct val="100000"/>
              </a:lnSpc>
              <a:spcBef>
                <a:spcPts val="450"/>
              </a:spcBef>
              <a:defRPr sz="7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a:extLst>
              <a:ext uri="{FF2B5EF4-FFF2-40B4-BE49-F238E27FC236}">
                <a16:creationId xmlns:a16="http://schemas.microsoft.com/office/drawing/2014/main" id="{5944DFA6-1821-44BA-B459-0420CEDB26A6}"/>
              </a:ext>
            </a:extLst>
          </p:cNvPr>
          <p:cNvSpPr>
            <a:spLocks noGrp="1"/>
          </p:cNvSpPr>
          <p:nvPr>
            <p:ph sz="quarter" idx="16"/>
          </p:nvPr>
        </p:nvSpPr>
        <p:spPr>
          <a:xfrm>
            <a:off x="3798259" y="2469021"/>
            <a:ext cx="1553056" cy="2331580"/>
          </a:xfrm>
        </p:spPr>
        <p:txBody>
          <a:bodyPr>
            <a:noAutofit/>
          </a:bodyPr>
          <a:lstStyle>
            <a:lvl1pPr>
              <a:lnSpc>
                <a:spcPct val="100000"/>
              </a:lnSpc>
              <a:spcBef>
                <a:spcPts val="900"/>
              </a:spcBef>
              <a:spcAft>
                <a:spcPts val="450"/>
              </a:spcAft>
              <a:defRPr sz="1500"/>
            </a:lvl1pPr>
            <a:lvl2pPr>
              <a:lnSpc>
                <a:spcPct val="100000"/>
              </a:lnSpc>
              <a:spcBef>
                <a:spcPts val="450"/>
              </a:spcBef>
              <a:spcAft>
                <a:spcPts val="450"/>
              </a:spcAft>
              <a:defRPr sz="1500"/>
            </a:lvl2pPr>
            <a:lvl3pPr>
              <a:lnSpc>
                <a:spcPct val="100000"/>
              </a:lnSpc>
              <a:spcBef>
                <a:spcPts val="450"/>
              </a:spcBef>
              <a:spcAft>
                <a:spcPts val="0"/>
              </a:spcAft>
              <a:defRPr sz="1050"/>
            </a:lvl3pPr>
            <a:lvl4pPr>
              <a:lnSpc>
                <a:spcPct val="100000"/>
              </a:lnSpc>
              <a:spcBef>
                <a:spcPts val="450"/>
              </a:spcBef>
              <a:defRPr sz="1050"/>
            </a:lvl4pPr>
            <a:lvl5pPr>
              <a:lnSpc>
                <a:spcPct val="100000"/>
              </a:lnSpc>
              <a:spcBef>
                <a:spcPts val="450"/>
              </a:spcBef>
              <a:defRPr sz="7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a:extLst>
              <a:ext uri="{FF2B5EF4-FFF2-40B4-BE49-F238E27FC236}">
                <a16:creationId xmlns:a16="http://schemas.microsoft.com/office/drawing/2014/main" id="{C9B31745-8186-47E8-BB73-26B77986EB61}"/>
              </a:ext>
            </a:extLst>
          </p:cNvPr>
          <p:cNvSpPr>
            <a:spLocks noGrp="1"/>
          </p:cNvSpPr>
          <p:nvPr>
            <p:ph sz="quarter" idx="17"/>
          </p:nvPr>
        </p:nvSpPr>
        <p:spPr>
          <a:xfrm>
            <a:off x="5525938" y="2469021"/>
            <a:ext cx="1553056" cy="2331580"/>
          </a:xfrm>
        </p:spPr>
        <p:txBody>
          <a:bodyPr>
            <a:noAutofit/>
          </a:bodyPr>
          <a:lstStyle>
            <a:lvl1pPr>
              <a:lnSpc>
                <a:spcPct val="100000"/>
              </a:lnSpc>
              <a:spcBef>
                <a:spcPts val="900"/>
              </a:spcBef>
              <a:spcAft>
                <a:spcPts val="450"/>
              </a:spcAft>
              <a:defRPr sz="1500"/>
            </a:lvl1pPr>
            <a:lvl2pPr>
              <a:lnSpc>
                <a:spcPct val="100000"/>
              </a:lnSpc>
              <a:spcBef>
                <a:spcPts val="450"/>
              </a:spcBef>
              <a:spcAft>
                <a:spcPts val="450"/>
              </a:spcAft>
              <a:defRPr sz="1500"/>
            </a:lvl2pPr>
            <a:lvl3pPr>
              <a:lnSpc>
                <a:spcPct val="100000"/>
              </a:lnSpc>
              <a:spcBef>
                <a:spcPts val="450"/>
              </a:spcBef>
              <a:spcAft>
                <a:spcPts val="0"/>
              </a:spcAft>
              <a:defRPr sz="1050"/>
            </a:lvl3pPr>
            <a:lvl4pPr>
              <a:lnSpc>
                <a:spcPct val="100000"/>
              </a:lnSpc>
              <a:spcBef>
                <a:spcPts val="450"/>
              </a:spcBef>
              <a:defRPr sz="1050"/>
            </a:lvl4pPr>
            <a:lvl5pPr>
              <a:lnSpc>
                <a:spcPct val="100000"/>
              </a:lnSpc>
              <a:spcBef>
                <a:spcPts val="450"/>
              </a:spcBef>
              <a:defRPr sz="7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5">
            <a:extLst>
              <a:ext uri="{FF2B5EF4-FFF2-40B4-BE49-F238E27FC236}">
                <a16:creationId xmlns:a16="http://schemas.microsoft.com/office/drawing/2014/main" id="{40012311-AD10-4326-B216-0E27EE073CDD}"/>
              </a:ext>
            </a:extLst>
          </p:cNvPr>
          <p:cNvSpPr>
            <a:spLocks noGrp="1"/>
          </p:cNvSpPr>
          <p:nvPr>
            <p:ph sz="quarter" idx="18"/>
          </p:nvPr>
        </p:nvSpPr>
        <p:spPr>
          <a:xfrm>
            <a:off x="7253618" y="2469021"/>
            <a:ext cx="1553056" cy="2331580"/>
          </a:xfrm>
        </p:spPr>
        <p:txBody>
          <a:bodyPr>
            <a:noAutofit/>
          </a:bodyPr>
          <a:lstStyle>
            <a:lvl1pPr>
              <a:lnSpc>
                <a:spcPct val="100000"/>
              </a:lnSpc>
              <a:spcBef>
                <a:spcPts val="900"/>
              </a:spcBef>
              <a:spcAft>
                <a:spcPts val="450"/>
              </a:spcAft>
              <a:defRPr sz="1500"/>
            </a:lvl1pPr>
            <a:lvl2pPr>
              <a:lnSpc>
                <a:spcPct val="100000"/>
              </a:lnSpc>
              <a:spcBef>
                <a:spcPts val="450"/>
              </a:spcBef>
              <a:spcAft>
                <a:spcPts val="450"/>
              </a:spcAft>
              <a:defRPr sz="1500"/>
            </a:lvl2pPr>
            <a:lvl3pPr>
              <a:lnSpc>
                <a:spcPct val="100000"/>
              </a:lnSpc>
              <a:spcBef>
                <a:spcPts val="450"/>
              </a:spcBef>
              <a:spcAft>
                <a:spcPts val="0"/>
              </a:spcAft>
              <a:defRPr sz="1050"/>
            </a:lvl3pPr>
            <a:lvl4pPr>
              <a:lnSpc>
                <a:spcPct val="100000"/>
              </a:lnSpc>
              <a:spcBef>
                <a:spcPts val="450"/>
              </a:spcBef>
              <a:defRPr sz="1050"/>
            </a:lvl4pPr>
            <a:lvl5pPr>
              <a:lnSpc>
                <a:spcPct val="100000"/>
              </a:lnSpc>
              <a:spcBef>
                <a:spcPts val="450"/>
              </a:spcBef>
              <a:defRPr sz="7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568965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 Sub ONLY">
    <p:spTree>
      <p:nvGrpSpPr>
        <p:cNvPr id="1" name=""/>
        <p:cNvGrpSpPr/>
        <p:nvPr/>
      </p:nvGrpSpPr>
      <p:grpSpPr>
        <a:xfrm>
          <a:off x="0" y="0"/>
          <a:ext cx="0" cy="0"/>
          <a:chOff x="0" y="0"/>
          <a:chExt cx="0" cy="0"/>
        </a:xfrm>
      </p:grpSpPr>
      <p:sp>
        <p:nvSpPr>
          <p:cNvPr id="2" name="Title 1"/>
          <p:cNvSpPr>
            <a:spLocks noGrp="1"/>
          </p:cNvSpPr>
          <p:nvPr>
            <p:ph type="title"/>
          </p:nvPr>
        </p:nvSpPr>
        <p:spPr>
          <a:xfrm>
            <a:off x="342902" y="342901"/>
            <a:ext cx="8458199" cy="445770"/>
          </a:xfrm>
        </p:spPr>
        <p:txBody>
          <a:bodyPr>
            <a:normAutofit/>
          </a:bodyPr>
          <a:lstStyle>
            <a:lvl1pPr>
              <a:defRPr sz="3300"/>
            </a:lvl1pPr>
          </a:lstStyle>
          <a:p>
            <a:r>
              <a:rPr lang="en-US"/>
              <a:t>Click to edit Master title style</a:t>
            </a:r>
          </a:p>
        </p:txBody>
      </p:sp>
      <p:sp>
        <p:nvSpPr>
          <p:cNvPr id="5" name="Subtitle 2">
            <a:extLst>
              <a:ext uri="{FF2B5EF4-FFF2-40B4-BE49-F238E27FC236}">
                <a16:creationId xmlns:a16="http://schemas.microsoft.com/office/drawing/2014/main" id="{7D5C19BA-6DD0-2341-932F-962FA328D5D7}"/>
              </a:ext>
            </a:extLst>
          </p:cNvPr>
          <p:cNvSpPr>
            <a:spLocks noGrp="1"/>
          </p:cNvSpPr>
          <p:nvPr>
            <p:ph type="subTitle" idx="27"/>
          </p:nvPr>
        </p:nvSpPr>
        <p:spPr>
          <a:xfrm>
            <a:off x="342900" y="788671"/>
            <a:ext cx="8458200" cy="461665"/>
          </a:xfrm>
        </p:spPr>
        <p:txBody>
          <a:bodyPr/>
          <a:lstStyle>
            <a:lvl1pPr marL="0" indent="0" algn="l">
              <a:buNone/>
              <a:defRPr sz="1800" b="1" i="0" spc="-45" baseline="0">
                <a:latin typeface="Segoe UI Semibold" charset="0"/>
                <a:ea typeface="Segoe UI Semibold" charset="0"/>
                <a:cs typeface="Segoe UI Semibold" charset="0"/>
              </a:defRPr>
            </a:lvl1pPr>
            <a:lvl2pPr marL="342803" indent="0" algn="ctr">
              <a:buNone/>
              <a:defRPr sz="1500"/>
            </a:lvl2pPr>
            <a:lvl3pPr marL="685607" indent="0" algn="ctr">
              <a:buNone/>
              <a:defRPr sz="1350"/>
            </a:lvl3pPr>
            <a:lvl4pPr marL="1028410" indent="0" algn="ctr">
              <a:buNone/>
              <a:defRPr sz="1200"/>
            </a:lvl4pPr>
            <a:lvl5pPr marL="1371213" indent="0" algn="ctr">
              <a:buNone/>
              <a:defRPr sz="1200"/>
            </a:lvl5pPr>
            <a:lvl6pPr marL="1714017" indent="0" algn="ctr">
              <a:buNone/>
              <a:defRPr sz="1200"/>
            </a:lvl6pPr>
            <a:lvl7pPr marL="2056820" indent="0" algn="ctr">
              <a:buNone/>
              <a:defRPr sz="1200"/>
            </a:lvl7pPr>
            <a:lvl8pPr marL="2399623" indent="0" algn="ctr">
              <a:buNone/>
              <a:defRPr sz="1200"/>
            </a:lvl8pPr>
            <a:lvl9pPr marL="2742426" indent="0" algn="ctr">
              <a:buNone/>
              <a:defRPr sz="1200"/>
            </a:lvl9pPr>
          </a:lstStyle>
          <a:p>
            <a:r>
              <a:rPr lang="en-US"/>
              <a:t>Click to edit Master subtitle style</a:t>
            </a:r>
          </a:p>
        </p:txBody>
      </p:sp>
    </p:spTree>
    <p:extLst>
      <p:ext uri="{BB962C8B-B14F-4D97-AF65-F5344CB8AC3E}">
        <p14:creationId xmlns:p14="http://schemas.microsoft.com/office/powerpoint/2010/main" val="401607448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Slide 2">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9C5D-BBFD-AE42-A1D5-DA2C27C2E9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387" y="355347"/>
            <a:ext cx="1001755" cy="142709"/>
          </a:xfrm>
          <a:prstGeom prst="rect">
            <a:avLst/>
          </a:prstGeom>
        </p:spPr>
      </p:pic>
      <p:sp>
        <p:nvSpPr>
          <p:cNvPr id="15" name="Title 1">
            <a:extLst>
              <a:ext uri="{FF2B5EF4-FFF2-40B4-BE49-F238E27FC236}">
                <a16:creationId xmlns:a16="http://schemas.microsoft.com/office/drawing/2014/main" id="{FDD3BB94-DC99-244C-91E3-A9764AF2671E}"/>
              </a:ext>
            </a:extLst>
          </p:cNvPr>
          <p:cNvSpPr>
            <a:spLocks noGrp="1"/>
          </p:cNvSpPr>
          <p:nvPr>
            <p:ph type="title" hasCustomPrompt="1"/>
          </p:nvPr>
        </p:nvSpPr>
        <p:spPr>
          <a:xfrm>
            <a:off x="321511" y="1899336"/>
            <a:ext cx="7222791" cy="1344828"/>
          </a:xfrm>
          <a:prstGeom prst="rect">
            <a:avLst/>
          </a:prstGeom>
          <a:noFill/>
        </p:spPr>
        <p:txBody>
          <a:bodyPr lIns="0" tIns="0" rIns="0" bIns="182880" anchor="b" anchorCtr="0"/>
          <a:lstStyle>
            <a:lvl1pPr>
              <a:defRPr sz="3529" strike="noStrike" spc="-37" baseline="0">
                <a:solidFill>
                  <a:schemeClr val="bg2"/>
                </a:solidFill>
              </a:defRPr>
            </a:lvl1pPr>
          </a:lstStyle>
          <a:p>
            <a:r>
              <a:rPr lang="en-US"/>
              <a:t>Azure presentation title </a:t>
            </a:r>
            <a:br>
              <a:rPr lang="en-US"/>
            </a:br>
            <a:r>
              <a:rPr lang="en-US"/>
              <a:t>or event name</a:t>
            </a:r>
          </a:p>
        </p:txBody>
      </p:sp>
      <p:sp>
        <p:nvSpPr>
          <p:cNvPr id="16" name="Text Placeholder 10">
            <a:extLst>
              <a:ext uri="{FF2B5EF4-FFF2-40B4-BE49-F238E27FC236}">
                <a16:creationId xmlns:a16="http://schemas.microsoft.com/office/drawing/2014/main" id="{63FCEA3C-C822-5A4A-9561-695239EA77C3}"/>
              </a:ext>
            </a:extLst>
          </p:cNvPr>
          <p:cNvSpPr>
            <a:spLocks noGrp="1"/>
          </p:cNvSpPr>
          <p:nvPr>
            <p:ph type="body" sz="quarter" idx="15" hasCustomPrompt="1"/>
          </p:nvPr>
        </p:nvSpPr>
        <p:spPr>
          <a:xfrm>
            <a:off x="331849" y="3262585"/>
            <a:ext cx="7202115" cy="592213"/>
          </a:xfrm>
          <a:prstGeom prst="rect">
            <a:avLst/>
          </a:prstGeom>
        </p:spPr>
        <p:txBody>
          <a:bodyPr/>
          <a:lstStyle>
            <a:lvl1pPr>
              <a:defRPr sz="1324">
                <a:solidFill>
                  <a:schemeClr val="bg2"/>
                </a:solidFill>
              </a:defRPr>
            </a:lvl1pPr>
            <a:lvl2pPr>
              <a:defRPr sz="1324">
                <a:solidFill>
                  <a:srgbClr val="000000"/>
                </a:solidFill>
              </a:defRPr>
            </a:lvl2pPr>
            <a:lvl3pPr>
              <a:defRPr sz="1029"/>
            </a:lvl3pPr>
            <a:lvl4pPr>
              <a:defRPr sz="1029"/>
            </a:lvl4pPr>
            <a:lvl5pPr>
              <a:defRPr sz="772"/>
            </a:lvl5pPr>
          </a:lstStyle>
          <a:p>
            <a:pPr lvl="0"/>
            <a:r>
              <a:rPr lang="en-US"/>
              <a:t>Author name</a:t>
            </a:r>
            <a:br>
              <a:rPr lang="en-US"/>
            </a:br>
            <a:r>
              <a:rPr lang="en-US"/>
              <a:t>Date</a:t>
            </a:r>
          </a:p>
        </p:txBody>
      </p:sp>
    </p:spTree>
    <p:extLst>
      <p:ext uri="{BB962C8B-B14F-4D97-AF65-F5344CB8AC3E}">
        <p14:creationId xmlns:p14="http://schemas.microsoft.com/office/powerpoint/2010/main" val="37491058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438151" y="342900"/>
            <a:ext cx="4131314" cy="295466"/>
          </a:xfrm>
        </p:spPr>
        <p:txBody>
          <a:bodyPr tIns="64008"/>
          <a:lstStyle>
            <a:lvl1pPr>
              <a:defRPr sz="15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8288748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p:cSld name="2_Title">
    <p:spTree>
      <p:nvGrpSpPr>
        <p:cNvPr id="1" name="Shape 109"/>
        <p:cNvGrpSpPr/>
        <p:nvPr/>
      </p:nvGrpSpPr>
      <p:grpSpPr>
        <a:xfrm>
          <a:off x="0" y="0"/>
          <a:ext cx="0" cy="0"/>
          <a:chOff x="0" y="0"/>
          <a:chExt cx="0" cy="0"/>
        </a:xfrm>
      </p:grpSpPr>
      <p:sp>
        <p:nvSpPr>
          <p:cNvPr id="110" name="Google Shape;110;p18"/>
          <p:cNvSpPr txBox="1">
            <a:spLocks noGrp="1"/>
          </p:cNvSpPr>
          <p:nvPr>
            <p:ph type="title"/>
          </p:nvPr>
        </p:nvSpPr>
        <p:spPr>
          <a:xfrm>
            <a:off x="341997" y="465323"/>
            <a:ext cx="8479852" cy="302352"/>
          </a:xfrm>
          <a:prstGeom prst="rect">
            <a:avLst/>
          </a:prstGeom>
          <a:noFill/>
          <a:ln>
            <a:noFill/>
          </a:ln>
        </p:spPr>
        <p:txBody>
          <a:bodyPr spcFirstLastPara="1" wrap="square" lIns="0" tIns="0" rIns="0" bIns="0" anchor="t" anchorCtr="0"/>
          <a:lstStyle>
            <a:lvl1pPr lvl="0" algn="l">
              <a:lnSpc>
                <a:spcPct val="114250"/>
              </a:lnSpc>
              <a:spcBef>
                <a:spcPts val="0"/>
              </a:spcBef>
              <a:spcAft>
                <a:spcPts val="0"/>
              </a:spcAft>
              <a:buClr>
                <a:schemeClr val="dk1"/>
              </a:buClr>
              <a:buSzPts val="2700"/>
              <a:buFont typeface="Quattrocento Sans"/>
              <a:buNone/>
              <a:defRPr sz="2025" strike="noStrik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 name="Google Shape;10;p1">
            <a:extLst>
              <a:ext uri="{FF2B5EF4-FFF2-40B4-BE49-F238E27FC236}">
                <a16:creationId xmlns:a16="http://schemas.microsoft.com/office/drawing/2014/main" id="{0D1E932E-296C-45C9-BEE0-7CE422F7AE98}"/>
              </a:ext>
            </a:extLst>
          </p:cNvPr>
          <p:cNvSpPr txBox="1">
            <a:spLocks noGrp="1"/>
          </p:cNvSpPr>
          <p:nvPr>
            <p:ph type="sldNum" idx="4"/>
          </p:nvPr>
        </p:nvSpPr>
        <p:spPr>
          <a:xfrm>
            <a:off x="8686800" y="4772766"/>
            <a:ext cx="457200" cy="273900"/>
          </a:xfrm>
          <a:prstGeom prst="rect">
            <a:avLst/>
          </a:prstGeom>
          <a:noFill/>
          <a:ln>
            <a:noFill/>
          </a:ln>
        </p:spPr>
        <p:txBody>
          <a:bodyPr spcFirstLastPara="1" wrap="square" lIns="68575" tIns="34275" rIns="68575" bIns="34275" anchor="ctr" anchorCtr="0">
            <a:noAutofit/>
          </a:bodyPr>
          <a:lstStyle>
            <a:lvl1pPr lvl="0" algn="ctr" rtl="0">
              <a:buNone/>
              <a:defRPr sz="800">
                <a:solidFill>
                  <a:srgbClr val="262626"/>
                </a:solidFill>
                <a:latin typeface="Lato Light"/>
                <a:ea typeface="Lato Light"/>
                <a:cs typeface="Lato Light"/>
                <a:sym typeface="Lato Light"/>
              </a:defRPr>
            </a:lvl1pPr>
            <a:lvl2pPr lvl="1" algn="ctr" rtl="0">
              <a:buNone/>
              <a:defRPr sz="800">
                <a:solidFill>
                  <a:srgbClr val="262626"/>
                </a:solidFill>
                <a:latin typeface="Lato Light"/>
                <a:ea typeface="Lato Light"/>
                <a:cs typeface="Lato Light"/>
                <a:sym typeface="Lato Light"/>
              </a:defRPr>
            </a:lvl2pPr>
            <a:lvl3pPr lvl="2" algn="ctr" rtl="0">
              <a:buNone/>
              <a:defRPr sz="800">
                <a:solidFill>
                  <a:srgbClr val="262626"/>
                </a:solidFill>
                <a:latin typeface="Lato Light"/>
                <a:ea typeface="Lato Light"/>
                <a:cs typeface="Lato Light"/>
                <a:sym typeface="Lato Light"/>
              </a:defRPr>
            </a:lvl3pPr>
            <a:lvl4pPr lvl="3" algn="ctr" rtl="0">
              <a:buNone/>
              <a:defRPr sz="800">
                <a:solidFill>
                  <a:srgbClr val="262626"/>
                </a:solidFill>
                <a:latin typeface="Lato Light"/>
                <a:ea typeface="Lato Light"/>
                <a:cs typeface="Lato Light"/>
                <a:sym typeface="Lato Light"/>
              </a:defRPr>
            </a:lvl4pPr>
            <a:lvl5pPr lvl="4" algn="ctr" rtl="0">
              <a:buNone/>
              <a:defRPr sz="800">
                <a:solidFill>
                  <a:srgbClr val="262626"/>
                </a:solidFill>
                <a:latin typeface="Lato Light"/>
                <a:ea typeface="Lato Light"/>
                <a:cs typeface="Lato Light"/>
                <a:sym typeface="Lato Light"/>
              </a:defRPr>
            </a:lvl5pPr>
            <a:lvl6pPr lvl="5" algn="ctr" rtl="0">
              <a:buNone/>
              <a:defRPr sz="800">
                <a:solidFill>
                  <a:srgbClr val="262626"/>
                </a:solidFill>
                <a:latin typeface="Lato Light"/>
                <a:ea typeface="Lato Light"/>
                <a:cs typeface="Lato Light"/>
                <a:sym typeface="Lato Light"/>
              </a:defRPr>
            </a:lvl6pPr>
            <a:lvl7pPr lvl="6" algn="ctr" rtl="0">
              <a:buNone/>
              <a:defRPr sz="800">
                <a:solidFill>
                  <a:srgbClr val="262626"/>
                </a:solidFill>
                <a:latin typeface="Lato Light"/>
                <a:ea typeface="Lato Light"/>
                <a:cs typeface="Lato Light"/>
                <a:sym typeface="Lato Light"/>
              </a:defRPr>
            </a:lvl7pPr>
            <a:lvl8pPr lvl="7" algn="ctr" rtl="0">
              <a:buNone/>
              <a:defRPr sz="800">
                <a:solidFill>
                  <a:srgbClr val="262626"/>
                </a:solidFill>
                <a:latin typeface="Lato Light"/>
                <a:ea typeface="Lato Light"/>
                <a:cs typeface="Lato Light"/>
                <a:sym typeface="Lato Light"/>
              </a:defRPr>
            </a:lvl8pPr>
            <a:lvl9pPr lvl="8" algn="ctr" rtl="0">
              <a:buNone/>
              <a:defRPr sz="800">
                <a:solidFill>
                  <a:srgbClr val="262626"/>
                </a:solidFill>
                <a:latin typeface="Lato Light"/>
                <a:ea typeface="Lato Light"/>
                <a:cs typeface="Lato Light"/>
                <a:sym typeface="Lato Light"/>
              </a:defRPr>
            </a:lvl9pPr>
          </a:lstStyle>
          <a:p>
            <a:pPr marL="0" marR="0" lvl="0" indent="0" algn="ctr" defTabSz="685694"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800" b="0" i="0" u="none" strike="noStrike" kern="0" cap="none" spc="0" normalizeH="0" baseline="0" noProof="0" smtClean="0">
                <a:ln>
                  <a:noFill/>
                </a:ln>
                <a:solidFill>
                  <a:srgbClr val="262626"/>
                </a:solidFill>
                <a:effectLst/>
                <a:uLnTx/>
                <a:uFillTx/>
                <a:latin typeface="Lato Light"/>
                <a:sym typeface="Lato Light"/>
              </a:rPr>
              <a:pPr marL="0" marR="0" lvl="0" indent="0" algn="ctr" defTabSz="685694" rtl="0" eaLnBrk="1" fontAlgn="auto" latinLnBrk="0" hangingPunct="1">
                <a:lnSpc>
                  <a:spcPct val="100000"/>
                </a:lnSpc>
                <a:spcBef>
                  <a:spcPts val="0"/>
                </a:spcBef>
                <a:spcAft>
                  <a:spcPts val="0"/>
                </a:spcAft>
                <a:buClr>
                  <a:srgbClr val="000000"/>
                </a:buClr>
                <a:buSzTx/>
                <a:buFontTx/>
                <a:buNone/>
                <a:tabLst/>
                <a:defRPr/>
              </a:pPr>
              <a:t>‹#›</a:t>
            </a:fld>
            <a:endParaRPr kumimoji="0" lang="en-US" sz="800" b="0" i="0" u="none" strike="noStrike" kern="0" cap="none" spc="0" normalizeH="0" baseline="0" noProof="0">
              <a:ln>
                <a:noFill/>
              </a:ln>
              <a:solidFill>
                <a:srgbClr val="262626"/>
              </a:solidFill>
              <a:effectLst/>
              <a:uLnTx/>
              <a:uFillTx/>
              <a:latin typeface="Lato Light"/>
              <a:sym typeface="Lato Light"/>
            </a:endParaRPr>
          </a:p>
        </p:txBody>
      </p:sp>
    </p:spTree>
    <p:extLst>
      <p:ext uri="{BB962C8B-B14F-4D97-AF65-F5344CB8AC3E}">
        <p14:creationId xmlns:p14="http://schemas.microsoft.com/office/powerpoint/2010/main" val="114434482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532A61-7338-495C-8787-A222781205FF}"/>
              </a:ext>
            </a:extLst>
          </p:cNvPr>
          <p:cNvSpPr/>
          <p:nvPr userDrawn="1"/>
        </p:nvSpPr>
        <p:spPr bwMode="auto">
          <a:xfrm>
            <a:off x="321511" y="1621101"/>
            <a:ext cx="5608492" cy="268965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5" tIns="107556" rIns="134445" bIns="107556" numCol="1" spcCol="0" rtlCol="0" fromWordArt="0" anchor="t" anchorCtr="0" forceAA="0" compatLnSpc="1">
            <a:prstTxWarp prst="textNoShape">
              <a:avLst/>
            </a:prstTxWarp>
            <a:noAutofit/>
          </a:bodyPr>
          <a:lstStyle/>
          <a:p>
            <a:pPr marL="0" marR="0" lvl="0" indent="0" algn="ctr" defTabSz="685515" rtl="0" eaLnBrk="1" fontAlgn="base" latinLnBrk="0" hangingPunct="1">
              <a:lnSpc>
                <a:spcPct val="90000"/>
              </a:lnSpc>
              <a:spcBef>
                <a:spcPct val="0"/>
              </a:spcBef>
              <a:spcAft>
                <a:spcPct val="0"/>
              </a:spcAft>
              <a:buClrTx/>
              <a:buSzTx/>
              <a:buFontTx/>
              <a:buNone/>
              <a:tabLst/>
              <a:defRPr/>
            </a:pPr>
            <a:endParaRPr kumimoji="0" lang="en-US" sz="1765"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 name="Text Placeholder 10">
            <a:extLst>
              <a:ext uri="{FF2B5EF4-FFF2-40B4-BE49-F238E27FC236}">
                <a16:creationId xmlns:a16="http://schemas.microsoft.com/office/drawing/2014/main" id="{718C12CA-FF1E-41F6-84F9-03ED0B84EF2E}"/>
              </a:ext>
            </a:extLst>
          </p:cNvPr>
          <p:cNvSpPr>
            <a:spLocks noGrp="1"/>
          </p:cNvSpPr>
          <p:nvPr>
            <p:ph type="body" sz="quarter" idx="15" hasCustomPrompt="1"/>
          </p:nvPr>
        </p:nvSpPr>
        <p:spPr>
          <a:xfrm>
            <a:off x="647439" y="3371427"/>
            <a:ext cx="4880514" cy="592213"/>
          </a:xfrm>
        </p:spPr>
        <p:txBody>
          <a:bodyPr/>
          <a:lstStyle>
            <a:lvl1pPr>
              <a:defRPr sz="1324">
                <a:solidFill>
                  <a:schemeClr val="tx1"/>
                </a:solidFill>
              </a:defRPr>
            </a:lvl1pPr>
            <a:lvl2pPr>
              <a:defRPr sz="1324">
                <a:solidFill>
                  <a:schemeClr val="tx1"/>
                </a:solidFill>
              </a:defRPr>
            </a:lvl2pPr>
            <a:lvl3pPr>
              <a:defRPr sz="1029"/>
            </a:lvl3pPr>
            <a:lvl4pPr>
              <a:defRPr sz="1029"/>
            </a:lvl4pPr>
            <a:lvl5pPr>
              <a:defRPr sz="771"/>
            </a:lvl5pPr>
          </a:lstStyle>
          <a:p>
            <a:pPr lvl="0"/>
            <a:r>
              <a:rPr lang="en-US"/>
              <a:t>Author name</a:t>
            </a:r>
          </a:p>
          <a:p>
            <a:pPr lvl="1"/>
            <a:r>
              <a:rPr lang="en-US"/>
              <a:t>Date</a:t>
            </a:r>
          </a:p>
        </p:txBody>
      </p:sp>
      <p:sp>
        <p:nvSpPr>
          <p:cNvPr id="9" name="Title 1">
            <a:extLst>
              <a:ext uri="{FF2B5EF4-FFF2-40B4-BE49-F238E27FC236}">
                <a16:creationId xmlns:a16="http://schemas.microsoft.com/office/drawing/2014/main" id="{06A627AC-F0E8-4823-99FD-AD035C641C37}"/>
              </a:ext>
            </a:extLst>
          </p:cNvPr>
          <p:cNvSpPr>
            <a:spLocks noGrp="1"/>
          </p:cNvSpPr>
          <p:nvPr>
            <p:ph type="title" hasCustomPrompt="1"/>
          </p:nvPr>
        </p:nvSpPr>
        <p:spPr>
          <a:xfrm>
            <a:off x="604351" y="2008178"/>
            <a:ext cx="4923602" cy="1344828"/>
          </a:xfrm>
          <a:noFill/>
        </p:spPr>
        <p:txBody>
          <a:bodyPr lIns="0" tIns="0" rIns="0" bIns="182880" anchor="b" anchorCtr="0"/>
          <a:lstStyle>
            <a:lvl1pPr>
              <a:defRPr sz="3529" strike="noStrike" spc="-37" baseline="0">
                <a:solidFill>
                  <a:schemeClr val="tx2"/>
                </a:solidFill>
              </a:defRPr>
            </a:lvl1pPr>
          </a:lstStyle>
          <a:p>
            <a:r>
              <a:rPr lang="en-US"/>
              <a:t>Microsoft title or event name</a:t>
            </a:r>
          </a:p>
        </p:txBody>
      </p:sp>
      <p:sp>
        <p:nvSpPr>
          <p:cNvPr id="6" name="Footer Placeholder 14">
            <a:extLst>
              <a:ext uri="{FF2B5EF4-FFF2-40B4-BE49-F238E27FC236}">
                <a16:creationId xmlns:a16="http://schemas.microsoft.com/office/drawing/2014/main" id="{03C5C117-AB0B-4948-8C40-4588D4398B51}"/>
              </a:ext>
            </a:extLst>
          </p:cNvPr>
          <p:cNvSpPr>
            <a:spLocks noGrp="1"/>
          </p:cNvSpPr>
          <p:nvPr>
            <p:ph type="ftr" sz="quarter" idx="3"/>
          </p:nvPr>
        </p:nvSpPr>
        <p:spPr>
          <a:xfrm>
            <a:off x="3792388" y="4972555"/>
            <a:ext cx="3478357" cy="170945"/>
          </a:xfrm>
          <a:prstGeom prst="rect">
            <a:avLst/>
          </a:prstGeom>
        </p:spPr>
        <p:txBody>
          <a:bodyPr vert="horz" lIns="91440" tIns="45720" rIns="91440" bIns="45720" numCol="2" rtlCol="0" anchor="ctr"/>
          <a:lstStyle>
            <a:lvl1pPr algn="l">
              <a:defRPr sz="882">
                <a:solidFill>
                  <a:schemeClr val="tx1">
                    <a:tint val="75000"/>
                  </a:schemeClr>
                </a:solidFill>
              </a:defRPr>
            </a:lvl1pPr>
          </a:lstStyle>
          <a:p>
            <a:pPr defTabSz="685714"/>
            <a:r>
              <a:rPr lang="en-US">
                <a:solidFill>
                  <a:srgbClr val="FFFFFF">
                    <a:lumMod val="65000"/>
                  </a:srgbClr>
                </a:solidFill>
              </a:rPr>
              <a:t>© Microsoft Corporation                                                                   			</a:t>
            </a:r>
          </a:p>
        </p:txBody>
      </p:sp>
    </p:spTree>
    <p:extLst>
      <p:ext uri="{BB962C8B-B14F-4D97-AF65-F5344CB8AC3E}">
        <p14:creationId xmlns:p14="http://schemas.microsoft.com/office/powerpoint/2010/main" val="902036358"/>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Open Layout">
    <p:spTree>
      <p:nvGrpSpPr>
        <p:cNvPr id="1" name=""/>
        <p:cNvGrpSpPr/>
        <p:nvPr/>
      </p:nvGrpSpPr>
      <p:grpSpPr>
        <a:xfrm>
          <a:off x="0" y="0"/>
          <a:ext cx="0" cy="0"/>
          <a:chOff x="0" y="0"/>
          <a:chExt cx="0" cy="0"/>
        </a:xfrm>
      </p:grpSpPr>
      <p:sp>
        <p:nvSpPr>
          <p:cNvPr id="2" name="Title 1"/>
          <p:cNvSpPr>
            <a:spLocks noGrp="1"/>
          </p:cNvSpPr>
          <p:nvPr>
            <p:ph type="title"/>
          </p:nvPr>
        </p:nvSpPr>
        <p:spPr>
          <a:xfrm>
            <a:off x="534925" y="267463"/>
            <a:ext cx="7892502" cy="373856"/>
          </a:xfrm>
        </p:spPr>
        <p:txBody>
          <a:bodyPr/>
          <a:lstStyle>
            <a:lvl1pPr>
              <a:defRPr>
                <a:solidFill>
                  <a:schemeClr val="tx1"/>
                </a:solidFill>
              </a:defRPr>
            </a:lvl1p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521D1E3F-96BE-4EC6-B772-60D92C1E53EA}" type="slidenum">
              <a:rPr lang="en-US"/>
              <a:pPr>
                <a:defRPr/>
              </a:pPr>
              <a:t>‹#›</a:t>
            </a:fld>
            <a:endParaRPr lang="en-US"/>
          </a:p>
        </p:txBody>
      </p:sp>
    </p:spTree>
    <p:extLst>
      <p:ext uri="{BB962C8B-B14F-4D97-AF65-F5344CB8AC3E}">
        <p14:creationId xmlns:p14="http://schemas.microsoft.com/office/powerpoint/2010/main" val="1082594202"/>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7" name="Picture 6" descr="Microsoft Ignite cube graphic">
            <a:extLst>
              <a:ext uri="{FF2B5EF4-FFF2-40B4-BE49-F238E27FC236}">
                <a16:creationId xmlns:a16="http://schemas.microsoft.com/office/drawing/2014/main" id="{AEB1E43F-243E-134D-9418-B32A73E0E48E}"/>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103535" y="0"/>
            <a:ext cx="6040465" cy="51435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438150" y="439341"/>
            <a:ext cx="1024830" cy="219456"/>
          </a:xfrm>
          <a:prstGeom prst="rect">
            <a:avLst/>
          </a:prstGeom>
        </p:spPr>
      </p:pic>
      <p:sp>
        <p:nvSpPr>
          <p:cNvPr id="5" name="Freeform 5" descr="Microsoft Ignite logo">
            <a:extLst>
              <a:ext uri="{FF2B5EF4-FFF2-40B4-BE49-F238E27FC236}">
                <a16:creationId xmlns:a16="http://schemas.microsoft.com/office/drawing/2014/main" id="{6DBD6B5B-68FC-44F2-A470-9C584137632D}"/>
              </a:ext>
            </a:extLst>
          </p:cNvPr>
          <p:cNvSpPr>
            <a:spLocks noEditPoints="1"/>
          </p:cNvSpPr>
          <p:nvPr userDrawn="1"/>
        </p:nvSpPr>
        <p:spPr bwMode="black">
          <a:xfrm>
            <a:off x="445294" y="2149079"/>
            <a:ext cx="2280047" cy="1160860"/>
          </a:xfrm>
          <a:custGeom>
            <a:avLst/>
            <a:gdLst>
              <a:gd name="T0" fmla="*/ 882 w 1710"/>
              <a:gd name="T1" fmla="*/ 598 h 862"/>
              <a:gd name="T2" fmla="*/ 1008 w 1710"/>
              <a:gd name="T3" fmla="*/ 652 h 862"/>
              <a:gd name="T4" fmla="*/ 991 w 1710"/>
              <a:gd name="T5" fmla="*/ 711 h 862"/>
              <a:gd name="T6" fmla="*/ 845 w 1710"/>
              <a:gd name="T7" fmla="*/ 579 h 862"/>
              <a:gd name="T8" fmla="*/ 697 w 1710"/>
              <a:gd name="T9" fmla="*/ 504 h 862"/>
              <a:gd name="T10" fmla="*/ 697 w 1710"/>
              <a:gd name="T11" fmla="*/ 709 h 862"/>
              <a:gd name="T12" fmla="*/ 752 w 1710"/>
              <a:gd name="T13" fmla="*/ 722 h 862"/>
              <a:gd name="T14" fmla="*/ 745 w 1710"/>
              <a:gd name="T15" fmla="*/ 553 h 862"/>
              <a:gd name="T16" fmla="*/ 574 w 1710"/>
              <a:gd name="T17" fmla="*/ 482 h 862"/>
              <a:gd name="T18" fmla="*/ 623 w 1710"/>
              <a:gd name="T19" fmla="*/ 462 h 862"/>
              <a:gd name="T20" fmla="*/ 626 w 1710"/>
              <a:gd name="T21" fmla="*/ 553 h 862"/>
              <a:gd name="T22" fmla="*/ 394 w 1710"/>
              <a:gd name="T23" fmla="*/ 588 h 862"/>
              <a:gd name="T24" fmla="*/ 393 w 1710"/>
              <a:gd name="T25" fmla="*/ 763 h 862"/>
              <a:gd name="T26" fmla="*/ 485 w 1710"/>
              <a:gd name="T27" fmla="*/ 763 h 862"/>
              <a:gd name="T28" fmla="*/ 249 w 1710"/>
              <a:gd name="T29" fmla="*/ 639 h 862"/>
              <a:gd name="T30" fmla="*/ 140 w 1710"/>
              <a:gd name="T31" fmla="*/ 662 h 862"/>
              <a:gd name="T32" fmla="*/ 249 w 1710"/>
              <a:gd name="T33" fmla="*/ 639 h 862"/>
              <a:gd name="T34" fmla="*/ 179 w 1710"/>
              <a:gd name="T35" fmla="*/ 862 h 862"/>
              <a:gd name="T36" fmla="*/ 248 w 1710"/>
              <a:gd name="T37" fmla="*/ 727 h 862"/>
              <a:gd name="T38" fmla="*/ 116 w 1710"/>
              <a:gd name="T39" fmla="*/ 579 h 862"/>
              <a:gd name="T40" fmla="*/ 0 w 1710"/>
              <a:gd name="T41" fmla="*/ 763 h 862"/>
              <a:gd name="T42" fmla="*/ 0 w 1710"/>
              <a:gd name="T43" fmla="*/ 763 h 862"/>
              <a:gd name="T44" fmla="*/ 1660 w 1710"/>
              <a:gd name="T45" fmla="*/ 43 h 862"/>
              <a:gd name="T46" fmla="*/ 1530 w 1710"/>
              <a:gd name="T47" fmla="*/ 105 h 862"/>
              <a:gd name="T48" fmla="*/ 1559 w 1710"/>
              <a:gd name="T49" fmla="*/ 0 h 862"/>
              <a:gd name="T50" fmla="*/ 1447 w 1710"/>
              <a:gd name="T51" fmla="*/ 142 h 862"/>
              <a:gd name="T52" fmla="*/ 1577 w 1710"/>
              <a:gd name="T53" fmla="*/ 142 h 862"/>
              <a:gd name="T54" fmla="*/ 1710 w 1710"/>
              <a:gd name="T55" fmla="*/ 312 h 862"/>
              <a:gd name="T56" fmla="*/ 1660 w 1710"/>
              <a:gd name="T57" fmla="*/ 142 h 862"/>
              <a:gd name="T58" fmla="*/ 1325 w 1710"/>
              <a:gd name="T59" fmla="*/ 138 h 862"/>
              <a:gd name="T60" fmla="*/ 1368 w 1710"/>
              <a:gd name="T61" fmla="*/ 263 h 862"/>
              <a:gd name="T62" fmla="*/ 1402 w 1710"/>
              <a:gd name="T63" fmla="*/ 289 h 862"/>
              <a:gd name="T64" fmla="*/ 1327 w 1710"/>
              <a:gd name="T65" fmla="*/ 100 h 862"/>
              <a:gd name="T66" fmla="*/ 1129 w 1710"/>
              <a:gd name="T67" fmla="*/ 193 h 862"/>
              <a:gd name="T68" fmla="*/ 1089 w 1710"/>
              <a:gd name="T69" fmla="*/ 150 h 862"/>
              <a:gd name="T70" fmla="*/ 1177 w 1710"/>
              <a:gd name="T71" fmla="*/ 109 h 862"/>
              <a:gd name="T72" fmla="*/ 1039 w 1710"/>
              <a:gd name="T73" fmla="*/ 162 h 862"/>
              <a:gd name="T74" fmla="*/ 1112 w 1710"/>
              <a:gd name="T75" fmla="*/ 231 h 862"/>
              <a:gd name="T76" fmla="*/ 1039 w 1710"/>
              <a:gd name="T77" fmla="*/ 264 h 862"/>
              <a:gd name="T78" fmla="*/ 1181 w 1710"/>
              <a:gd name="T79" fmla="*/ 285 h 862"/>
              <a:gd name="T80" fmla="*/ 840 w 1710"/>
              <a:gd name="T81" fmla="*/ 211 h 862"/>
              <a:gd name="T82" fmla="*/ 943 w 1710"/>
              <a:gd name="T83" fmla="*/ 157 h 862"/>
              <a:gd name="T84" fmla="*/ 820 w 1710"/>
              <a:gd name="T85" fmla="*/ 290 h 862"/>
              <a:gd name="T86" fmla="*/ 1007 w 1710"/>
              <a:gd name="T87" fmla="*/ 209 h 862"/>
              <a:gd name="T88" fmla="*/ 701 w 1710"/>
              <a:gd name="T89" fmla="*/ 214 h 862"/>
              <a:gd name="T90" fmla="*/ 755 w 1710"/>
              <a:gd name="T91" fmla="*/ 101 h 862"/>
              <a:gd name="T92" fmla="*/ 653 w 1710"/>
              <a:gd name="T93" fmla="*/ 105 h 862"/>
              <a:gd name="T94" fmla="*/ 610 w 1710"/>
              <a:gd name="T95" fmla="*/ 264 h 862"/>
              <a:gd name="T96" fmla="*/ 563 w 1710"/>
              <a:gd name="T97" fmla="*/ 138 h 862"/>
              <a:gd name="T98" fmla="*/ 446 w 1710"/>
              <a:gd name="T99" fmla="*/ 215 h 862"/>
              <a:gd name="T100" fmla="*/ 386 w 1710"/>
              <a:gd name="T101" fmla="*/ 61 h 862"/>
              <a:gd name="T102" fmla="*/ 386 w 1710"/>
              <a:gd name="T103" fmla="*/ 7 h 862"/>
              <a:gd name="T104" fmla="*/ 362 w 1710"/>
              <a:gd name="T105" fmla="*/ 315 h 862"/>
              <a:gd name="T106" fmla="*/ 362 w 1710"/>
              <a:gd name="T107" fmla="*/ 315 h 862"/>
              <a:gd name="T108" fmla="*/ 267 w 1710"/>
              <a:gd name="T109" fmla="*/ 315 h 862"/>
              <a:gd name="T110" fmla="*/ 173 w 1710"/>
              <a:gd name="T111" fmla="*/ 315 h 862"/>
              <a:gd name="T112" fmla="*/ 45 w 1710"/>
              <a:gd name="T113" fmla="*/ 125 h 862"/>
              <a:gd name="T114" fmla="*/ 146 w 1710"/>
              <a:gd name="T115" fmla="*/ 216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0" h="862">
                <a:moveTo>
                  <a:pt x="962" y="637"/>
                </a:moveTo>
                <a:lnTo>
                  <a:pt x="962" y="637"/>
                </a:lnTo>
                <a:cubicBezTo>
                  <a:pt x="962" y="620"/>
                  <a:pt x="957" y="607"/>
                  <a:pt x="950" y="597"/>
                </a:cubicBezTo>
                <a:cubicBezTo>
                  <a:pt x="942" y="588"/>
                  <a:pt x="931" y="583"/>
                  <a:pt x="917" y="583"/>
                </a:cubicBezTo>
                <a:cubicBezTo>
                  <a:pt x="903" y="583"/>
                  <a:pt x="891" y="588"/>
                  <a:pt x="882" y="598"/>
                </a:cubicBezTo>
                <a:cubicBezTo>
                  <a:pt x="872" y="608"/>
                  <a:pt x="867" y="621"/>
                  <a:pt x="864" y="637"/>
                </a:cubicBezTo>
                <a:lnTo>
                  <a:pt x="962" y="637"/>
                </a:lnTo>
                <a:close/>
                <a:moveTo>
                  <a:pt x="984" y="575"/>
                </a:moveTo>
                <a:lnTo>
                  <a:pt x="984" y="575"/>
                </a:lnTo>
                <a:cubicBezTo>
                  <a:pt x="1000" y="594"/>
                  <a:pt x="1008" y="620"/>
                  <a:pt x="1008" y="652"/>
                </a:cubicBezTo>
                <a:lnTo>
                  <a:pt x="1008" y="671"/>
                </a:lnTo>
                <a:lnTo>
                  <a:pt x="864" y="671"/>
                </a:lnTo>
                <a:cubicBezTo>
                  <a:pt x="865" y="690"/>
                  <a:pt x="871" y="705"/>
                  <a:pt x="882" y="715"/>
                </a:cubicBezTo>
                <a:cubicBezTo>
                  <a:pt x="894" y="726"/>
                  <a:pt x="909" y="731"/>
                  <a:pt x="929" y="731"/>
                </a:cubicBezTo>
                <a:cubicBezTo>
                  <a:pt x="952" y="731"/>
                  <a:pt x="972" y="725"/>
                  <a:pt x="991" y="711"/>
                </a:cubicBezTo>
                <a:lnTo>
                  <a:pt x="991" y="750"/>
                </a:lnTo>
                <a:cubicBezTo>
                  <a:pt x="972" y="762"/>
                  <a:pt x="947" y="768"/>
                  <a:pt x="915" y="768"/>
                </a:cubicBezTo>
                <a:cubicBezTo>
                  <a:pt x="884" y="768"/>
                  <a:pt x="860" y="758"/>
                  <a:pt x="843" y="739"/>
                </a:cubicBezTo>
                <a:cubicBezTo>
                  <a:pt x="825" y="720"/>
                  <a:pt x="816" y="693"/>
                  <a:pt x="816" y="658"/>
                </a:cubicBezTo>
                <a:cubicBezTo>
                  <a:pt x="816" y="626"/>
                  <a:pt x="826" y="599"/>
                  <a:pt x="845" y="579"/>
                </a:cubicBezTo>
                <a:cubicBezTo>
                  <a:pt x="865" y="558"/>
                  <a:pt x="889" y="548"/>
                  <a:pt x="917" y="548"/>
                </a:cubicBezTo>
                <a:cubicBezTo>
                  <a:pt x="946" y="548"/>
                  <a:pt x="968" y="557"/>
                  <a:pt x="984" y="575"/>
                </a:cubicBezTo>
                <a:close/>
                <a:moveTo>
                  <a:pt x="745" y="491"/>
                </a:moveTo>
                <a:lnTo>
                  <a:pt x="745" y="491"/>
                </a:lnTo>
                <a:lnTo>
                  <a:pt x="697" y="504"/>
                </a:lnTo>
                <a:lnTo>
                  <a:pt x="697" y="553"/>
                </a:lnTo>
                <a:lnTo>
                  <a:pt x="662" y="553"/>
                </a:lnTo>
                <a:lnTo>
                  <a:pt x="662" y="590"/>
                </a:lnTo>
                <a:lnTo>
                  <a:pt x="697" y="590"/>
                </a:lnTo>
                <a:lnTo>
                  <a:pt x="697" y="709"/>
                </a:lnTo>
                <a:cubicBezTo>
                  <a:pt x="697" y="748"/>
                  <a:pt x="718" y="767"/>
                  <a:pt x="758" y="767"/>
                </a:cubicBezTo>
                <a:cubicBezTo>
                  <a:pt x="774" y="767"/>
                  <a:pt x="786" y="765"/>
                  <a:pt x="795" y="760"/>
                </a:cubicBezTo>
                <a:lnTo>
                  <a:pt x="795" y="723"/>
                </a:lnTo>
                <a:cubicBezTo>
                  <a:pt x="789" y="727"/>
                  <a:pt x="782" y="730"/>
                  <a:pt x="774" y="730"/>
                </a:cubicBezTo>
                <a:cubicBezTo>
                  <a:pt x="764" y="730"/>
                  <a:pt x="756" y="727"/>
                  <a:pt x="752" y="722"/>
                </a:cubicBezTo>
                <a:cubicBezTo>
                  <a:pt x="747" y="716"/>
                  <a:pt x="745" y="707"/>
                  <a:pt x="745" y="695"/>
                </a:cubicBezTo>
                <a:lnTo>
                  <a:pt x="745" y="590"/>
                </a:lnTo>
                <a:lnTo>
                  <a:pt x="795" y="590"/>
                </a:lnTo>
                <a:lnTo>
                  <a:pt x="795" y="553"/>
                </a:lnTo>
                <a:lnTo>
                  <a:pt x="745" y="553"/>
                </a:lnTo>
                <a:lnTo>
                  <a:pt x="745" y="491"/>
                </a:lnTo>
                <a:close/>
                <a:moveTo>
                  <a:pt x="602" y="454"/>
                </a:moveTo>
                <a:lnTo>
                  <a:pt x="602" y="454"/>
                </a:lnTo>
                <a:cubicBezTo>
                  <a:pt x="595" y="454"/>
                  <a:pt x="588" y="457"/>
                  <a:pt x="582" y="462"/>
                </a:cubicBezTo>
                <a:cubicBezTo>
                  <a:pt x="577" y="467"/>
                  <a:pt x="574" y="474"/>
                  <a:pt x="574" y="482"/>
                </a:cubicBezTo>
                <a:cubicBezTo>
                  <a:pt x="574" y="489"/>
                  <a:pt x="577" y="496"/>
                  <a:pt x="582" y="501"/>
                </a:cubicBezTo>
                <a:cubicBezTo>
                  <a:pt x="588" y="506"/>
                  <a:pt x="595" y="509"/>
                  <a:pt x="602" y="509"/>
                </a:cubicBezTo>
                <a:cubicBezTo>
                  <a:pt x="610" y="509"/>
                  <a:pt x="617" y="506"/>
                  <a:pt x="623" y="501"/>
                </a:cubicBezTo>
                <a:cubicBezTo>
                  <a:pt x="629" y="495"/>
                  <a:pt x="631" y="489"/>
                  <a:pt x="631" y="482"/>
                </a:cubicBezTo>
                <a:cubicBezTo>
                  <a:pt x="631" y="474"/>
                  <a:pt x="629" y="467"/>
                  <a:pt x="623" y="462"/>
                </a:cubicBezTo>
                <a:cubicBezTo>
                  <a:pt x="617" y="457"/>
                  <a:pt x="610" y="454"/>
                  <a:pt x="602" y="454"/>
                </a:cubicBezTo>
                <a:close/>
                <a:moveTo>
                  <a:pt x="578" y="763"/>
                </a:moveTo>
                <a:lnTo>
                  <a:pt x="578" y="763"/>
                </a:lnTo>
                <a:lnTo>
                  <a:pt x="626" y="763"/>
                </a:lnTo>
                <a:lnTo>
                  <a:pt x="626" y="553"/>
                </a:lnTo>
                <a:lnTo>
                  <a:pt x="578" y="553"/>
                </a:lnTo>
                <a:lnTo>
                  <a:pt x="578" y="763"/>
                </a:lnTo>
                <a:close/>
                <a:moveTo>
                  <a:pt x="462" y="548"/>
                </a:moveTo>
                <a:lnTo>
                  <a:pt x="462" y="548"/>
                </a:lnTo>
                <a:cubicBezTo>
                  <a:pt x="433" y="548"/>
                  <a:pt x="410" y="561"/>
                  <a:pt x="394" y="588"/>
                </a:cubicBezTo>
                <a:lnTo>
                  <a:pt x="393" y="588"/>
                </a:lnTo>
                <a:lnTo>
                  <a:pt x="393" y="553"/>
                </a:lnTo>
                <a:lnTo>
                  <a:pt x="346" y="553"/>
                </a:lnTo>
                <a:lnTo>
                  <a:pt x="346" y="763"/>
                </a:lnTo>
                <a:lnTo>
                  <a:pt x="393" y="763"/>
                </a:lnTo>
                <a:lnTo>
                  <a:pt x="393" y="643"/>
                </a:lnTo>
                <a:cubicBezTo>
                  <a:pt x="393" y="626"/>
                  <a:pt x="398" y="613"/>
                  <a:pt x="407" y="602"/>
                </a:cubicBezTo>
                <a:cubicBezTo>
                  <a:pt x="417" y="591"/>
                  <a:pt x="429" y="585"/>
                  <a:pt x="443" y="585"/>
                </a:cubicBezTo>
                <a:cubicBezTo>
                  <a:pt x="471" y="585"/>
                  <a:pt x="485" y="605"/>
                  <a:pt x="485" y="644"/>
                </a:cubicBezTo>
                <a:lnTo>
                  <a:pt x="485" y="763"/>
                </a:lnTo>
                <a:lnTo>
                  <a:pt x="533" y="763"/>
                </a:lnTo>
                <a:lnTo>
                  <a:pt x="533" y="634"/>
                </a:lnTo>
                <a:cubicBezTo>
                  <a:pt x="533" y="606"/>
                  <a:pt x="527" y="585"/>
                  <a:pt x="514" y="570"/>
                </a:cubicBezTo>
                <a:cubicBezTo>
                  <a:pt x="502" y="555"/>
                  <a:pt x="485" y="548"/>
                  <a:pt x="462" y="548"/>
                </a:cubicBezTo>
                <a:close/>
                <a:moveTo>
                  <a:pt x="249" y="639"/>
                </a:moveTo>
                <a:lnTo>
                  <a:pt x="249" y="639"/>
                </a:lnTo>
                <a:cubicBezTo>
                  <a:pt x="249" y="624"/>
                  <a:pt x="244" y="612"/>
                  <a:pt x="234" y="601"/>
                </a:cubicBezTo>
                <a:cubicBezTo>
                  <a:pt x="224" y="591"/>
                  <a:pt x="212" y="586"/>
                  <a:pt x="197" y="586"/>
                </a:cubicBezTo>
                <a:cubicBezTo>
                  <a:pt x="179" y="586"/>
                  <a:pt x="165" y="592"/>
                  <a:pt x="155" y="606"/>
                </a:cubicBezTo>
                <a:cubicBezTo>
                  <a:pt x="145" y="619"/>
                  <a:pt x="140" y="638"/>
                  <a:pt x="140" y="662"/>
                </a:cubicBezTo>
                <a:cubicBezTo>
                  <a:pt x="140" y="682"/>
                  <a:pt x="145" y="699"/>
                  <a:pt x="154" y="711"/>
                </a:cubicBezTo>
                <a:cubicBezTo>
                  <a:pt x="164" y="723"/>
                  <a:pt x="177" y="730"/>
                  <a:pt x="193" y="730"/>
                </a:cubicBezTo>
                <a:cubicBezTo>
                  <a:pt x="210" y="730"/>
                  <a:pt x="223" y="724"/>
                  <a:pt x="233" y="712"/>
                </a:cubicBezTo>
                <a:cubicBezTo>
                  <a:pt x="243" y="700"/>
                  <a:pt x="249" y="685"/>
                  <a:pt x="249" y="666"/>
                </a:cubicBezTo>
                <a:lnTo>
                  <a:pt x="249" y="639"/>
                </a:lnTo>
                <a:close/>
                <a:moveTo>
                  <a:pt x="248" y="553"/>
                </a:moveTo>
                <a:lnTo>
                  <a:pt x="248" y="553"/>
                </a:lnTo>
                <a:lnTo>
                  <a:pt x="296" y="553"/>
                </a:lnTo>
                <a:lnTo>
                  <a:pt x="296" y="746"/>
                </a:lnTo>
                <a:cubicBezTo>
                  <a:pt x="296" y="823"/>
                  <a:pt x="257" y="862"/>
                  <a:pt x="179" y="862"/>
                </a:cubicBezTo>
                <a:cubicBezTo>
                  <a:pt x="152" y="862"/>
                  <a:pt x="128" y="857"/>
                  <a:pt x="108" y="848"/>
                </a:cubicBezTo>
                <a:lnTo>
                  <a:pt x="108" y="804"/>
                </a:lnTo>
                <a:cubicBezTo>
                  <a:pt x="131" y="817"/>
                  <a:pt x="153" y="824"/>
                  <a:pt x="173" y="824"/>
                </a:cubicBezTo>
                <a:cubicBezTo>
                  <a:pt x="223" y="824"/>
                  <a:pt x="248" y="799"/>
                  <a:pt x="248" y="750"/>
                </a:cubicBezTo>
                <a:lnTo>
                  <a:pt x="248" y="727"/>
                </a:lnTo>
                <a:lnTo>
                  <a:pt x="247" y="727"/>
                </a:lnTo>
                <a:cubicBezTo>
                  <a:pt x="232" y="754"/>
                  <a:pt x="208" y="768"/>
                  <a:pt x="176" y="768"/>
                </a:cubicBezTo>
                <a:cubicBezTo>
                  <a:pt x="151" y="768"/>
                  <a:pt x="130" y="758"/>
                  <a:pt x="115" y="740"/>
                </a:cubicBezTo>
                <a:cubicBezTo>
                  <a:pt x="99" y="721"/>
                  <a:pt x="91" y="696"/>
                  <a:pt x="91" y="664"/>
                </a:cubicBezTo>
                <a:cubicBezTo>
                  <a:pt x="91" y="629"/>
                  <a:pt x="99" y="600"/>
                  <a:pt x="116" y="579"/>
                </a:cubicBezTo>
                <a:cubicBezTo>
                  <a:pt x="133" y="558"/>
                  <a:pt x="156" y="548"/>
                  <a:pt x="186" y="548"/>
                </a:cubicBezTo>
                <a:cubicBezTo>
                  <a:pt x="213" y="548"/>
                  <a:pt x="234" y="559"/>
                  <a:pt x="247" y="582"/>
                </a:cubicBezTo>
                <a:lnTo>
                  <a:pt x="248" y="582"/>
                </a:lnTo>
                <a:lnTo>
                  <a:pt x="248" y="553"/>
                </a:lnTo>
                <a:close/>
                <a:moveTo>
                  <a:pt x="0" y="763"/>
                </a:moveTo>
                <a:lnTo>
                  <a:pt x="0" y="763"/>
                </a:lnTo>
                <a:lnTo>
                  <a:pt x="50" y="763"/>
                </a:lnTo>
                <a:lnTo>
                  <a:pt x="50" y="469"/>
                </a:lnTo>
                <a:lnTo>
                  <a:pt x="0" y="469"/>
                </a:lnTo>
                <a:lnTo>
                  <a:pt x="0" y="763"/>
                </a:lnTo>
                <a:close/>
                <a:moveTo>
                  <a:pt x="1710" y="142"/>
                </a:moveTo>
                <a:lnTo>
                  <a:pt x="1710" y="142"/>
                </a:lnTo>
                <a:lnTo>
                  <a:pt x="1710" y="105"/>
                </a:lnTo>
                <a:lnTo>
                  <a:pt x="1660" y="105"/>
                </a:lnTo>
                <a:lnTo>
                  <a:pt x="1660" y="43"/>
                </a:lnTo>
                <a:lnTo>
                  <a:pt x="1613" y="56"/>
                </a:lnTo>
                <a:lnTo>
                  <a:pt x="1613" y="105"/>
                </a:lnTo>
                <a:lnTo>
                  <a:pt x="1579" y="105"/>
                </a:lnTo>
                <a:lnTo>
                  <a:pt x="1577" y="105"/>
                </a:lnTo>
                <a:lnTo>
                  <a:pt x="1530" y="105"/>
                </a:lnTo>
                <a:lnTo>
                  <a:pt x="1530" y="76"/>
                </a:lnTo>
                <a:cubicBezTo>
                  <a:pt x="1530" y="50"/>
                  <a:pt x="1542" y="37"/>
                  <a:pt x="1565" y="37"/>
                </a:cubicBezTo>
                <a:cubicBezTo>
                  <a:pt x="1573" y="37"/>
                  <a:pt x="1580" y="39"/>
                  <a:pt x="1587" y="43"/>
                </a:cubicBezTo>
                <a:lnTo>
                  <a:pt x="1587" y="4"/>
                </a:lnTo>
                <a:cubicBezTo>
                  <a:pt x="1580" y="1"/>
                  <a:pt x="1570" y="0"/>
                  <a:pt x="1559" y="0"/>
                </a:cubicBezTo>
                <a:cubicBezTo>
                  <a:pt x="1537" y="0"/>
                  <a:pt x="1519" y="6"/>
                  <a:pt x="1504" y="18"/>
                </a:cubicBezTo>
                <a:cubicBezTo>
                  <a:pt x="1490" y="31"/>
                  <a:pt x="1483" y="48"/>
                  <a:pt x="1483" y="71"/>
                </a:cubicBezTo>
                <a:lnTo>
                  <a:pt x="1483" y="105"/>
                </a:lnTo>
                <a:lnTo>
                  <a:pt x="1447" y="105"/>
                </a:lnTo>
                <a:lnTo>
                  <a:pt x="1447" y="142"/>
                </a:lnTo>
                <a:lnTo>
                  <a:pt x="1483" y="142"/>
                </a:lnTo>
                <a:lnTo>
                  <a:pt x="1483" y="315"/>
                </a:lnTo>
                <a:lnTo>
                  <a:pt x="1530" y="315"/>
                </a:lnTo>
                <a:lnTo>
                  <a:pt x="1530" y="142"/>
                </a:lnTo>
                <a:lnTo>
                  <a:pt x="1577" y="142"/>
                </a:lnTo>
                <a:lnTo>
                  <a:pt x="1579" y="142"/>
                </a:lnTo>
                <a:lnTo>
                  <a:pt x="1613" y="142"/>
                </a:lnTo>
                <a:lnTo>
                  <a:pt x="1613" y="261"/>
                </a:lnTo>
                <a:cubicBezTo>
                  <a:pt x="1613" y="300"/>
                  <a:pt x="1633" y="319"/>
                  <a:pt x="1674" y="319"/>
                </a:cubicBezTo>
                <a:cubicBezTo>
                  <a:pt x="1689" y="319"/>
                  <a:pt x="1701" y="317"/>
                  <a:pt x="1710" y="312"/>
                </a:cubicBezTo>
                <a:lnTo>
                  <a:pt x="1710" y="275"/>
                </a:lnTo>
                <a:cubicBezTo>
                  <a:pt x="1705" y="279"/>
                  <a:pt x="1698" y="282"/>
                  <a:pt x="1689" y="282"/>
                </a:cubicBezTo>
                <a:cubicBezTo>
                  <a:pt x="1679" y="282"/>
                  <a:pt x="1671" y="279"/>
                  <a:pt x="1667" y="274"/>
                </a:cubicBezTo>
                <a:cubicBezTo>
                  <a:pt x="1662" y="268"/>
                  <a:pt x="1660" y="259"/>
                  <a:pt x="1660" y="247"/>
                </a:cubicBezTo>
                <a:lnTo>
                  <a:pt x="1660" y="142"/>
                </a:lnTo>
                <a:lnTo>
                  <a:pt x="1710" y="142"/>
                </a:lnTo>
                <a:close/>
                <a:moveTo>
                  <a:pt x="1383" y="210"/>
                </a:moveTo>
                <a:lnTo>
                  <a:pt x="1383" y="210"/>
                </a:lnTo>
                <a:cubicBezTo>
                  <a:pt x="1383" y="187"/>
                  <a:pt x="1378" y="169"/>
                  <a:pt x="1368" y="157"/>
                </a:cubicBezTo>
                <a:cubicBezTo>
                  <a:pt x="1358" y="144"/>
                  <a:pt x="1343" y="138"/>
                  <a:pt x="1325" y="138"/>
                </a:cubicBezTo>
                <a:cubicBezTo>
                  <a:pt x="1306" y="138"/>
                  <a:pt x="1291" y="144"/>
                  <a:pt x="1281" y="157"/>
                </a:cubicBezTo>
                <a:cubicBezTo>
                  <a:pt x="1270" y="170"/>
                  <a:pt x="1264" y="188"/>
                  <a:pt x="1264" y="211"/>
                </a:cubicBezTo>
                <a:cubicBezTo>
                  <a:pt x="1264" y="233"/>
                  <a:pt x="1270" y="250"/>
                  <a:pt x="1281" y="263"/>
                </a:cubicBezTo>
                <a:cubicBezTo>
                  <a:pt x="1292" y="276"/>
                  <a:pt x="1306" y="282"/>
                  <a:pt x="1325" y="282"/>
                </a:cubicBezTo>
                <a:cubicBezTo>
                  <a:pt x="1343" y="282"/>
                  <a:pt x="1358" y="276"/>
                  <a:pt x="1368" y="263"/>
                </a:cubicBezTo>
                <a:cubicBezTo>
                  <a:pt x="1378" y="251"/>
                  <a:pt x="1383" y="233"/>
                  <a:pt x="1383" y="210"/>
                </a:cubicBezTo>
                <a:close/>
                <a:moveTo>
                  <a:pt x="1404" y="129"/>
                </a:moveTo>
                <a:lnTo>
                  <a:pt x="1404" y="129"/>
                </a:lnTo>
                <a:cubicBezTo>
                  <a:pt x="1423" y="148"/>
                  <a:pt x="1432" y="175"/>
                  <a:pt x="1432" y="209"/>
                </a:cubicBezTo>
                <a:cubicBezTo>
                  <a:pt x="1432" y="242"/>
                  <a:pt x="1422" y="269"/>
                  <a:pt x="1402" y="289"/>
                </a:cubicBezTo>
                <a:cubicBezTo>
                  <a:pt x="1382" y="310"/>
                  <a:pt x="1356" y="320"/>
                  <a:pt x="1322" y="320"/>
                </a:cubicBezTo>
                <a:cubicBezTo>
                  <a:pt x="1290" y="320"/>
                  <a:pt x="1264" y="310"/>
                  <a:pt x="1245" y="290"/>
                </a:cubicBezTo>
                <a:cubicBezTo>
                  <a:pt x="1225" y="271"/>
                  <a:pt x="1216" y="245"/>
                  <a:pt x="1216" y="212"/>
                </a:cubicBezTo>
                <a:cubicBezTo>
                  <a:pt x="1216" y="177"/>
                  <a:pt x="1226" y="149"/>
                  <a:pt x="1246" y="129"/>
                </a:cubicBezTo>
                <a:cubicBezTo>
                  <a:pt x="1266" y="110"/>
                  <a:pt x="1293" y="100"/>
                  <a:pt x="1327" y="100"/>
                </a:cubicBezTo>
                <a:cubicBezTo>
                  <a:pt x="1360" y="100"/>
                  <a:pt x="1386" y="109"/>
                  <a:pt x="1404" y="129"/>
                </a:cubicBezTo>
                <a:close/>
                <a:moveTo>
                  <a:pt x="1172" y="217"/>
                </a:moveTo>
                <a:lnTo>
                  <a:pt x="1172" y="217"/>
                </a:lnTo>
                <a:cubicBezTo>
                  <a:pt x="1167" y="212"/>
                  <a:pt x="1161" y="208"/>
                  <a:pt x="1154" y="204"/>
                </a:cubicBezTo>
                <a:cubicBezTo>
                  <a:pt x="1147" y="200"/>
                  <a:pt x="1139" y="197"/>
                  <a:pt x="1129" y="193"/>
                </a:cubicBezTo>
                <a:cubicBezTo>
                  <a:pt x="1123" y="191"/>
                  <a:pt x="1117" y="188"/>
                  <a:pt x="1111" y="186"/>
                </a:cubicBezTo>
                <a:cubicBezTo>
                  <a:pt x="1106" y="184"/>
                  <a:pt x="1102" y="182"/>
                  <a:pt x="1098" y="180"/>
                </a:cubicBezTo>
                <a:cubicBezTo>
                  <a:pt x="1094" y="177"/>
                  <a:pt x="1091" y="175"/>
                  <a:pt x="1089" y="172"/>
                </a:cubicBezTo>
                <a:cubicBezTo>
                  <a:pt x="1087" y="168"/>
                  <a:pt x="1086" y="165"/>
                  <a:pt x="1086" y="160"/>
                </a:cubicBezTo>
                <a:cubicBezTo>
                  <a:pt x="1086" y="156"/>
                  <a:pt x="1087" y="153"/>
                  <a:pt x="1089" y="150"/>
                </a:cubicBezTo>
                <a:cubicBezTo>
                  <a:pt x="1091" y="147"/>
                  <a:pt x="1094" y="144"/>
                  <a:pt x="1097" y="142"/>
                </a:cubicBezTo>
                <a:cubicBezTo>
                  <a:pt x="1101" y="140"/>
                  <a:pt x="1105" y="138"/>
                  <a:pt x="1110" y="137"/>
                </a:cubicBezTo>
                <a:cubicBezTo>
                  <a:pt x="1115" y="136"/>
                  <a:pt x="1120" y="135"/>
                  <a:pt x="1126" y="135"/>
                </a:cubicBezTo>
                <a:cubicBezTo>
                  <a:pt x="1145" y="135"/>
                  <a:pt x="1162" y="140"/>
                  <a:pt x="1177" y="150"/>
                </a:cubicBezTo>
                <a:lnTo>
                  <a:pt x="1177" y="109"/>
                </a:lnTo>
                <a:cubicBezTo>
                  <a:pt x="1162" y="103"/>
                  <a:pt x="1144" y="100"/>
                  <a:pt x="1125" y="100"/>
                </a:cubicBezTo>
                <a:cubicBezTo>
                  <a:pt x="1114" y="100"/>
                  <a:pt x="1103" y="101"/>
                  <a:pt x="1093" y="104"/>
                </a:cubicBezTo>
                <a:cubicBezTo>
                  <a:pt x="1083" y="106"/>
                  <a:pt x="1074" y="110"/>
                  <a:pt x="1065" y="116"/>
                </a:cubicBezTo>
                <a:cubicBezTo>
                  <a:pt x="1057" y="121"/>
                  <a:pt x="1051" y="127"/>
                  <a:pt x="1046" y="135"/>
                </a:cubicBezTo>
                <a:cubicBezTo>
                  <a:pt x="1041" y="143"/>
                  <a:pt x="1039" y="152"/>
                  <a:pt x="1039" y="162"/>
                </a:cubicBezTo>
                <a:cubicBezTo>
                  <a:pt x="1039" y="170"/>
                  <a:pt x="1040" y="177"/>
                  <a:pt x="1043" y="183"/>
                </a:cubicBezTo>
                <a:cubicBezTo>
                  <a:pt x="1045" y="190"/>
                  <a:pt x="1048" y="195"/>
                  <a:pt x="1053" y="200"/>
                </a:cubicBezTo>
                <a:cubicBezTo>
                  <a:pt x="1057" y="205"/>
                  <a:pt x="1063" y="209"/>
                  <a:pt x="1070" y="213"/>
                </a:cubicBezTo>
                <a:cubicBezTo>
                  <a:pt x="1077" y="217"/>
                  <a:pt x="1085" y="220"/>
                  <a:pt x="1093" y="224"/>
                </a:cubicBezTo>
                <a:cubicBezTo>
                  <a:pt x="1100" y="226"/>
                  <a:pt x="1107" y="229"/>
                  <a:pt x="1112" y="231"/>
                </a:cubicBezTo>
                <a:cubicBezTo>
                  <a:pt x="1118" y="233"/>
                  <a:pt x="1123" y="235"/>
                  <a:pt x="1127" y="238"/>
                </a:cubicBezTo>
                <a:cubicBezTo>
                  <a:pt x="1131" y="240"/>
                  <a:pt x="1135" y="243"/>
                  <a:pt x="1137" y="247"/>
                </a:cubicBezTo>
                <a:cubicBezTo>
                  <a:pt x="1140" y="250"/>
                  <a:pt x="1141" y="254"/>
                  <a:pt x="1141" y="259"/>
                </a:cubicBezTo>
                <a:cubicBezTo>
                  <a:pt x="1141" y="276"/>
                  <a:pt x="1126" y="284"/>
                  <a:pt x="1098" y="284"/>
                </a:cubicBezTo>
                <a:cubicBezTo>
                  <a:pt x="1076" y="284"/>
                  <a:pt x="1057" y="278"/>
                  <a:pt x="1039" y="264"/>
                </a:cubicBezTo>
                <a:lnTo>
                  <a:pt x="1039" y="308"/>
                </a:lnTo>
                <a:cubicBezTo>
                  <a:pt x="1056" y="316"/>
                  <a:pt x="1076" y="320"/>
                  <a:pt x="1099" y="320"/>
                </a:cubicBezTo>
                <a:cubicBezTo>
                  <a:pt x="1110" y="320"/>
                  <a:pt x="1122" y="318"/>
                  <a:pt x="1132" y="316"/>
                </a:cubicBezTo>
                <a:cubicBezTo>
                  <a:pt x="1143" y="313"/>
                  <a:pt x="1153" y="309"/>
                  <a:pt x="1161" y="304"/>
                </a:cubicBezTo>
                <a:cubicBezTo>
                  <a:pt x="1169" y="299"/>
                  <a:pt x="1176" y="292"/>
                  <a:pt x="1181" y="285"/>
                </a:cubicBezTo>
                <a:cubicBezTo>
                  <a:pt x="1185" y="277"/>
                  <a:pt x="1188" y="267"/>
                  <a:pt x="1188" y="257"/>
                </a:cubicBezTo>
                <a:cubicBezTo>
                  <a:pt x="1188" y="248"/>
                  <a:pt x="1187" y="240"/>
                  <a:pt x="1184" y="234"/>
                </a:cubicBezTo>
                <a:cubicBezTo>
                  <a:pt x="1181" y="228"/>
                  <a:pt x="1177" y="222"/>
                  <a:pt x="1172" y="217"/>
                </a:cubicBezTo>
                <a:close/>
                <a:moveTo>
                  <a:pt x="840" y="211"/>
                </a:moveTo>
                <a:lnTo>
                  <a:pt x="840" y="211"/>
                </a:lnTo>
                <a:cubicBezTo>
                  <a:pt x="840" y="233"/>
                  <a:pt x="845" y="250"/>
                  <a:pt x="856" y="263"/>
                </a:cubicBezTo>
                <a:cubicBezTo>
                  <a:pt x="867" y="276"/>
                  <a:pt x="882" y="282"/>
                  <a:pt x="900" y="282"/>
                </a:cubicBezTo>
                <a:cubicBezTo>
                  <a:pt x="919" y="282"/>
                  <a:pt x="933" y="276"/>
                  <a:pt x="943" y="263"/>
                </a:cubicBezTo>
                <a:cubicBezTo>
                  <a:pt x="954" y="251"/>
                  <a:pt x="959" y="233"/>
                  <a:pt x="959" y="210"/>
                </a:cubicBezTo>
                <a:cubicBezTo>
                  <a:pt x="959" y="187"/>
                  <a:pt x="954" y="169"/>
                  <a:pt x="943" y="157"/>
                </a:cubicBezTo>
                <a:cubicBezTo>
                  <a:pt x="933" y="144"/>
                  <a:pt x="919" y="138"/>
                  <a:pt x="900" y="138"/>
                </a:cubicBezTo>
                <a:cubicBezTo>
                  <a:pt x="882" y="138"/>
                  <a:pt x="867" y="144"/>
                  <a:pt x="856" y="157"/>
                </a:cubicBezTo>
                <a:cubicBezTo>
                  <a:pt x="845" y="170"/>
                  <a:pt x="840" y="188"/>
                  <a:pt x="840" y="211"/>
                </a:cubicBezTo>
                <a:close/>
                <a:moveTo>
                  <a:pt x="820" y="290"/>
                </a:moveTo>
                <a:lnTo>
                  <a:pt x="820" y="290"/>
                </a:lnTo>
                <a:cubicBezTo>
                  <a:pt x="801" y="271"/>
                  <a:pt x="791" y="245"/>
                  <a:pt x="791" y="212"/>
                </a:cubicBezTo>
                <a:cubicBezTo>
                  <a:pt x="791" y="177"/>
                  <a:pt x="801" y="149"/>
                  <a:pt x="822" y="129"/>
                </a:cubicBezTo>
                <a:cubicBezTo>
                  <a:pt x="842" y="110"/>
                  <a:pt x="869" y="100"/>
                  <a:pt x="903" y="100"/>
                </a:cubicBezTo>
                <a:cubicBezTo>
                  <a:pt x="936" y="100"/>
                  <a:pt x="962" y="109"/>
                  <a:pt x="980" y="129"/>
                </a:cubicBezTo>
                <a:cubicBezTo>
                  <a:pt x="998" y="148"/>
                  <a:pt x="1007" y="175"/>
                  <a:pt x="1007" y="209"/>
                </a:cubicBezTo>
                <a:cubicBezTo>
                  <a:pt x="1007" y="242"/>
                  <a:pt x="997" y="269"/>
                  <a:pt x="978" y="289"/>
                </a:cubicBezTo>
                <a:cubicBezTo>
                  <a:pt x="958" y="310"/>
                  <a:pt x="931" y="320"/>
                  <a:pt x="898" y="320"/>
                </a:cubicBezTo>
                <a:cubicBezTo>
                  <a:pt x="866" y="320"/>
                  <a:pt x="840" y="310"/>
                  <a:pt x="820" y="290"/>
                </a:cubicBezTo>
                <a:close/>
                <a:moveTo>
                  <a:pt x="701" y="214"/>
                </a:moveTo>
                <a:lnTo>
                  <a:pt x="701" y="214"/>
                </a:lnTo>
                <a:cubicBezTo>
                  <a:pt x="701" y="192"/>
                  <a:pt x="706" y="175"/>
                  <a:pt x="715" y="162"/>
                </a:cubicBezTo>
                <a:cubicBezTo>
                  <a:pt x="724" y="150"/>
                  <a:pt x="736" y="143"/>
                  <a:pt x="750" y="143"/>
                </a:cubicBezTo>
                <a:cubicBezTo>
                  <a:pt x="761" y="143"/>
                  <a:pt x="769" y="145"/>
                  <a:pt x="775" y="150"/>
                </a:cubicBezTo>
                <a:lnTo>
                  <a:pt x="775" y="105"/>
                </a:lnTo>
                <a:cubicBezTo>
                  <a:pt x="771" y="102"/>
                  <a:pt x="764" y="101"/>
                  <a:pt x="755" y="101"/>
                </a:cubicBezTo>
                <a:cubicBezTo>
                  <a:pt x="743" y="101"/>
                  <a:pt x="733" y="105"/>
                  <a:pt x="723" y="113"/>
                </a:cubicBezTo>
                <a:cubicBezTo>
                  <a:pt x="713" y="122"/>
                  <a:pt x="706" y="133"/>
                  <a:pt x="702" y="148"/>
                </a:cubicBezTo>
                <a:lnTo>
                  <a:pt x="701" y="148"/>
                </a:lnTo>
                <a:lnTo>
                  <a:pt x="701" y="105"/>
                </a:lnTo>
                <a:lnTo>
                  <a:pt x="653" y="105"/>
                </a:lnTo>
                <a:lnTo>
                  <a:pt x="653" y="315"/>
                </a:lnTo>
                <a:lnTo>
                  <a:pt x="701" y="315"/>
                </a:lnTo>
                <a:lnTo>
                  <a:pt x="701" y="214"/>
                </a:lnTo>
                <a:close/>
                <a:moveTo>
                  <a:pt x="610" y="264"/>
                </a:moveTo>
                <a:lnTo>
                  <a:pt x="610" y="264"/>
                </a:lnTo>
                <a:cubicBezTo>
                  <a:pt x="595" y="276"/>
                  <a:pt x="579" y="282"/>
                  <a:pt x="561" y="282"/>
                </a:cubicBezTo>
                <a:cubicBezTo>
                  <a:pt x="541" y="282"/>
                  <a:pt x="525" y="276"/>
                  <a:pt x="513" y="263"/>
                </a:cubicBezTo>
                <a:cubicBezTo>
                  <a:pt x="501" y="250"/>
                  <a:pt x="495" y="233"/>
                  <a:pt x="495" y="212"/>
                </a:cubicBezTo>
                <a:cubicBezTo>
                  <a:pt x="495" y="189"/>
                  <a:pt x="501" y="172"/>
                  <a:pt x="514" y="158"/>
                </a:cubicBezTo>
                <a:cubicBezTo>
                  <a:pt x="527" y="144"/>
                  <a:pt x="543" y="138"/>
                  <a:pt x="563" y="138"/>
                </a:cubicBezTo>
                <a:cubicBezTo>
                  <a:pt x="580" y="138"/>
                  <a:pt x="595" y="143"/>
                  <a:pt x="610" y="154"/>
                </a:cubicBezTo>
                <a:lnTo>
                  <a:pt x="610" y="110"/>
                </a:lnTo>
                <a:cubicBezTo>
                  <a:pt x="595" y="103"/>
                  <a:pt x="579" y="100"/>
                  <a:pt x="559" y="100"/>
                </a:cubicBezTo>
                <a:cubicBezTo>
                  <a:pt x="525" y="100"/>
                  <a:pt x="497" y="110"/>
                  <a:pt x="477" y="131"/>
                </a:cubicBezTo>
                <a:cubicBezTo>
                  <a:pt x="456" y="152"/>
                  <a:pt x="446" y="180"/>
                  <a:pt x="446" y="215"/>
                </a:cubicBezTo>
                <a:cubicBezTo>
                  <a:pt x="446" y="246"/>
                  <a:pt x="456" y="271"/>
                  <a:pt x="475" y="290"/>
                </a:cubicBezTo>
                <a:cubicBezTo>
                  <a:pt x="494" y="310"/>
                  <a:pt x="519" y="320"/>
                  <a:pt x="550" y="320"/>
                </a:cubicBezTo>
                <a:cubicBezTo>
                  <a:pt x="573" y="320"/>
                  <a:pt x="593" y="315"/>
                  <a:pt x="610" y="305"/>
                </a:cubicBezTo>
                <a:lnTo>
                  <a:pt x="610" y="264"/>
                </a:lnTo>
                <a:close/>
                <a:moveTo>
                  <a:pt x="386" y="61"/>
                </a:moveTo>
                <a:lnTo>
                  <a:pt x="386" y="61"/>
                </a:lnTo>
                <a:cubicBezTo>
                  <a:pt x="394" y="61"/>
                  <a:pt x="401" y="58"/>
                  <a:pt x="407" y="53"/>
                </a:cubicBezTo>
                <a:cubicBezTo>
                  <a:pt x="412" y="47"/>
                  <a:pt x="415" y="41"/>
                  <a:pt x="415" y="34"/>
                </a:cubicBezTo>
                <a:cubicBezTo>
                  <a:pt x="415" y="26"/>
                  <a:pt x="412" y="19"/>
                  <a:pt x="407" y="14"/>
                </a:cubicBezTo>
                <a:cubicBezTo>
                  <a:pt x="401" y="9"/>
                  <a:pt x="394" y="7"/>
                  <a:pt x="386" y="7"/>
                </a:cubicBezTo>
                <a:cubicBezTo>
                  <a:pt x="378" y="7"/>
                  <a:pt x="372" y="9"/>
                  <a:pt x="366" y="14"/>
                </a:cubicBezTo>
                <a:cubicBezTo>
                  <a:pt x="360" y="19"/>
                  <a:pt x="358" y="26"/>
                  <a:pt x="358" y="34"/>
                </a:cubicBezTo>
                <a:cubicBezTo>
                  <a:pt x="358" y="41"/>
                  <a:pt x="360" y="48"/>
                  <a:pt x="366" y="53"/>
                </a:cubicBezTo>
                <a:cubicBezTo>
                  <a:pt x="372" y="58"/>
                  <a:pt x="378" y="61"/>
                  <a:pt x="386" y="61"/>
                </a:cubicBezTo>
                <a:close/>
                <a:moveTo>
                  <a:pt x="362" y="315"/>
                </a:moveTo>
                <a:lnTo>
                  <a:pt x="362" y="315"/>
                </a:lnTo>
                <a:lnTo>
                  <a:pt x="410" y="315"/>
                </a:lnTo>
                <a:lnTo>
                  <a:pt x="410" y="105"/>
                </a:lnTo>
                <a:lnTo>
                  <a:pt x="362" y="105"/>
                </a:lnTo>
                <a:lnTo>
                  <a:pt x="362" y="315"/>
                </a:lnTo>
                <a:close/>
                <a:moveTo>
                  <a:pt x="249" y="21"/>
                </a:moveTo>
                <a:lnTo>
                  <a:pt x="249" y="21"/>
                </a:lnTo>
                <a:lnTo>
                  <a:pt x="316" y="21"/>
                </a:lnTo>
                <a:lnTo>
                  <a:pt x="316" y="315"/>
                </a:lnTo>
                <a:lnTo>
                  <a:pt x="267" y="315"/>
                </a:lnTo>
                <a:lnTo>
                  <a:pt x="267" y="124"/>
                </a:lnTo>
                <a:cubicBezTo>
                  <a:pt x="267" y="109"/>
                  <a:pt x="268" y="90"/>
                  <a:pt x="270" y="67"/>
                </a:cubicBezTo>
                <a:lnTo>
                  <a:pt x="269" y="67"/>
                </a:lnTo>
                <a:cubicBezTo>
                  <a:pt x="266" y="80"/>
                  <a:pt x="264" y="89"/>
                  <a:pt x="261" y="95"/>
                </a:cubicBezTo>
                <a:lnTo>
                  <a:pt x="173" y="315"/>
                </a:lnTo>
                <a:lnTo>
                  <a:pt x="140" y="315"/>
                </a:lnTo>
                <a:lnTo>
                  <a:pt x="52" y="96"/>
                </a:lnTo>
                <a:cubicBezTo>
                  <a:pt x="49" y="90"/>
                  <a:pt x="47" y="80"/>
                  <a:pt x="44" y="67"/>
                </a:cubicBezTo>
                <a:lnTo>
                  <a:pt x="43" y="67"/>
                </a:lnTo>
                <a:cubicBezTo>
                  <a:pt x="44" y="79"/>
                  <a:pt x="45" y="98"/>
                  <a:pt x="45" y="125"/>
                </a:cubicBezTo>
                <a:lnTo>
                  <a:pt x="45" y="315"/>
                </a:lnTo>
                <a:lnTo>
                  <a:pt x="0" y="315"/>
                </a:lnTo>
                <a:lnTo>
                  <a:pt x="0" y="21"/>
                </a:lnTo>
                <a:lnTo>
                  <a:pt x="68" y="21"/>
                </a:lnTo>
                <a:lnTo>
                  <a:pt x="146" y="216"/>
                </a:lnTo>
                <a:cubicBezTo>
                  <a:pt x="152" y="231"/>
                  <a:pt x="155" y="243"/>
                  <a:pt x="157" y="250"/>
                </a:cubicBezTo>
                <a:lnTo>
                  <a:pt x="158" y="250"/>
                </a:lnTo>
                <a:cubicBezTo>
                  <a:pt x="163" y="235"/>
                  <a:pt x="167" y="223"/>
                  <a:pt x="171" y="216"/>
                </a:cubicBezTo>
                <a:lnTo>
                  <a:pt x="249" y="21"/>
                </a:lnTo>
                <a:close/>
              </a:path>
            </a:pathLst>
          </a:custGeom>
          <a:solidFill>
            <a:srgbClr val="D7312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29881163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4" orient="horz" pos="21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38150" y="2234833"/>
            <a:ext cx="6858000" cy="415499"/>
          </a:xfrm>
          <a:noFill/>
        </p:spPr>
        <p:txBody>
          <a:bodyPr lIns="0" tIns="0" rIns="0" bIns="0" anchor="b" anchorCtr="0">
            <a:spAutoFit/>
          </a:bodyPr>
          <a:lstStyle>
            <a:lvl1pPr>
              <a:defRPr sz="2700" spc="-38" baseline="0">
                <a:solidFill>
                  <a:srgbClr val="D83B0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438150" y="2971800"/>
            <a:ext cx="6858000" cy="253916"/>
          </a:xfrm>
          <a:noFill/>
        </p:spPr>
        <p:txBody>
          <a:bodyPr wrap="square" lIns="0" tIns="0" rIns="0" bIns="0">
            <a:spAutoFit/>
          </a:bodyPr>
          <a:lstStyle>
            <a:lvl1pPr marL="0" indent="0">
              <a:spcBef>
                <a:spcPts val="0"/>
              </a:spcBef>
              <a:buNone/>
              <a:defRPr sz="165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F28077D6-7EB1-4B7E-84A0-48374B645BA8}"/>
              </a:ext>
            </a:extLst>
          </p:cNvPr>
          <p:cNvPicPr>
            <a:picLocks noChangeAspect="1"/>
          </p:cNvPicPr>
          <p:nvPr userDrawn="1"/>
        </p:nvPicPr>
        <p:blipFill>
          <a:blip r:embed="rId2"/>
          <a:stretch>
            <a:fillRect/>
          </a:stretch>
        </p:blipFill>
        <p:spPr bwMode="black">
          <a:xfrm>
            <a:off x="438150" y="439341"/>
            <a:ext cx="1024830" cy="219456"/>
          </a:xfrm>
          <a:prstGeom prst="rect">
            <a:avLst/>
          </a:prstGeom>
        </p:spPr>
      </p:pic>
    </p:spTree>
    <p:extLst>
      <p:ext uri="{BB962C8B-B14F-4D97-AF65-F5344CB8AC3E}">
        <p14:creationId xmlns:p14="http://schemas.microsoft.com/office/powerpoint/2010/main" val="24131884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38150" y="1819335"/>
            <a:ext cx="4132660" cy="830997"/>
          </a:xfrm>
          <a:noFill/>
        </p:spPr>
        <p:txBody>
          <a:bodyPr wrap="square" lIns="0" tIns="0" rIns="0" bIns="0" anchor="b" anchorCtr="0">
            <a:spAutoFit/>
          </a:bodyPr>
          <a:lstStyle>
            <a:lvl1pPr>
              <a:defRPr sz="2700" spc="-38"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438150" y="2971800"/>
            <a:ext cx="4132660" cy="253916"/>
          </a:xfrm>
          <a:noFill/>
        </p:spPr>
        <p:txBody>
          <a:bodyPr wrap="square" lIns="0" tIns="0" rIns="0" bIns="0">
            <a:spAutoFit/>
          </a:bodyPr>
          <a:lstStyle>
            <a:lvl1pPr marL="0" indent="0">
              <a:spcBef>
                <a:spcPts val="0"/>
              </a:spcBef>
              <a:buNone/>
              <a:defRPr sz="165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7" name="Picture 6" descr="Microsoft Ignite cube graphic">
            <a:extLst>
              <a:ext uri="{FF2B5EF4-FFF2-40B4-BE49-F238E27FC236}">
                <a16:creationId xmlns:a16="http://schemas.microsoft.com/office/drawing/2014/main" id="{401D67D2-C1F9-48BE-931F-741D00A15B06}"/>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068665" y="0"/>
            <a:ext cx="6075335" cy="51435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438150" y="439341"/>
            <a:ext cx="1024830" cy="219456"/>
          </a:xfrm>
          <a:prstGeom prst="rect">
            <a:avLst/>
          </a:prstGeom>
        </p:spPr>
      </p:pic>
    </p:spTree>
    <p:extLst>
      <p:ext uri="{BB962C8B-B14F-4D97-AF65-F5344CB8AC3E}">
        <p14:creationId xmlns:p14="http://schemas.microsoft.com/office/powerpoint/2010/main" val="4568932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39">
          <p15:clr>
            <a:srgbClr val="5ACBF0"/>
          </p15:clr>
        </p15:guide>
        <p15:guide id="4" orient="horz" pos="216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3">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38150" y="1819335"/>
            <a:ext cx="4132660" cy="830997"/>
          </a:xfrm>
          <a:noFill/>
        </p:spPr>
        <p:txBody>
          <a:bodyPr wrap="square" lIns="0" tIns="0" rIns="0" bIns="0" anchor="b" anchorCtr="0">
            <a:spAutoFit/>
          </a:bodyPr>
          <a:lstStyle>
            <a:lvl1pPr>
              <a:defRPr sz="2700" spc="-38"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438150" y="2971800"/>
            <a:ext cx="4132660" cy="253916"/>
          </a:xfrm>
          <a:noFill/>
        </p:spPr>
        <p:txBody>
          <a:bodyPr wrap="square" lIns="0" tIns="0" rIns="0" bIns="0">
            <a:spAutoFit/>
          </a:bodyPr>
          <a:lstStyle>
            <a:lvl1pPr marL="0" indent="0">
              <a:spcBef>
                <a:spcPts val="0"/>
              </a:spcBef>
              <a:buNone/>
              <a:defRPr sz="165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pic>
        <p:nvPicPr>
          <p:cNvPr id="8" name="Picture 7" descr="Microsoft Ignite cube graphic">
            <a:extLst>
              <a:ext uri="{FF2B5EF4-FFF2-40B4-BE49-F238E27FC236}">
                <a16:creationId xmlns:a16="http://schemas.microsoft.com/office/drawing/2014/main" id="{1F0180E0-8AEF-4805-B05D-B6A240DA0D30}"/>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55963" y="-1"/>
            <a:ext cx="3088037" cy="5143501"/>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438150" y="439341"/>
            <a:ext cx="1024830" cy="219456"/>
          </a:xfrm>
          <a:prstGeom prst="rect">
            <a:avLst/>
          </a:prstGeom>
        </p:spPr>
      </p:pic>
    </p:spTree>
    <p:extLst>
      <p:ext uri="{BB962C8B-B14F-4D97-AF65-F5344CB8AC3E}">
        <p14:creationId xmlns:p14="http://schemas.microsoft.com/office/powerpoint/2010/main" val="35970412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39">
          <p15:clr>
            <a:srgbClr val="5ACBF0"/>
          </p15:clr>
        </p15:guide>
        <p15:guide id="4" orient="horz" pos="216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441198" y="1819156"/>
            <a:ext cx="3125915" cy="830997"/>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436532" y="2971800"/>
            <a:ext cx="3123437" cy="253916"/>
          </a:xfrm>
          <a:noFill/>
        </p:spPr>
        <p:txBody>
          <a:bodyPr wrap="square" lIns="0" tIns="0" rIns="0" bIns="0">
            <a:spAutoFit/>
          </a:bodyPr>
          <a:lstStyle>
            <a:lvl1pPr marL="0" indent="0">
              <a:spcBef>
                <a:spcPts val="0"/>
              </a:spcBef>
              <a:buNone/>
              <a:defRPr sz="165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Picture 5" descr="A person sitting at a table using a computer&#10;&#10;Description automatically generated">
            <a:extLst>
              <a:ext uri="{FF2B5EF4-FFF2-40B4-BE49-F238E27FC236}">
                <a16:creationId xmlns:a16="http://schemas.microsoft.com/office/drawing/2014/main" id="{1B5497F1-768F-45ED-85F1-D14B37BE1F7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00500" y="0"/>
            <a:ext cx="5143500" cy="5143500"/>
          </a:xfrm>
          <a:prstGeom prst="rect">
            <a:avLst/>
          </a:prstGeom>
        </p:spPr>
      </p:pic>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3"/>
          <a:stretch>
            <a:fillRect/>
          </a:stretch>
        </p:blipFill>
        <p:spPr bwMode="black">
          <a:xfrm>
            <a:off x="438150" y="439341"/>
            <a:ext cx="1024830" cy="219456"/>
          </a:xfrm>
          <a:prstGeom prst="rect">
            <a:avLst/>
          </a:prstGeom>
        </p:spPr>
      </p:pic>
    </p:spTree>
    <p:extLst>
      <p:ext uri="{BB962C8B-B14F-4D97-AF65-F5344CB8AC3E}">
        <p14:creationId xmlns:p14="http://schemas.microsoft.com/office/powerpoint/2010/main" val="397434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438150" y="1076325"/>
            <a:ext cx="8264129" cy="120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3918651"/>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39793" y="1075778"/>
            <a:ext cx="8263890" cy="1209562"/>
          </a:xfrm>
        </p:spPr>
        <p:txBody>
          <a:bodyPr wrap="square">
            <a:spAutoFit/>
          </a:bodyPr>
          <a:lstStyle>
            <a:lvl1pPr marL="0" indent="0">
              <a:buNone/>
              <a:defRPr/>
            </a:lvl1pPr>
            <a:lvl2pPr marL="171450" indent="0">
              <a:buNone/>
              <a:defRPr/>
            </a:lvl2pPr>
            <a:lvl3pPr marL="342900" indent="0">
              <a:buNone/>
              <a:defRPr/>
            </a:lvl3pPr>
            <a:lvl4pPr marL="51435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833196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438151" y="1076325"/>
            <a:ext cx="3908822" cy="120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4792266" y="1076325"/>
            <a:ext cx="3914775" cy="120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737609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441197" y="342900"/>
            <a:ext cx="8263890" cy="415499"/>
          </a:xfrm>
        </p:spPr>
        <p:txBody>
          <a:bodyPr/>
          <a:lstStyle/>
          <a:p>
            <a:r>
              <a:rPr lang="en-US"/>
              <a:t>Click to edit Master title style</a:t>
            </a:r>
          </a:p>
        </p:txBody>
      </p:sp>
      <p:sp>
        <p:nvSpPr>
          <p:cNvPr id="4" name="Text Placeholder 3"/>
          <p:cNvSpPr>
            <a:spLocks noGrp="1"/>
          </p:cNvSpPr>
          <p:nvPr>
            <p:ph type="body" sz="quarter" idx="10"/>
          </p:nvPr>
        </p:nvSpPr>
        <p:spPr>
          <a:xfrm>
            <a:off x="438150" y="1076325"/>
            <a:ext cx="3909060" cy="1237262"/>
          </a:xfrm>
        </p:spPr>
        <p:txBody>
          <a:bodyPr wrap="square">
            <a:spAutoFit/>
          </a:bodyPr>
          <a:lstStyle>
            <a:lvl1pPr marL="0" indent="0">
              <a:spcBef>
                <a:spcPts val="918"/>
              </a:spcBef>
              <a:buClr>
                <a:schemeClr val="tx1"/>
              </a:buClr>
              <a:buFont typeface="Wingdings" panose="05000000000000000000" pitchFamily="2" charset="2"/>
              <a:buNone/>
              <a:defRPr sz="2100" b="0">
                <a:latin typeface="Segoe UI" panose="020B0502040204020203" pitchFamily="34" charset="0"/>
                <a:cs typeface="Segoe UI" panose="020B0502040204020203" pitchFamily="34" charset="0"/>
              </a:defRPr>
            </a:lvl1pPr>
            <a:lvl2pPr marL="191691" indent="0">
              <a:buFont typeface="Wingdings" panose="05000000000000000000" pitchFamily="2" charset="2"/>
              <a:buNone/>
              <a:defRPr sz="1500" b="0"/>
            </a:lvl2pPr>
            <a:lvl3pPr marL="338138" indent="0">
              <a:buFont typeface="Wingdings" panose="05000000000000000000" pitchFamily="2" charset="2"/>
              <a:buNone/>
              <a:tabLst/>
              <a:defRPr sz="1200" b="0"/>
            </a:lvl3pPr>
            <a:lvl4pPr marL="489347" indent="0">
              <a:buFont typeface="Wingdings" panose="05000000000000000000" pitchFamily="2" charset="2"/>
              <a:buNone/>
              <a:defRPr sz="1050" b="0"/>
            </a:lvl4pPr>
            <a:lvl5pPr marL="640556" indent="0">
              <a:buFont typeface="Wingdings" panose="05000000000000000000" pitchFamily="2" charset="2"/>
              <a:buNone/>
              <a:tabLst/>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4797878" y="1076325"/>
            <a:ext cx="3909060" cy="1237262"/>
          </a:xfrm>
        </p:spPr>
        <p:txBody>
          <a:bodyPr wrap="square">
            <a:spAutoFit/>
          </a:bodyPr>
          <a:lstStyle>
            <a:lvl1pPr marL="0" indent="0">
              <a:spcBef>
                <a:spcPts val="918"/>
              </a:spcBef>
              <a:buClr>
                <a:schemeClr val="tx1"/>
              </a:buClr>
              <a:buFont typeface="Wingdings" panose="05000000000000000000" pitchFamily="2" charset="2"/>
              <a:buNone/>
              <a:defRPr sz="2100" b="0">
                <a:latin typeface="Segoe UI" panose="020B0502040204020203" pitchFamily="34" charset="0"/>
                <a:cs typeface="Segoe UI" panose="020B0502040204020203" pitchFamily="34" charset="0"/>
              </a:defRPr>
            </a:lvl1pPr>
            <a:lvl2pPr marL="191691" indent="0">
              <a:buFont typeface="Wingdings" panose="05000000000000000000" pitchFamily="2" charset="2"/>
              <a:buNone/>
              <a:defRPr sz="1500" b="0"/>
            </a:lvl2pPr>
            <a:lvl3pPr marL="338138" indent="0">
              <a:buFont typeface="Wingdings" panose="05000000000000000000" pitchFamily="2" charset="2"/>
              <a:buNone/>
              <a:tabLst/>
              <a:defRPr sz="1200" b="0"/>
            </a:lvl3pPr>
            <a:lvl4pPr marL="489347" indent="0">
              <a:buFont typeface="Wingdings" panose="05000000000000000000" pitchFamily="2" charset="2"/>
              <a:buNone/>
              <a:defRPr sz="1050" b="0"/>
            </a:lvl4pPr>
            <a:lvl5pPr marL="640556" indent="0">
              <a:buFont typeface="Wingdings" panose="05000000000000000000" pitchFamily="2" charset="2"/>
              <a:buNone/>
              <a:tabLst/>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099900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997" y="876708"/>
            <a:ext cx="2713786" cy="674749"/>
          </a:xfrm>
        </p:spPr>
        <p:txBody>
          <a:bodyPr lIns="0" tIns="0" rIns="0" bIns="0"/>
          <a:lstStyle>
            <a:lvl1pPr>
              <a:defRPr sz="1324" spc="0" baseline="0">
                <a:solidFill>
                  <a:schemeClr val="tx1"/>
                </a:solidFill>
              </a:defRPr>
            </a:lvl1pPr>
          </a:lstStyle>
          <a:p>
            <a:r>
              <a:rPr lang="en-US"/>
              <a:t>Contents</a:t>
            </a:r>
          </a:p>
        </p:txBody>
      </p:sp>
      <p:sp>
        <p:nvSpPr>
          <p:cNvPr id="4" name="Text Placeholder 3"/>
          <p:cNvSpPr>
            <a:spLocks noGrp="1"/>
          </p:cNvSpPr>
          <p:nvPr>
            <p:ph type="body" sz="quarter" idx="10" hasCustomPrompt="1"/>
          </p:nvPr>
        </p:nvSpPr>
        <p:spPr>
          <a:xfrm>
            <a:off x="4672382" y="876708"/>
            <a:ext cx="2878363" cy="2840248"/>
          </a:xfrm>
        </p:spPr>
        <p:txBody>
          <a:bodyPr wrap="square" lIns="0" tIns="0" rIns="0" bIns="0">
            <a:noAutofit/>
          </a:bodyPr>
          <a:lstStyle>
            <a:lvl1pPr marL="0" indent="0" defTabSz="380463">
              <a:spcAft>
                <a:spcPts val="368"/>
              </a:spcAft>
              <a:buNone/>
              <a:defRPr sz="1324" spc="0" baseline="0">
                <a:solidFill>
                  <a:schemeClr val="tx2"/>
                </a:solidFill>
              </a:defRPr>
            </a:lvl1pPr>
            <a:lvl2pPr marL="168058" indent="0">
              <a:buNone/>
              <a:defRPr sz="1324"/>
            </a:lvl2pPr>
            <a:lvl3pPr marL="336114" indent="0">
              <a:buNone/>
              <a:defRPr sz="1324"/>
            </a:lvl3pPr>
            <a:lvl4pPr marL="504172" indent="0">
              <a:buNone/>
              <a:defRPr sz="1324"/>
            </a:lvl4pPr>
            <a:lvl5pPr marL="672229" indent="0">
              <a:buNone/>
              <a:defRPr sz="1324"/>
            </a:lvl5pPr>
          </a:lstStyle>
          <a:p>
            <a:pPr lvl="0"/>
            <a:r>
              <a:rPr lang="en-US"/>
              <a:t>##	Section Title</a:t>
            </a:r>
          </a:p>
        </p:txBody>
      </p:sp>
    </p:spTree>
    <p:extLst>
      <p:ext uri="{BB962C8B-B14F-4D97-AF65-F5344CB8AC3E}">
        <p14:creationId xmlns:p14="http://schemas.microsoft.com/office/powerpoint/2010/main" val="600584490"/>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196196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B9105F9-7ABA-41AE-8E9D-D77687CF4BD7}"/>
              </a:ext>
            </a:extLst>
          </p:cNvPr>
          <p:cNvSpPr>
            <a:spLocks noGrp="1"/>
          </p:cNvSpPr>
          <p:nvPr>
            <p:ph type="body" sz="quarter" idx="10"/>
          </p:nvPr>
        </p:nvSpPr>
        <p:spPr>
          <a:xfrm>
            <a:off x="438150" y="758429"/>
            <a:ext cx="8268891" cy="230833"/>
          </a:xfrm>
        </p:spPr>
        <p:txBody>
          <a:bodyPr/>
          <a:lstStyle>
            <a:lvl1pPr marL="0" indent="0">
              <a:buNone/>
              <a:defRPr sz="1500">
                <a:solidFill>
                  <a:schemeClr val="accent1"/>
                </a:solidFill>
              </a:defRPr>
            </a:lvl1pPr>
            <a:lvl2pPr marL="0" indent="0">
              <a:buNone/>
              <a:defRPr sz="1200">
                <a:solidFill>
                  <a:schemeClr val="accent1"/>
                </a:solidFill>
              </a:defRPr>
            </a:lvl2pPr>
            <a:lvl3pPr marL="0" indent="0">
              <a:buNone/>
              <a:defRPr sz="900">
                <a:solidFill>
                  <a:schemeClr val="accent1"/>
                </a:solidFill>
              </a:defRPr>
            </a:lvl3pPr>
            <a:lvl4pPr marL="0" indent="0">
              <a:buNone/>
              <a:defRPr sz="825">
                <a:solidFill>
                  <a:schemeClr val="accent1"/>
                </a:solidFill>
              </a:defRPr>
            </a:lvl4pPr>
            <a:lvl5pPr marL="0" indent="0">
              <a:buNone/>
              <a:defRPr sz="825">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98352262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B9105F9-7ABA-41AE-8E9D-D77687CF4BD7}"/>
              </a:ext>
            </a:extLst>
          </p:cNvPr>
          <p:cNvSpPr>
            <a:spLocks noGrp="1"/>
          </p:cNvSpPr>
          <p:nvPr>
            <p:ph type="body" sz="quarter" idx="10"/>
          </p:nvPr>
        </p:nvSpPr>
        <p:spPr>
          <a:xfrm>
            <a:off x="438150" y="758429"/>
            <a:ext cx="8268891" cy="230833"/>
          </a:xfrm>
        </p:spPr>
        <p:txBody>
          <a:bodyPr/>
          <a:lstStyle>
            <a:lvl1pPr marL="0" indent="0">
              <a:buNone/>
              <a:defRPr sz="1500">
                <a:solidFill>
                  <a:schemeClr val="accent1"/>
                </a:solidFill>
              </a:defRPr>
            </a:lvl1pPr>
            <a:lvl2pPr marL="0" indent="0">
              <a:buNone/>
              <a:defRPr sz="1200">
                <a:solidFill>
                  <a:schemeClr val="accent1"/>
                </a:solidFill>
              </a:defRPr>
            </a:lvl2pPr>
            <a:lvl3pPr marL="0" indent="0">
              <a:buNone/>
              <a:defRPr sz="900">
                <a:solidFill>
                  <a:schemeClr val="accent1"/>
                </a:solidFill>
              </a:defRPr>
            </a:lvl3pPr>
            <a:lvl4pPr marL="0" indent="0">
              <a:buNone/>
              <a:defRPr sz="825">
                <a:solidFill>
                  <a:schemeClr val="accent1"/>
                </a:solidFill>
              </a:defRPr>
            </a:lvl4pPr>
            <a:lvl5pPr marL="0" indent="0">
              <a:buNone/>
              <a:defRPr sz="825">
                <a:solidFill>
                  <a:schemeClr val="accent1"/>
                </a:solidFill>
              </a:defRPr>
            </a:lvl5pPr>
          </a:lstStyle>
          <a:p>
            <a:pPr lvl="0"/>
            <a:r>
              <a:rPr lang="en-US"/>
              <a:t>Click to edit Master text styles</a:t>
            </a:r>
          </a:p>
        </p:txBody>
      </p:sp>
      <p:sp>
        <p:nvSpPr>
          <p:cNvPr id="5" name="Text Placeholder 4">
            <a:extLst>
              <a:ext uri="{FF2B5EF4-FFF2-40B4-BE49-F238E27FC236}">
                <a16:creationId xmlns:a16="http://schemas.microsoft.com/office/drawing/2014/main" id="{AF4EB6CC-F053-4964-BF81-0E8088B9D67C}"/>
              </a:ext>
            </a:extLst>
          </p:cNvPr>
          <p:cNvSpPr>
            <a:spLocks noGrp="1"/>
          </p:cNvSpPr>
          <p:nvPr>
            <p:ph type="body" sz="quarter" idx="11"/>
          </p:nvPr>
        </p:nvSpPr>
        <p:spPr>
          <a:xfrm>
            <a:off x="438150" y="1252538"/>
            <a:ext cx="4344591" cy="1209562"/>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162992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AF4EB6CC-F053-4964-BF81-0E8088B9D67C}"/>
              </a:ext>
            </a:extLst>
          </p:cNvPr>
          <p:cNvSpPr>
            <a:spLocks noGrp="1"/>
          </p:cNvSpPr>
          <p:nvPr>
            <p:ph type="body" sz="quarter" idx="11"/>
          </p:nvPr>
        </p:nvSpPr>
        <p:spPr>
          <a:xfrm>
            <a:off x="438150" y="1252538"/>
            <a:ext cx="4344591" cy="1209562"/>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776424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438151" y="342900"/>
            <a:ext cx="4131314" cy="295466"/>
          </a:xfrm>
        </p:spPr>
        <p:txBody>
          <a:bodyPr tIns="64008"/>
          <a:lstStyle>
            <a:lvl1pPr>
              <a:defRPr sz="15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05279055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7" name="Picture Placeholder" descr="This photo is a 'placeholder' only. Drag or drop your photo here, or click and tap the center to insert a photo.">
            <a:extLst>
              <a:ext uri="{FF2B5EF4-FFF2-40B4-BE49-F238E27FC236}">
                <a16:creationId xmlns:a16="http://schemas.microsoft.com/office/drawing/2014/main" id="{CC6E92E5-E859-445F-856B-33F974FA3AC2}"/>
              </a:ext>
            </a:extLst>
          </p:cNvPr>
          <p:cNvSpPr>
            <a:spLocks noGrp="1"/>
          </p:cNvSpPr>
          <p:nvPr>
            <p:ph type="pic" sz="quarter" idx="11" hasCustomPrompt="1"/>
          </p:nvPr>
        </p:nvSpPr>
        <p:spPr bwMode="gray">
          <a:xfrm>
            <a:off x="4000500" y="0"/>
            <a:ext cx="5143500" cy="51435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2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441197" y="1512152"/>
            <a:ext cx="3118772" cy="830997"/>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438150" y="2651655"/>
            <a:ext cx="3121819" cy="253916"/>
          </a:xfrm>
        </p:spPr>
        <p:txBody>
          <a:bodyPr/>
          <a:lstStyle>
            <a:lvl1pPr marL="0" indent="0">
              <a:buNone/>
              <a:defRPr sz="1650">
                <a:latin typeface="+mn-lt"/>
              </a:defRPr>
            </a:lvl1pPr>
            <a:lvl2pPr marL="171450" indent="0">
              <a:buNone/>
              <a:defRPr/>
            </a:lvl2pPr>
            <a:lvl3pPr marL="342900" indent="0">
              <a:buNone/>
              <a:defRPr/>
            </a:lvl3pPr>
            <a:lvl4pPr marL="496491" indent="0">
              <a:buNone/>
              <a:defRPr/>
            </a:lvl4pPr>
            <a:lvl5pPr marL="641747" indent="0">
              <a:buNone/>
              <a:defRPr/>
            </a:lvl5pPr>
          </a:lstStyle>
          <a:p>
            <a:pPr lvl="0"/>
            <a:r>
              <a:rPr lang="en-US"/>
              <a:t>Click to edit Master text styles</a:t>
            </a:r>
          </a:p>
        </p:txBody>
      </p:sp>
    </p:spTree>
    <p:extLst>
      <p:ext uri="{BB962C8B-B14F-4D97-AF65-F5344CB8AC3E}">
        <p14:creationId xmlns:p14="http://schemas.microsoft.com/office/powerpoint/2010/main" val="1441560595"/>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441197" y="2155061"/>
            <a:ext cx="3119963" cy="830997"/>
          </a:xfrm>
        </p:spPr>
        <p:txBody>
          <a:bodyPr anchor="ctr"/>
          <a:lstStyle/>
          <a:p>
            <a:r>
              <a:rPr lang="en-US"/>
              <a:t>Click to edit Master title style</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2DBE4BB-02BC-403B-BD4E-F269E8077083}"/>
              </a:ext>
            </a:extLst>
          </p:cNvPr>
          <p:cNvSpPr>
            <a:spLocks noGrp="1"/>
          </p:cNvSpPr>
          <p:nvPr>
            <p:ph type="pic" sz="quarter" idx="11" hasCustomPrompt="1"/>
          </p:nvPr>
        </p:nvSpPr>
        <p:spPr bwMode="gray">
          <a:xfrm>
            <a:off x="4000500" y="0"/>
            <a:ext cx="5143500" cy="51435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2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723202183"/>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5" name="Picture Placeholder" descr="This photo is a 'placeholder' only. Drag or drop your photo here, or click and tap the center to insert a photo.">
            <a:extLst>
              <a:ext uri="{FF2B5EF4-FFF2-40B4-BE49-F238E27FC236}">
                <a16:creationId xmlns:a16="http://schemas.microsoft.com/office/drawing/2014/main" id="{AB7A8995-AE4E-430B-AF29-B4D106F867E8}"/>
              </a:ext>
            </a:extLst>
          </p:cNvPr>
          <p:cNvSpPr>
            <a:spLocks noGrp="1"/>
          </p:cNvSpPr>
          <p:nvPr>
            <p:ph type="pic" sz="quarter" idx="11" hasCustomPrompt="1"/>
          </p:nvPr>
        </p:nvSpPr>
        <p:spPr bwMode="gray">
          <a:xfrm>
            <a:off x="4000500" y="0"/>
            <a:ext cx="5143500" cy="51435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2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441198" y="2247395"/>
            <a:ext cx="3122344" cy="646331"/>
          </a:xfrm>
        </p:spPr>
        <p:txBody>
          <a:bodyPr anchor="t"/>
          <a:lstStyle>
            <a:lvl1pPr>
              <a:defRPr sz="2100"/>
            </a:lvl1pPr>
          </a:lstStyle>
          <a:p>
            <a:r>
              <a:rPr lang="en-US"/>
              <a:t>Square photo layout with smaller text</a:t>
            </a:r>
          </a:p>
        </p:txBody>
      </p:sp>
    </p:spTree>
    <p:extLst>
      <p:ext uri="{BB962C8B-B14F-4D97-AF65-F5344CB8AC3E}">
        <p14:creationId xmlns:p14="http://schemas.microsoft.com/office/powerpoint/2010/main" val="280814265"/>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441197" y="4077096"/>
            <a:ext cx="8263890" cy="415498"/>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0"/>
            <a:ext cx="9144000" cy="3429000"/>
          </a:xfrm>
          <a:blipFill>
            <a:blip r:embed="rId2"/>
            <a:stretch>
              <a:fillRect/>
            </a:stretch>
          </a:blipFill>
        </p:spPr>
        <p:txBody>
          <a:bodyPr vert="horz" wrap="square" lIns="0" tIns="1097280" rIns="0" bIns="0" rtlCol="0" anchor="t" anchorCtr="0">
            <a:noAutofit/>
          </a:bodyPr>
          <a:lstStyle>
            <a:lvl1pPr marL="0" indent="0" algn="ctr">
              <a:buNone/>
              <a:defRPr lang="en-US" sz="1050" b="1" dirty="0">
                <a:solidFill>
                  <a:srgbClr val="FFFFFF"/>
                </a:solidFill>
              </a:defRPr>
            </a:lvl1pPr>
          </a:lstStyle>
          <a:p>
            <a:pPr marL="171450" lvl="0" indent="-17145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30664720"/>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441197" y="649715"/>
            <a:ext cx="8263890" cy="415498"/>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1786" y="1714500"/>
            <a:ext cx="9144000" cy="3429000"/>
          </a:xfrm>
          <a:blipFill>
            <a:blip r:embed="rId2"/>
            <a:stretch>
              <a:fillRect/>
            </a:stretch>
          </a:blipFill>
        </p:spPr>
        <p:txBody>
          <a:bodyPr vert="horz" wrap="square" lIns="0" tIns="1097280" rIns="0" bIns="0" rtlCol="0" anchor="t" anchorCtr="0">
            <a:noAutofit/>
          </a:bodyPr>
          <a:lstStyle>
            <a:lvl1pPr marL="0" indent="0" algn="ctr">
              <a:buNone/>
              <a:defRPr lang="en-US" sz="1050" b="1" dirty="0">
                <a:solidFill>
                  <a:srgbClr val="FFFFFF"/>
                </a:solidFill>
              </a:defRPr>
            </a:lvl1pPr>
          </a:lstStyle>
          <a:p>
            <a:pPr marL="171450" lvl="0" indent="-17145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44610570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997" y="465322"/>
            <a:ext cx="8479852" cy="307777"/>
          </a:xfrm>
        </p:spPr>
        <p:txBody>
          <a:bodyPr wrap="square" lIns="0" tIns="0" rIns="0" bIns="0">
            <a:spAutoFit/>
          </a:bodyPr>
          <a:lstStyle>
            <a:lvl1pPr>
              <a:lnSpc>
                <a:spcPts val="2352"/>
              </a:lnSpc>
              <a:defRPr sz="2059">
                <a:solidFill>
                  <a:schemeClr val="tx1"/>
                </a:solidFill>
              </a:defRPr>
            </a:lvl1pPr>
          </a:lstStyle>
          <a:p>
            <a:r>
              <a:rPr lang="en-US"/>
              <a:t>Heading Segoe UI </a:t>
            </a:r>
            <a:r>
              <a:rPr lang="en-US" err="1"/>
              <a:t>Semibold</a:t>
            </a:r>
            <a:r>
              <a:rPr lang="en-US"/>
              <a:t> 28/32</a:t>
            </a:r>
          </a:p>
        </p:txBody>
      </p:sp>
      <p:sp>
        <p:nvSpPr>
          <p:cNvPr id="4" name="Text Placeholder 3"/>
          <p:cNvSpPr>
            <a:spLocks noGrp="1"/>
          </p:cNvSpPr>
          <p:nvPr>
            <p:ph type="body" sz="quarter" idx="10" hasCustomPrompt="1"/>
          </p:nvPr>
        </p:nvSpPr>
        <p:spPr>
          <a:xfrm>
            <a:off x="341997" y="1442102"/>
            <a:ext cx="8479852" cy="452654"/>
          </a:xfrm>
        </p:spPr>
        <p:txBody>
          <a:bodyPr wrap="square" lIns="0" tIns="0" rIns="0" bIns="0">
            <a:spAutoFit/>
          </a:bodyPr>
          <a:lstStyle>
            <a:lvl1pPr marL="0" indent="0">
              <a:lnSpc>
                <a:spcPts val="1765"/>
              </a:lnSpc>
              <a:buNone/>
              <a:defRPr sz="1471" b="0" i="0" spc="0">
                <a:solidFill>
                  <a:schemeClr val="tx1"/>
                </a:solidFill>
                <a:latin typeface="+mj-lt"/>
              </a:defRPr>
            </a:lvl1pPr>
            <a:lvl2pPr marL="0" indent="0">
              <a:lnSpc>
                <a:spcPts val="1765"/>
              </a:lnSpc>
              <a:buNone/>
              <a:defRPr spc="0"/>
            </a:lvl2pPr>
            <a:lvl3pPr marL="336114" indent="0">
              <a:buNone/>
              <a:defRPr/>
            </a:lvl3pPr>
            <a:lvl4pPr marL="504172" indent="0">
              <a:buNone/>
              <a:defRPr/>
            </a:lvl4pPr>
            <a:lvl5pPr marL="672229" indent="0">
              <a:buNone/>
              <a:defRPr/>
            </a:lvl5pPr>
          </a:lstStyle>
          <a:p>
            <a:pPr lvl="0"/>
            <a:r>
              <a:rPr lang="en-US"/>
              <a:t>Large: subhead Segoe UI </a:t>
            </a:r>
            <a:r>
              <a:rPr lang="en-US" err="1"/>
              <a:t>Semibold</a:t>
            </a:r>
            <a:r>
              <a:rPr lang="en-US"/>
              <a:t> 20/24</a:t>
            </a:r>
          </a:p>
          <a:p>
            <a:pPr lvl="1"/>
            <a:r>
              <a:rPr lang="en-US"/>
              <a:t>Large: subhead Segoe UI Regular 20/24</a:t>
            </a:r>
          </a:p>
        </p:txBody>
      </p:sp>
      <p:sp>
        <p:nvSpPr>
          <p:cNvPr id="5" name="Text Placeholder 4"/>
          <p:cNvSpPr>
            <a:spLocks noGrp="1"/>
          </p:cNvSpPr>
          <p:nvPr>
            <p:ph type="body" sz="quarter" idx="11" hasCustomPrompt="1"/>
          </p:nvPr>
        </p:nvSpPr>
        <p:spPr>
          <a:xfrm>
            <a:off x="341997" y="2363542"/>
            <a:ext cx="8479852" cy="332879"/>
          </a:xfrm>
        </p:spPr>
        <p:txBody>
          <a:bodyPr lIns="0" tIns="0" rIns="0" bIns="0"/>
          <a:lstStyle>
            <a:lvl1pPr marL="0" indent="0">
              <a:lnSpc>
                <a:spcPts val="1324"/>
              </a:lnSpc>
              <a:spcBef>
                <a:spcPts val="0"/>
              </a:spcBef>
              <a:buNone/>
              <a:defRPr sz="1029" b="0" spc="0">
                <a:solidFill>
                  <a:schemeClr val="tx2"/>
                </a:solidFill>
                <a:latin typeface="+mj-lt"/>
              </a:defRPr>
            </a:lvl1pPr>
            <a:lvl2pPr marL="0" indent="0">
              <a:lnSpc>
                <a:spcPts val="1324"/>
              </a:lnSpc>
              <a:spcBef>
                <a:spcPts val="0"/>
              </a:spcBef>
              <a:buNone/>
              <a:defRPr sz="1029" spc="0">
                <a:solidFill>
                  <a:schemeClr val="tx1"/>
                </a:solidFill>
              </a:defRPr>
            </a:lvl2pPr>
            <a:lvl3pPr marL="336114" indent="0">
              <a:buNone/>
              <a:defRPr/>
            </a:lvl3pPr>
            <a:lvl4pPr marL="504172" indent="0">
              <a:buNone/>
              <a:defRPr/>
            </a:lvl4pPr>
            <a:lvl5pPr marL="672229" indent="0">
              <a:buNone/>
              <a:defRPr/>
            </a:lvl5pPr>
          </a:lstStyle>
          <a:p>
            <a:pPr lvl="0"/>
            <a:r>
              <a:rPr lang="en-US"/>
              <a:t>Medium: paragraph title Segoe UI </a:t>
            </a:r>
            <a:r>
              <a:rPr lang="en-US" err="1"/>
              <a:t>Semibold</a:t>
            </a:r>
            <a:r>
              <a:rPr lang="en-US"/>
              <a:t> 14/18</a:t>
            </a:r>
          </a:p>
          <a:p>
            <a:pPr lvl="1"/>
            <a:r>
              <a:rPr lang="en-US"/>
              <a:t>Body copy Segoe UI Regular 14/18</a:t>
            </a:r>
          </a:p>
        </p:txBody>
      </p:sp>
      <p:sp>
        <p:nvSpPr>
          <p:cNvPr id="7" name="Text Placeholder 6"/>
          <p:cNvSpPr>
            <a:spLocks noGrp="1"/>
          </p:cNvSpPr>
          <p:nvPr>
            <p:ph type="body" sz="quarter" idx="12" hasCustomPrompt="1"/>
          </p:nvPr>
        </p:nvSpPr>
        <p:spPr>
          <a:xfrm>
            <a:off x="341997" y="3264711"/>
            <a:ext cx="8479852" cy="248959"/>
          </a:xfrm>
        </p:spPr>
        <p:txBody>
          <a:bodyPr lIns="0" tIns="0" rIns="0" bIns="0"/>
          <a:lstStyle>
            <a:lvl1pPr marL="0" indent="0">
              <a:lnSpc>
                <a:spcPts val="882"/>
              </a:lnSpc>
              <a:spcBef>
                <a:spcPts val="0"/>
              </a:spcBef>
              <a:buNone/>
              <a:defRPr sz="735" spc="0">
                <a:solidFill>
                  <a:schemeClr val="tx1"/>
                </a:solidFill>
              </a:defRPr>
            </a:lvl1pPr>
            <a:lvl2pPr marL="0" indent="0">
              <a:lnSpc>
                <a:spcPct val="100000"/>
              </a:lnSpc>
              <a:spcBef>
                <a:spcPts val="0"/>
              </a:spcBef>
              <a:buNone/>
              <a:defRPr sz="735" spc="0">
                <a:solidFill>
                  <a:schemeClr val="tx1"/>
                </a:solidFill>
              </a:defRPr>
            </a:lvl2pPr>
            <a:lvl3pPr marL="336114" indent="0">
              <a:buNone/>
              <a:defRPr/>
            </a:lvl3pPr>
            <a:lvl4pPr marL="504172" indent="0">
              <a:buNone/>
              <a:defRPr/>
            </a:lvl4pPr>
            <a:lvl5pPr marL="0" indent="0">
              <a:lnSpc>
                <a:spcPct val="100000"/>
              </a:lnSpc>
              <a:buNone/>
              <a:defRPr/>
            </a:lvl5pPr>
          </a:lstStyle>
          <a:p>
            <a:pPr lvl="4"/>
            <a:r>
              <a:rPr lang="en-US"/>
              <a:t>Small caption: Segoe UI Bold 10/12</a:t>
            </a:r>
          </a:p>
          <a:p>
            <a:pPr lvl="1"/>
            <a:r>
              <a:rPr lang="en-US"/>
              <a:t>Small caption Segoe Regular 10/12</a:t>
            </a:r>
          </a:p>
        </p:txBody>
      </p:sp>
    </p:spTree>
    <p:extLst>
      <p:ext uri="{BB962C8B-B14F-4D97-AF65-F5344CB8AC3E}">
        <p14:creationId xmlns:p14="http://schemas.microsoft.com/office/powerpoint/2010/main" val="1293675924"/>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441197" y="342900"/>
            <a:ext cx="8263890" cy="415498"/>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438149" y="4267200"/>
            <a:ext cx="4025646" cy="230832"/>
          </a:xfrm>
        </p:spPr>
        <p:txBody>
          <a:bodyPr/>
          <a:lstStyle>
            <a:lvl1pPr marL="0" indent="0" algn="ctr">
              <a:spcBef>
                <a:spcPts val="0"/>
              </a:spcBef>
              <a:buNone/>
              <a:defRPr sz="15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436959" y="1519238"/>
            <a:ext cx="4025646" cy="2606040"/>
          </a:xfrm>
          <a:blipFill>
            <a:blip r:embed="rId2"/>
            <a:stretch>
              <a:fillRect/>
            </a:stretch>
          </a:blipFill>
        </p:spPr>
        <p:txBody>
          <a:bodyPr vert="horz" wrap="square" lIns="0" tIns="0" rIns="0" bIns="1188720" rtlCol="0" anchor="ctr" anchorCtr="0">
            <a:noAutofit/>
          </a:bodyPr>
          <a:lstStyle>
            <a:lvl1pPr marL="0" indent="0" algn="ctr">
              <a:buNone/>
              <a:defRPr lang="en-US" sz="750" b="1" dirty="0">
                <a:solidFill>
                  <a:srgbClr val="FFFFFF"/>
                </a:solidFill>
              </a:defRPr>
            </a:lvl1pPr>
          </a:lstStyle>
          <a:p>
            <a:pPr marL="171450" lvl="0" indent="-17145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4681395" y="4267200"/>
            <a:ext cx="4025646" cy="230832"/>
          </a:xfrm>
        </p:spPr>
        <p:txBody>
          <a:bodyPr/>
          <a:lstStyle>
            <a:lvl1pPr marL="0" indent="0" algn="ctr">
              <a:spcBef>
                <a:spcPts val="0"/>
              </a:spcBef>
              <a:buNone/>
              <a:defRPr sz="15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4679441" y="1519238"/>
            <a:ext cx="4025646" cy="2606040"/>
          </a:xfrm>
          <a:blipFill>
            <a:blip r:embed="rId2"/>
            <a:stretch>
              <a:fillRect/>
            </a:stretch>
          </a:blipFill>
        </p:spPr>
        <p:txBody>
          <a:bodyPr vert="horz" wrap="square" lIns="0" tIns="0" rIns="0" bIns="1188720" rtlCol="0" anchor="ctr" anchorCtr="0">
            <a:noAutofit/>
          </a:bodyPr>
          <a:lstStyle>
            <a:lvl1pPr marL="0" indent="0" algn="ctr">
              <a:buNone/>
              <a:defRPr lang="en-US" sz="750" b="1" dirty="0">
                <a:solidFill>
                  <a:srgbClr val="FFFFFF"/>
                </a:solidFill>
              </a:defRPr>
            </a:lvl1pPr>
          </a:lstStyle>
          <a:p>
            <a:pPr marL="171450" lvl="0" indent="-171450"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348388777"/>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441197" y="342900"/>
            <a:ext cx="8263890" cy="415498"/>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436960" y="4267200"/>
            <a:ext cx="2606278" cy="230832"/>
          </a:xfrm>
        </p:spPr>
        <p:txBody>
          <a:bodyPr/>
          <a:lstStyle>
            <a:lvl1pPr marL="0" indent="0" algn="ctr">
              <a:spcBef>
                <a:spcPts val="0"/>
              </a:spcBef>
              <a:buNone/>
              <a:defRPr sz="15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436959" y="1519238"/>
            <a:ext cx="2606040" cy="2606040"/>
          </a:xfrm>
          <a:blipFill>
            <a:blip r:embed="rId2"/>
            <a:stretch>
              <a:fillRect/>
            </a:stretch>
          </a:blipFill>
        </p:spPr>
        <p:txBody>
          <a:bodyPr lIns="0" tIns="0" rIns="0" bIns="100584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268980" y="4267200"/>
            <a:ext cx="2606278" cy="230832"/>
          </a:xfrm>
        </p:spPr>
        <p:txBody>
          <a:bodyPr/>
          <a:lstStyle>
            <a:lvl1pPr marL="0" indent="0" algn="ctr">
              <a:spcBef>
                <a:spcPts val="0"/>
              </a:spcBef>
              <a:buNone/>
              <a:defRPr sz="15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268980" y="1519238"/>
            <a:ext cx="2606040" cy="2606040"/>
          </a:xfrm>
          <a:blipFill>
            <a:blip r:embed="rId2"/>
            <a:stretch>
              <a:fillRect/>
            </a:stretch>
          </a:blipFill>
        </p:spPr>
        <p:txBody>
          <a:bodyPr lIns="0" tIns="0" rIns="0" bIns="100584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100764" y="4267200"/>
            <a:ext cx="2606278" cy="230832"/>
          </a:xfrm>
        </p:spPr>
        <p:txBody>
          <a:bodyPr/>
          <a:lstStyle>
            <a:lvl1pPr marL="0" indent="0" algn="ctr">
              <a:spcBef>
                <a:spcPts val="0"/>
              </a:spcBef>
              <a:buNone/>
              <a:defRPr sz="15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099047" y="1519238"/>
            <a:ext cx="2606040" cy="2606040"/>
          </a:xfrm>
          <a:blipFill>
            <a:blip r:embed="rId2"/>
            <a:stretch>
              <a:fillRect/>
            </a:stretch>
          </a:blipFill>
        </p:spPr>
        <p:txBody>
          <a:bodyPr lIns="0" tIns="0" rIns="0" bIns="100584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06403175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441197" y="342900"/>
            <a:ext cx="8263890" cy="415498"/>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436960" y="3565454"/>
            <a:ext cx="1899666" cy="461665"/>
          </a:xfrm>
        </p:spPr>
        <p:txBody>
          <a:bodyPr/>
          <a:lstStyle>
            <a:lvl1pPr marL="0" indent="0" algn="ctr">
              <a:spcBef>
                <a:spcPts val="0"/>
              </a:spcBef>
              <a:buNone/>
              <a:defRPr sz="15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436959" y="1519238"/>
            <a:ext cx="1899666" cy="1899666"/>
          </a:xfrm>
          <a:blipFill>
            <a:blip r:embed="rId2"/>
            <a:stretch>
              <a:fillRect/>
            </a:stretch>
          </a:blipFill>
        </p:spPr>
        <p:txBody>
          <a:bodyPr lIns="0" tIns="0" rIns="0" bIns="731520" anchor="ctr" anchorCtr="0">
            <a:noAutofit/>
          </a:bodyPr>
          <a:lstStyle>
            <a:lvl1pPr marL="0" indent="0" algn="ctr">
              <a:lnSpc>
                <a:spcPct val="100000"/>
              </a:lnSpc>
              <a:buNone/>
              <a:defRPr sz="45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2560431" y="3565454"/>
            <a:ext cx="1899666" cy="461665"/>
          </a:xfrm>
        </p:spPr>
        <p:txBody>
          <a:bodyPr/>
          <a:lstStyle>
            <a:lvl1pPr marL="0" indent="0" algn="ctr">
              <a:spcBef>
                <a:spcPts val="0"/>
              </a:spcBef>
              <a:buNone/>
              <a:defRPr sz="15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2560431" y="1519238"/>
            <a:ext cx="1899666" cy="1899666"/>
          </a:xfrm>
          <a:blipFill>
            <a:blip r:embed="rId2"/>
            <a:stretch>
              <a:fillRect/>
            </a:stretch>
          </a:blipFill>
        </p:spPr>
        <p:txBody>
          <a:bodyPr lIns="0" tIns="0" rIns="0" bIns="731520" anchor="ctr" anchorCtr="0">
            <a:noAutofit/>
          </a:bodyPr>
          <a:lstStyle>
            <a:lvl1pPr marL="0" indent="0" algn="ctr">
              <a:lnSpc>
                <a:spcPct val="100000"/>
              </a:lnSpc>
              <a:buNone/>
              <a:defRPr sz="45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4683903" y="3565454"/>
            <a:ext cx="1899666" cy="461665"/>
          </a:xfrm>
        </p:spPr>
        <p:txBody>
          <a:bodyPr/>
          <a:lstStyle>
            <a:lvl1pPr marL="0" indent="0" algn="ctr">
              <a:spcBef>
                <a:spcPts val="0"/>
              </a:spcBef>
              <a:buNone/>
              <a:defRPr sz="15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4683903" y="1519238"/>
            <a:ext cx="1899666" cy="1899666"/>
          </a:xfrm>
          <a:blipFill>
            <a:blip r:embed="rId2"/>
            <a:stretch>
              <a:fillRect/>
            </a:stretch>
          </a:blipFill>
        </p:spPr>
        <p:txBody>
          <a:bodyPr lIns="0" tIns="0" rIns="0" bIns="731520" anchor="ctr" anchorCtr="0">
            <a:noAutofit/>
          </a:bodyPr>
          <a:lstStyle>
            <a:lvl1pPr marL="0" indent="0" algn="ctr">
              <a:lnSpc>
                <a:spcPct val="100000"/>
              </a:lnSpc>
              <a:buNone/>
              <a:defRPr sz="45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6807375" y="3565454"/>
            <a:ext cx="1899666" cy="461665"/>
          </a:xfrm>
        </p:spPr>
        <p:txBody>
          <a:bodyPr/>
          <a:lstStyle>
            <a:lvl1pPr marL="0" indent="0" algn="ctr">
              <a:spcBef>
                <a:spcPts val="0"/>
              </a:spcBef>
              <a:buNone/>
              <a:defRPr sz="150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6807375" y="1519238"/>
            <a:ext cx="1899666" cy="1899666"/>
          </a:xfrm>
          <a:blipFill>
            <a:blip r:embed="rId2"/>
            <a:stretch>
              <a:fillRect/>
            </a:stretch>
          </a:blipFill>
        </p:spPr>
        <p:txBody>
          <a:bodyPr lIns="0" tIns="0" rIns="0" bIns="731520" anchor="ctr" anchorCtr="0">
            <a:noAutofit/>
          </a:bodyPr>
          <a:lstStyle>
            <a:lvl1pPr marL="0" indent="0" algn="ctr">
              <a:lnSpc>
                <a:spcPct val="100000"/>
              </a:lnSpc>
              <a:buNone/>
              <a:defRPr sz="450" b="1">
                <a:solidFill>
                  <a:srgbClr val="FFFFFF"/>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7240938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6086475" y="1513285"/>
            <a:ext cx="2620566" cy="230832"/>
          </a:xfrm>
        </p:spPr>
        <p:txBody>
          <a:bodyPr/>
          <a:lstStyle>
            <a:lvl1pPr marL="0" indent="0">
              <a:buFontTx/>
              <a:buNone/>
              <a:defRPr sz="1500"/>
            </a:lvl1pPr>
          </a:lstStyle>
          <a:p>
            <a:pPr lvl="0"/>
            <a:r>
              <a:rPr lang="en-US"/>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436959" y="1077516"/>
            <a:ext cx="5439966" cy="3624263"/>
          </a:xfrm>
          <a:blipFill>
            <a:blip r:embed="rId2"/>
            <a:stretch>
              <a:fillRect/>
            </a:stretch>
          </a:blipFill>
        </p:spPr>
        <p:txBody>
          <a:bodyPr bIns="1005840" anchor="ctr">
            <a:noAutofit/>
          </a:bodyPr>
          <a:lstStyle>
            <a:lvl1pPr marL="0" indent="0" algn="ctr">
              <a:buNone/>
              <a:defRPr sz="750" b="1">
                <a:solidFill>
                  <a:srgbClr val="000000"/>
                </a:solidFill>
              </a:defRPr>
            </a:lvl1pPr>
          </a:lstStyle>
          <a:p>
            <a:r>
              <a:rPr lang="en-US"/>
              <a:t>Drag &amp; drop a screenshot </a:t>
            </a:r>
            <a:br>
              <a:rPr lang="en-US"/>
            </a:br>
            <a:r>
              <a:rPr lang="en-US"/>
              <a:t>here or click or tap icon </a:t>
            </a:r>
            <a:br>
              <a:rPr lang="en-US"/>
            </a:br>
            <a:r>
              <a:rPr lang="en-US"/>
              <a:t>below to insert </a:t>
            </a:r>
          </a:p>
        </p:txBody>
      </p:sp>
    </p:spTree>
    <p:extLst>
      <p:ext uri="{BB962C8B-B14F-4D97-AF65-F5344CB8AC3E}">
        <p14:creationId xmlns:p14="http://schemas.microsoft.com/office/powerpoint/2010/main" val="3319939152"/>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438150" y="1729380"/>
            <a:ext cx="2601717" cy="830997"/>
          </a:xfrm>
        </p:spPr>
        <p:txBody>
          <a:bodyPr/>
          <a:lstStyle>
            <a:lvl1pPr>
              <a:defRPr sz="2700">
                <a:solidFill>
                  <a:schemeClr val="tx1"/>
                </a:solidFill>
              </a:defRPr>
            </a:lvl1pPr>
          </a:lstStyle>
          <a:p>
            <a:r>
              <a:rPr lang="en-US"/>
              <a:t>Click to edit Master title style</a:t>
            </a:r>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3484578" y="1835279"/>
            <a:ext cx="5220891" cy="276999"/>
          </a:xfrm>
        </p:spPr>
        <p:txBody>
          <a:bodyPr/>
          <a:lstStyle>
            <a:lvl1pPr marL="0" indent="0">
              <a:spcAft>
                <a:spcPts val="900"/>
              </a:spcAft>
              <a:buNone/>
              <a:defRPr sz="1800"/>
            </a:lvl1pPr>
            <a:lvl2pPr marL="17145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441198" y="1513285"/>
            <a:ext cx="2607994" cy="0"/>
          </a:xfrm>
          <a:prstGeom prst="line">
            <a:avLst/>
          </a:prstGeom>
          <a:ln w="28575">
            <a:solidFill>
              <a:schemeClr val="accent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3486150" y="1513285"/>
            <a:ext cx="5220891"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551703"/>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text side by side">
    <p:bg bwMode="ltGray">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3267075" cy="51435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l" defTabSz="699354" fontAlgn="base">
              <a:spcBef>
                <a:spcPct val="0"/>
              </a:spcBef>
              <a:spcAft>
                <a:spcPct val="0"/>
              </a:spcAft>
            </a:pPr>
            <a:endParaRPr lang="en-US" sz="150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441198" y="2362810"/>
            <a:ext cx="2387728" cy="415499"/>
          </a:xfrm>
          <a:noFill/>
        </p:spPr>
        <p:txBody>
          <a:bodyPr anchor="ctr"/>
          <a:lstStyle>
            <a:lvl1pPr>
              <a:defRPr>
                <a:solidFill>
                  <a:schemeClr val="bg1"/>
                </a:solidFill>
              </a:defRPr>
            </a:lvl1pPr>
          </a:lstStyle>
          <a:p>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3703736" y="2408977"/>
            <a:ext cx="5002244" cy="323165"/>
          </a:xfrm>
        </p:spPr>
        <p:txBody>
          <a:bodyPr anchor="ctr" anchorCtr="0"/>
          <a:lstStyle>
            <a:lvl1pPr marL="0" indent="0">
              <a:spcAft>
                <a:spcPts val="900"/>
              </a:spcAft>
              <a:buNone/>
              <a:defRPr sz="2100"/>
            </a:lvl1pPr>
            <a:lvl2pPr marL="171450" indent="0">
              <a:buNone/>
              <a:defRPr/>
            </a:lvl2pPr>
          </a:lstStyle>
          <a:p>
            <a:pPr lvl="0"/>
            <a:r>
              <a:rPr lang="en-US"/>
              <a:t>Click to edit Master text styles</a:t>
            </a:r>
          </a:p>
        </p:txBody>
      </p:sp>
    </p:spTree>
    <p:extLst>
      <p:ext uri="{BB962C8B-B14F-4D97-AF65-F5344CB8AC3E}">
        <p14:creationId xmlns:p14="http://schemas.microsoft.com/office/powerpoint/2010/main" val="244643844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3267075" cy="51435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l" defTabSz="699354" fontAlgn="base">
              <a:spcBef>
                <a:spcPct val="0"/>
              </a:spcBef>
              <a:spcAft>
                <a:spcPct val="0"/>
              </a:spcAft>
            </a:pPr>
            <a:endParaRPr lang="en-US" sz="150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441198" y="2362811"/>
            <a:ext cx="2387728" cy="415498"/>
          </a:xfrm>
        </p:spPr>
        <p:txBody>
          <a:bodyPr anchor="ctr"/>
          <a:lstStyle>
            <a:lvl1pPr>
              <a:defRPr>
                <a:solidFill>
                  <a:schemeClr val="tx1"/>
                </a:solidFill>
              </a:defRPr>
            </a:lvl1pPr>
          </a:lstStyle>
          <a:p>
            <a:r>
              <a:rPr lang="en-US"/>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3703736" y="2408977"/>
            <a:ext cx="5002244" cy="323165"/>
          </a:xfrm>
        </p:spPr>
        <p:txBody>
          <a:bodyPr anchor="ctr" anchorCtr="0"/>
          <a:lstStyle>
            <a:lvl1pPr marL="0" indent="0">
              <a:spcAft>
                <a:spcPts val="900"/>
              </a:spcAft>
              <a:buNone/>
              <a:defRPr sz="2100"/>
            </a:lvl1pPr>
            <a:lvl2pPr marL="171450" indent="0">
              <a:buNone/>
              <a:defRPr/>
            </a:lvl2pPr>
          </a:lstStyle>
          <a:p>
            <a:pPr lvl="0"/>
            <a:r>
              <a:rPr lang="en-US"/>
              <a:t>Click to edit Master text styles</a:t>
            </a:r>
          </a:p>
        </p:txBody>
      </p:sp>
    </p:spTree>
    <p:extLst>
      <p:ext uri="{BB962C8B-B14F-4D97-AF65-F5344CB8AC3E}">
        <p14:creationId xmlns:p14="http://schemas.microsoft.com/office/powerpoint/2010/main" val="383713569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441198" y="2362811"/>
            <a:ext cx="2386520" cy="415498"/>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3706416" y="2408977"/>
            <a:ext cx="5000625" cy="323165"/>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3267075" y="1933575"/>
            <a:ext cx="0" cy="127635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163548"/>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924359-C8C2-4219-A048-2F828396910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12763" y="-8165"/>
            <a:ext cx="5840874" cy="5161050"/>
          </a:xfrm>
          <a:prstGeom prst="rect">
            <a:avLst/>
          </a:prstGeom>
        </p:spPr>
      </p:pic>
      <p:sp>
        <p:nvSpPr>
          <p:cNvPr id="2" name="Title 1"/>
          <p:cNvSpPr>
            <a:spLocks noGrp="1"/>
          </p:cNvSpPr>
          <p:nvPr>
            <p:ph type="title" hasCustomPrompt="1"/>
          </p:nvPr>
        </p:nvSpPr>
        <p:spPr>
          <a:xfrm>
            <a:off x="438912" y="2274917"/>
            <a:ext cx="4133088" cy="373949"/>
          </a:xfrm>
          <a:noFill/>
        </p:spPr>
        <p:txBody>
          <a:bodyPr wrap="square" lIns="0" tIns="0" rIns="0" bIns="0" anchor="b" anchorCtr="0">
            <a:spAutoFit/>
          </a:bodyPr>
          <a:lstStyle>
            <a:lvl1pPr algn="l" defTabSz="699557" rtl="0" eaLnBrk="1" latinLnBrk="0" hangingPunct="1">
              <a:lnSpc>
                <a:spcPct val="90000"/>
              </a:lnSpc>
              <a:spcBef>
                <a:spcPct val="0"/>
              </a:spcBef>
              <a:buNone/>
              <a:defRPr lang="en-US" sz="2700" b="0" kern="1200" cap="none" spc="-38"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438912" y="2982989"/>
            <a:ext cx="4133088" cy="253916"/>
          </a:xfrm>
          <a:noFill/>
        </p:spPr>
        <p:txBody>
          <a:bodyPr wrap="square" lIns="0" tIns="0" rIns="0" bIns="0">
            <a:spAutoFit/>
          </a:bodyPr>
          <a:lstStyle>
            <a:lvl1pPr marL="0" indent="0">
              <a:spcBef>
                <a:spcPts val="0"/>
              </a:spcBef>
              <a:spcAft>
                <a:spcPts val="0"/>
              </a:spcAft>
              <a:buFont typeface="Arial" panose="020B0604020202020204" pitchFamily="34" charset="0"/>
              <a:buNone/>
              <a:defRPr sz="165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1991646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orient="horz" pos="1910">
          <p15:clr>
            <a:srgbClr val="5ACBF0"/>
          </p15:clr>
        </p15:guide>
        <p15:guide id="4" orient="horz" pos="2505">
          <p15:clr>
            <a:srgbClr val="5ACBF0"/>
          </p15:clr>
        </p15:guide>
        <p15:guide id="5" pos="3840">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912" y="2276856"/>
            <a:ext cx="4133088" cy="373949"/>
          </a:xfrm>
          <a:noFill/>
        </p:spPr>
        <p:txBody>
          <a:bodyPr wrap="square" lIns="0" tIns="0" rIns="0" bIns="0" anchor="b" anchorCtr="0">
            <a:spAutoFit/>
          </a:bodyPr>
          <a:lstStyle>
            <a:lvl1pPr algn="l" defTabSz="699557" rtl="0" eaLnBrk="1" latinLnBrk="0" hangingPunct="1">
              <a:lnSpc>
                <a:spcPct val="90000"/>
              </a:lnSpc>
              <a:spcBef>
                <a:spcPct val="0"/>
              </a:spcBef>
              <a:buNone/>
              <a:defRPr lang="en-US" sz="2700" b="0" kern="1200" cap="none" spc="-38" baseline="0" dirty="0">
                <a:ln w="3175">
                  <a:noFill/>
                </a:ln>
                <a:solidFill>
                  <a:schemeClr val="tx1"/>
                </a:solidFill>
                <a:effectLst/>
                <a:latin typeface="+mj-lt"/>
                <a:ea typeface="+mn-ea"/>
                <a:cs typeface="Segoe UI" pitchFamily="34" charset="0"/>
              </a:defRPr>
            </a:lvl1pPr>
          </a:lstStyle>
          <a:p>
            <a:r>
              <a:rPr lang="en-US"/>
              <a:t>Section title</a:t>
            </a:r>
          </a:p>
        </p:txBody>
      </p:sp>
      <p:pic>
        <p:nvPicPr>
          <p:cNvPr id="4" name="Picture 3" descr="Microsoft Ignite cube graphic">
            <a:extLst>
              <a:ext uri="{FF2B5EF4-FFF2-40B4-BE49-F238E27FC236}">
                <a16:creationId xmlns:a16="http://schemas.microsoft.com/office/drawing/2014/main" id="{30EEB0D1-1E0C-44AC-A84C-4B781152A448}"/>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55963" y="-1"/>
            <a:ext cx="3088037" cy="5143501"/>
          </a:xfrm>
          <a:prstGeom prst="rect">
            <a:avLst/>
          </a:prstGeom>
        </p:spPr>
      </p:pic>
    </p:spTree>
    <p:extLst>
      <p:ext uri="{BB962C8B-B14F-4D97-AF65-F5344CB8AC3E}">
        <p14:creationId xmlns:p14="http://schemas.microsoft.com/office/powerpoint/2010/main" val="7788884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5ACBF0"/>
          </p15:clr>
        </p15:guide>
        <p15:guide id="3" orient="horz" pos="191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mp; 5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341996" y="465321"/>
            <a:ext cx="8479852" cy="307777"/>
          </a:xfrm>
        </p:spPr>
        <p:txBody>
          <a:bodyPr wrap="square" lIns="0" tIns="0" rIns="0" bIns="0">
            <a:spAutoFit/>
          </a:bodyPr>
          <a:lstStyle>
            <a:lvl1pPr>
              <a:lnSpc>
                <a:spcPts val="2353"/>
              </a:lnSpc>
              <a:defRPr sz="2059">
                <a:solidFill>
                  <a:schemeClr val="tx1"/>
                </a:solidFill>
              </a:defRPr>
            </a:lvl1pPr>
          </a:lstStyle>
          <a:p>
            <a:endParaRPr lang="en-US"/>
          </a:p>
        </p:txBody>
      </p:sp>
      <p:sp>
        <p:nvSpPr>
          <p:cNvPr id="7" name="Text Placeholder 3">
            <a:extLst>
              <a:ext uri="{FF2B5EF4-FFF2-40B4-BE49-F238E27FC236}">
                <a16:creationId xmlns:a16="http://schemas.microsoft.com/office/drawing/2014/main" id="{0C56BE1C-CFC0-428E-BA29-9E63A1BD4A43}"/>
              </a:ext>
            </a:extLst>
          </p:cNvPr>
          <p:cNvSpPr>
            <a:spLocks noGrp="1"/>
          </p:cNvSpPr>
          <p:nvPr>
            <p:ph type="body" sz="quarter" idx="14"/>
          </p:nvPr>
        </p:nvSpPr>
        <p:spPr>
          <a:xfrm>
            <a:off x="341996" y="2683819"/>
            <a:ext cx="1539610" cy="2125808"/>
          </a:xfrm>
        </p:spPr>
        <p:txBody>
          <a:bodyPr tIns="0" rIns="0" bIns="0">
            <a:noAutofit/>
          </a:bodyPr>
          <a:lstStyle>
            <a:lvl1pPr>
              <a:spcBef>
                <a:spcPts val="441"/>
              </a:spcBef>
              <a:spcAft>
                <a:spcPts val="882"/>
              </a:spcAft>
              <a:defRPr sz="1471" spc="0" baseline="0">
                <a:solidFill>
                  <a:schemeClr val="tx2"/>
                </a:solidFill>
                <a:latin typeface="+mn-lt"/>
              </a:defRPr>
            </a:lvl1pPr>
            <a:lvl2pPr>
              <a:spcBef>
                <a:spcPts val="441"/>
              </a:spcBef>
              <a:spcAft>
                <a:spcPts val="441"/>
              </a:spcAft>
              <a:defRPr sz="1029" b="1"/>
            </a:lvl2pPr>
            <a:lvl3pPr marL="0" indent="0">
              <a:spcAft>
                <a:spcPts val="441"/>
              </a:spcAft>
              <a:buFont typeface="Arial" panose="020B0604020202020204" pitchFamily="34" charset="0"/>
              <a:buNone/>
              <a:defRPr sz="1029">
                <a:solidFill>
                  <a:schemeClr val="tx1"/>
                </a:solidFill>
                <a:latin typeface="+mn-lt"/>
              </a:defRPr>
            </a:lvl3pPr>
            <a:lvl4pPr marL="168090" indent="-87407">
              <a:buFont typeface="Arial" panose="020B0604020202020204" pitchFamily="34" charset="0"/>
              <a:buChar char="•"/>
              <a:defRPr sz="1029"/>
            </a:lvl4pPr>
            <a:lvl5pPr>
              <a:spcBef>
                <a:spcPts val="441"/>
              </a:spcBef>
              <a:defRPr sz="1029"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a:extLst>
              <a:ext uri="{FF2B5EF4-FFF2-40B4-BE49-F238E27FC236}">
                <a16:creationId xmlns:a16="http://schemas.microsoft.com/office/drawing/2014/main" id="{DDA163AB-F5F2-45E1-9735-DBCBD1B495D0}"/>
              </a:ext>
            </a:extLst>
          </p:cNvPr>
          <p:cNvSpPr>
            <a:spLocks noGrp="1"/>
          </p:cNvSpPr>
          <p:nvPr>
            <p:ph type="body" sz="quarter" idx="15"/>
          </p:nvPr>
        </p:nvSpPr>
        <p:spPr>
          <a:xfrm>
            <a:off x="2079597" y="2683819"/>
            <a:ext cx="1539610" cy="2125808"/>
          </a:xfrm>
        </p:spPr>
        <p:txBody>
          <a:bodyPr tIns="0" rIns="0" bIns="0">
            <a:noAutofit/>
          </a:bodyPr>
          <a:lstStyle>
            <a:lvl1pPr>
              <a:spcBef>
                <a:spcPts val="441"/>
              </a:spcBef>
              <a:spcAft>
                <a:spcPts val="882"/>
              </a:spcAft>
              <a:defRPr sz="1471" spc="0" baseline="0">
                <a:solidFill>
                  <a:schemeClr val="tx2"/>
                </a:solidFill>
                <a:latin typeface="+mn-lt"/>
              </a:defRPr>
            </a:lvl1pPr>
            <a:lvl2pPr>
              <a:spcBef>
                <a:spcPts val="441"/>
              </a:spcBef>
              <a:spcAft>
                <a:spcPts val="441"/>
              </a:spcAft>
              <a:defRPr sz="1029" b="1"/>
            </a:lvl2pPr>
            <a:lvl3pPr marL="0" indent="0">
              <a:spcAft>
                <a:spcPts val="441"/>
              </a:spcAft>
              <a:buFont typeface="Arial" panose="020B0604020202020204" pitchFamily="34" charset="0"/>
              <a:buNone/>
              <a:defRPr sz="1029">
                <a:solidFill>
                  <a:schemeClr val="tx1"/>
                </a:solidFill>
                <a:latin typeface="+mn-lt"/>
              </a:defRPr>
            </a:lvl3pPr>
            <a:lvl4pPr marL="168090" indent="-87407">
              <a:buFont typeface="Arial" panose="020B0604020202020204" pitchFamily="34" charset="0"/>
              <a:buChar char="•"/>
              <a:defRPr sz="1029"/>
            </a:lvl4pPr>
            <a:lvl5pPr>
              <a:spcBef>
                <a:spcPts val="441"/>
              </a:spcBef>
              <a:defRPr sz="1029"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294EFFE9-3568-4DC8-B2DA-340FE6EAE0B5}"/>
              </a:ext>
            </a:extLst>
          </p:cNvPr>
          <p:cNvSpPr>
            <a:spLocks noGrp="1"/>
          </p:cNvSpPr>
          <p:nvPr>
            <p:ph type="body" sz="quarter" idx="16"/>
          </p:nvPr>
        </p:nvSpPr>
        <p:spPr>
          <a:xfrm>
            <a:off x="3817198" y="2683819"/>
            <a:ext cx="1539610" cy="2125808"/>
          </a:xfrm>
        </p:spPr>
        <p:txBody>
          <a:bodyPr tIns="0" rIns="0" bIns="0">
            <a:noAutofit/>
          </a:bodyPr>
          <a:lstStyle>
            <a:lvl1pPr>
              <a:spcBef>
                <a:spcPts val="441"/>
              </a:spcBef>
              <a:spcAft>
                <a:spcPts val="882"/>
              </a:spcAft>
              <a:defRPr sz="1471" spc="0" baseline="0">
                <a:solidFill>
                  <a:schemeClr val="tx2"/>
                </a:solidFill>
                <a:latin typeface="+mn-lt"/>
              </a:defRPr>
            </a:lvl1pPr>
            <a:lvl2pPr>
              <a:spcBef>
                <a:spcPts val="441"/>
              </a:spcBef>
              <a:spcAft>
                <a:spcPts val="441"/>
              </a:spcAft>
              <a:defRPr sz="1029" b="1"/>
            </a:lvl2pPr>
            <a:lvl3pPr marL="0" indent="0">
              <a:spcAft>
                <a:spcPts val="441"/>
              </a:spcAft>
              <a:buFont typeface="Arial" panose="020B0604020202020204" pitchFamily="34" charset="0"/>
              <a:buNone/>
              <a:defRPr sz="1029">
                <a:solidFill>
                  <a:schemeClr val="tx1"/>
                </a:solidFill>
                <a:latin typeface="+mn-lt"/>
              </a:defRPr>
            </a:lvl3pPr>
            <a:lvl4pPr marL="168090" indent="-87407">
              <a:buFont typeface="Arial" panose="020B0604020202020204" pitchFamily="34" charset="0"/>
              <a:buChar char="•"/>
              <a:defRPr sz="1029"/>
            </a:lvl4pPr>
            <a:lvl5pPr>
              <a:spcBef>
                <a:spcPts val="441"/>
              </a:spcBef>
              <a:defRPr sz="1029"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5BE1F012-3A53-4941-A8A1-DCC2C0CE6FB4}"/>
              </a:ext>
            </a:extLst>
          </p:cNvPr>
          <p:cNvSpPr>
            <a:spLocks noGrp="1"/>
          </p:cNvSpPr>
          <p:nvPr>
            <p:ph type="body" sz="quarter" idx="17"/>
          </p:nvPr>
        </p:nvSpPr>
        <p:spPr>
          <a:xfrm>
            <a:off x="5554799" y="2683819"/>
            <a:ext cx="1539610" cy="2125808"/>
          </a:xfrm>
        </p:spPr>
        <p:txBody>
          <a:bodyPr tIns="0" rIns="0" bIns="0">
            <a:noAutofit/>
          </a:bodyPr>
          <a:lstStyle>
            <a:lvl1pPr>
              <a:spcBef>
                <a:spcPts val="441"/>
              </a:spcBef>
              <a:spcAft>
                <a:spcPts val="882"/>
              </a:spcAft>
              <a:defRPr sz="1471" spc="0" baseline="0">
                <a:solidFill>
                  <a:schemeClr val="tx2"/>
                </a:solidFill>
                <a:latin typeface="+mn-lt"/>
              </a:defRPr>
            </a:lvl1pPr>
            <a:lvl2pPr>
              <a:spcBef>
                <a:spcPts val="441"/>
              </a:spcBef>
              <a:spcAft>
                <a:spcPts val="441"/>
              </a:spcAft>
              <a:defRPr sz="1029" b="1"/>
            </a:lvl2pPr>
            <a:lvl3pPr marL="0" indent="0">
              <a:spcAft>
                <a:spcPts val="441"/>
              </a:spcAft>
              <a:buFont typeface="Arial" panose="020B0604020202020204" pitchFamily="34" charset="0"/>
              <a:buNone/>
              <a:defRPr sz="1029">
                <a:solidFill>
                  <a:schemeClr val="tx1"/>
                </a:solidFill>
                <a:latin typeface="+mn-lt"/>
              </a:defRPr>
            </a:lvl3pPr>
            <a:lvl4pPr marL="168090" indent="-87407">
              <a:buFont typeface="Arial" panose="020B0604020202020204" pitchFamily="34" charset="0"/>
              <a:buChar char="•"/>
              <a:defRPr sz="1029"/>
            </a:lvl4pPr>
            <a:lvl5pPr>
              <a:spcBef>
                <a:spcPts val="441"/>
              </a:spcBef>
              <a:defRPr sz="1029"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a:extLst>
              <a:ext uri="{FF2B5EF4-FFF2-40B4-BE49-F238E27FC236}">
                <a16:creationId xmlns:a16="http://schemas.microsoft.com/office/drawing/2014/main" id="{0EB1EC23-5DB7-425F-ADF0-963C8DA6A919}"/>
              </a:ext>
            </a:extLst>
          </p:cNvPr>
          <p:cNvSpPr>
            <a:spLocks noGrp="1"/>
          </p:cNvSpPr>
          <p:nvPr>
            <p:ph type="body" sz="quarter" idx="18"/>
          </p:nvPr>
        </p:nvSpPr>
        <p:spPr>
          <a:xfrm>
            <a:off x="7292400" y="2683819"/>
            <a:ext cx="1539610" cy="2125808"/>
          </a:xfrm>
        </p:spPr>
        <p:txBody>
          <a:bodyPr tIns="0" rIns="0" bIns="0">
            <a:noAutofit/>
          </a:bodyPr>
          <a:lstStyle>
            <a:lvl1pPr>
              <a:spcBef>
                <a:spcPts val="441"/>
              </a:spcBef>
              <a:spcAft>
                <a:spcPts val="882"/>
              </a:spcAft>
              <a:defRPr sz="1471" spc="0" baseline="0">
                <a:solidFill>
                  <a:schemeClr val="tx2"/>
                </a:solidFill>
                <a:latin typeface="+mn-lt"/>
              </a:defRPr>
            </a:lvl1pPr>
            <a:lvl2pPr>
              <a:spcBef>
                <a:spcPts val="441"/>
              </a:spcBef>
              <a:spcAft>
                <a:spcPts val="441"/>
              </a:spcAft>
              <a:defRPr sz="1029" b="1"/>
            </a:lvl2pPr>
            <a:lvl3pPr marL="0" indent="0">
              <a:spcAft>
                <a:spcPts val="441"/>
              </a:spcAft>
              <a:buFont typeface="Arial" panose="020B0604020202020204" pitchFamily="34" charset="0"/>
              <a:buNone/>
              <a:defRPr sz="1029">
                <a:solidFill>
                  <a:schemeClr val="tx1"/>
                </a:solidFill>
                <a:latin typeface="+mn-lt"/>
              </a:defRPr>
            </a:lvl3pPr>
            <a:lvl4pPr marL="168090" indent="-87407">
              <a:buFont typeface="Arial" panose="020B0604020202020204" pitchFamily="34" charset="0"/>
              <a:buChar char="•"/>
              <a:defRPr sz="1029"/>
            </a:lvl4pPr>
            <a:lvl5pPr>
              <a:spcBef>
                <a:spcPts val="441"/>
              </a:spcBef>
              <a:defRPr sz="1029"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5499217"/>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61687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05198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441197" y="1077517"/>
            <a:ext cx="8263890" cy="1431161"/>
          </a:xfrm>
        </p:spPr>
        <p:txBody>
          <a:bodyPr/>
          <a:lstStyle>
            <a:lvl1pPr marL="0" indent="0">
              <a:buNone/>
              <a:defRPr sz="21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259915"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438455" indent="0">
              <a:buNone/>
              <a:defRPr sz="15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610922" indent="0">
              <a:buNone/>
              <a:defRPr sz="135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788248" indent="0">
              <a:buNone/>
              <a:defRPr sz="135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9429545"/>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1"/>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438150" y="4620988"/>
            <a:ext cx="3361593" cy="80791"/>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699218" eaLnBrk="0" hangingPunct="0"/>
            <a:r>
              <a:rPr lang="en-US" sz="525">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MS logo gray - EMF" descr="Microsoft logo, gray text version">
            <a:extLst>
              <a:ext uri="{FF2B5EF4-FFF2-40B4-BE49-F238E27FC236}">
                <a16:creationId xmlns:a16="http://schemas.microsoft.com/office/drawing/2014/main" id="{AC1A7617-8539-46AF-B383-CACBD8B22E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438150" y="439341"/>
            <a:ext cx="1024830" cy="219456"/>
          </a:xfrm>
          <a:prstGeom prst="rect">
            <a:avLst/>
          </a:prstGeom>
        </p:spPr>
      </p:pic>
    </p:spTree>
    <p:extLst>
      <p:ext uri="{BB962C8B-B14F-4D97-AF65-F5344CB8AC3E}">
        <p14:creationId xmlns:p14="http://schemas.microsoft.com/office/powerpoint/2010/main" val="27705407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438150" y="1077516"/>
            <a:ext cx="8264129" cy="1661993"/>
          </a:xfrm>
        </p:spPr>
        <p:txBody>
          <a:bodyPr>
            <a:spAutoFit/>
          </a:bodyPr>
          <a:lstStyle>
            <a:lvl1pPr>
              <a:defRPr sz="2700">
                <a:latin typeface="+mn-lt"/>
              </a:defRPr>
            </a:lvl1pPr>
            <a:lvl2pPr>
              <a:defRPr sz="2100">
                <a:latin typeface="+mn-lt"/>
              </a:defRPr>
            </a:lvl2pPr>
            <a:lvl3pPr>
              <a:defRPr sz="1800">
                <a:latin typeface="+mn-lt"/>
              </a:defRPr>
            </a:lvl3pPr>
            <a:lvl4pPr>
              <a:defRPr sz="1500">
                <a:latin typeface="+mn-lt"/>
              </a:defRPr>
            </a:lvl4pPr>
            <a:lvl5pPr>
              <a:defRPr sz="13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4701779"/>
            <a:ext cx="9144001" cy="441722"/>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2775"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47355593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2527" y="354927"/>
            <a:ext cx="8310883" cy="415498"/>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F35098CE-1BC0-4F62-97B9-03F11A4C0A4C}"/>
              </a:ext>
            </a:extLst>
          </p:cNvPr>
          <p:cNvSpPr>
            <a:spLocks noGrp="1"/>
          </p:cNvSpPr>
          <p:nvPr>
            <p:ph type="sldNum" sz="quarter" idx="12"/>
          </p:nvPr>
        </p:nvSpPr>
        <p:spPr>
          <a:xfrm>
            <a:off x="8800608" y="4801196"/>
            <a:ext cx="275000" cy="273844"/>
          </a:xfrm>
        </p:spPr>
        <p:txBody>
          <a:bodyPr/>
          <a:lstStyle/>
          <a:p>
            <a:fld id="{7B76384A-BF72-4EC3-9EB1-950545506B9E}" type="slidenum">
              <a:rPr lang="en-IN" smtClean="0"/>
              <a:t>‹#›</a:t>
            </a:fld>
            <a:endParaRPr lang="en-IN"/>
          </a:p>
        </p:txBody>
      </p:sp>
    </p:spTree>
    <p:extLst>
      <p:ext uri="{BB962C8B-B14F-4D97-AF65-F5344CB8AC3E}">
        <p14:creationId xmlns:p14="http://schemas.microsoft.com/office/powerpoint/2010/main" val="14366359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A3A70-4CAC-4334-BD0E-839EF80EE0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55CEC0-622A-4AB9-A5F5-EFEA19A7EB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C6F722-2EF9-446C-8AAB-B151F44F1D81}"/>
              </a:ext>
            </a:extLst>
          </p:cNvPr>
          <p:cNvSpPr>
            <a:spLocks noGrp="1"/>
          </p:cNvSpPr>
          <p:nvPr>
            <p:ph type="dt" sz="half" idx="10"/>
          </p:nvPr>
        </p:nvSpPr>
        <p:spPr/>
        <p:txBody>
          <a:bodyPr/>
          <a:lstStyle/>
          <a:p>
            <a:fld id="{8407ED6A-AA98-42A3-83A5-904208F9771B}" type="datetimeFigureOut">
              <a:rPr lang="en-US" smtClean="0"/>
              <a:t>8/27/2020</a:t>
            </a:fld>
            <a:endParaRPr lang="en-US"/>
          </a:p>
        </p:txBody>
      </p:sp>
      <p:sp>
        <p:nvSpPr>
          <p:cNvPr id="5" name="Footer Placeholder 4">
            <a:extLst>
              <a:ext uri="{FF2B5EF4-FFF2-40B4-BE49-F238E27FC236}">
                <a16:creationId xmlns:a16="http://schemas.microsoft.com/office/drawing/2014/main" id="{D90F9ED3-ACC0-4159-B28F-606ABE9BF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34898-E0D5-46F7-9DE9-1083AB636536}"/>
              </a:ext>
            </a:extLst>
          </p:cNvPr>
          <p:cNvSpPr>
            <a:spLocks noGrp="1"/>
          </p:cNvSpPr>
          <p:nvPr>
            <p:ph type="sldNum" sz="quarter" idx="12"/>
          </p:nvPr>
        </p:nvSpPr>
        <p:spPr/>
        <p:txBody>
          <a:bodyPr/>
          <a:lstStyle/>
          <a:p>
            <a:fld id="{842CF668-CED1-4950-A773-012F3EE552CA}" type="slidenum">
              <a:rPr lang="en-US" smtClean="0"/>
              <a:t>‹#›</a:t>
            </a:fld>
            <a:endParaRPr lang="en-US"/>
          </a:p>
        </p:txBody>
      </p:sp>
    </p:spTree>
    <p:extLst>
      <p:ext uri="{BB962C8B-B14F-4D97-AF65-F5344CB8AC3E}">
        <p14:creationId xmlns:p14="http://schemas.microsoft.com/office/powerpoint/2010/main" val="41316538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60180-278D-4B3C-BD85-318B1D15E48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9EA1382-735F-4A3D-AAB5-1B5E36E4D4F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7E787F2-6A24-4190-B273-3793D48C64CB}"/>
              </a:ext>
            </a:extLst>
          </p:cNvPr>
          <p:cNvSpPr>
            <a:spLocks noGrp="1"/>
          </p:cNvSpPr>
          <p:nvPr>
            <p:ph type="dt" sz="half" idx="10"/>
          </p:nvPr>
        </p:nvSpPr>
        <p:spPr/>
        <p:txBody>
          <a:bodyPr/>
          <a:lstStyle/>
          <a:p>
            <a:fld id="{54BCED0D-5888-489B-9838-DDABDC01BF7F}" type="datetimeFigureOut">
              <a:rPr lang="en-US" smtClean="0"/>
              <a:t>8/27/2020</a:t>
            </a:fld>
            <a:endParaRPr lang="en-US"/>
          </a:p>
        </p:txBody>
      </p:sp>
      <p:sp>
        <p:nvSpPr>
          <p:cNvPr id="5" name="Footer Placeholder 4">
            <a:extLst>
              <a:ext uri="{FF2B5EF4-FFF2-40B4-BE49-F238E27FC236}">
                <a16:creationId xmlns:a16="http://schemas.microsoft.com/office/drawing/2014/main" id="{A2A87F6C-0089-47B0-B865-75FA0CE6C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D70031-72FF-4912-A2A5-34CC2AEF60AB}"/>
              </a:ext>
            </a:extLst>
          </p:cNvPr>
          <p:cNvSpPr>
            <a:spLocks noGrp="1"/>
          </p:cNvSpPr>
          <p:nvPr>
            <p:ph type="sldNum" sz="quarter" idx="12"/>
          </p:nvPr>
        </p:nvSpPr>
        <p:spPr/>
        <p:txBody>
          <a:bodyPr/>
          <a:lstStyle/>
          <a:p>
            <a:fld id="{892207EE-0285-4757-9D13-7B7068B45061}" type="slidenum">
              <a:rPr lang="en-US" smtClean="0"/>
              <a:t>‹#›</a:t>
            </a:fld>
            <a:endParaRPr lang="en-US"/>
          </a:p>
        </p:txBody>
      </p:sp>
    </p:spTree>
    <p:extLst>
      <p:ext uri="{BB962C8B-B14F-4D97-AF65-F5344CB8AC3E}">
        <p14:creationId xmlns:p14="http://schemas.microsoft.com/office/powerpoint/2010/main" val="22472093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B842F-C2B2-444E-B383-F8FBE09F61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917617-B11C-4289-AFAD-8C4448C44A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106865-A048-43EC-8E64-5ADD2EAB9DE9}"/>
              </a:ext>
            </a:extLst>
          </p:cNvPr>
          <p:cNvSpPr>
            <a:spLocks noGrp="1"/>
          </p:cNvSpPr>
          <p:nvPr>
            <p:ph type="dt" sz="half" idx="10"/>
          </p:nvPr>
        </p:nvSpPr>
        <p:spPr/>
        <p:txBody>
          <a:bodyPr/>
          <a:lstStyle/>
          <a:p>
            <a:fld id="{54BCED0D-5888-489B-9838-DDABDC01BF7F}" type="datetimeFigureOut">
              <a:rPr lang="en-US" smtClean="0"/>
              <a:t>8/27/2020</a:t>
            </a:fld>
            <a:endParaRPr lang="en-US"/>
          </a:p>
        </p:txBody>
      </p:sp>
      <p:sp>
        <p:nvSpPr>
          <p:cNvPr id="5" name="Footer Placeholder 4">
            <a:extLst>
              <a:ext uri="{FF2B5EF4-FFF2-40B4-BE49-F238E27FC236}">
                <a16:creationId xmlns:a16="http://schemas.microsoft.com/office/drawing/2014/main" id="{99C75ACD-948D-4965-A84B-7947A1D2E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DADCA6-2C15-4E81-8F19-15623E1AA64F}"/>
              </a:ext>
            </a:extLst>
          </p:cNvPr>
          <p:cNvSpPr>
            <a:spLocks noGrp="1"/>
          </p:cNvSpPr>
          <p:nvPr>
            <p:ph type="sldNum" sz="quarter" idx="12"/>
          </p:nvPr>
        </p:nvSpPr>
        <p:spPr/>
        <p:txBody>
          <a:bodyPr/>
          <a:lstStyle/>
          <a:p>
            <a:fld id="{892207EE-0285-4757-9D13-7B7068B45061}" type="slidenum">
              <a:rPr lang="en-US" smtClean="0"/>
              <a:t>‹#›</a:t>
            </a:fld>
            <a:endParaRPr lang="en-US"/>
          </a:p>
        </p:txBody>
      </p:sp>
    </p:spTree>
    <p:extLst>
      <p:ext uri="{BB962C8B-B14F-4D97-AF65-F5344CB8AC3E}">
        <p14:creationId xmlns:p14="http://schemas.microsoft.com/office/powerpoint/2010/main" val="32240216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0994F-3308-403F-AD6C-38BFD6C7F2A3}"/>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6167CD6-E72B-4698-BC74-5D6086944AA6}"/>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9D43AB-FA48-4D53-9A2B-E3C007088C9F}"/>
              </a:ext>
            </a:extLst>
          </p:cNvPr>
          <p:cNvSpPr>
            <a:spLocks noGrp="1"/>
          </p:cNvSpPr>
          <p:nvPr>
            <p:ph type="dt" sz="half" idx="10"/>
          </p:nvPr>
        </p:nvSpPr>
        <p:spPr/>
        <p:txBody>
          <a:bodyPr/>
          <a:lstStyle/>
          <a:p>
            <a:fld id="{54BCED0D-5888-489B-9838-DDABDC01BF7F}" type="datetimeFigureOut">
              <a:rPr lang="en-US" smtClean="0"/>
              <a:t>8/27/2020</a:t>
            </a:fld>
            <a:endParaRPr lang="en-US"/>
          </a:p>
        </p:txBody>
      </p:sp>
      <p:sp>
        <p:nvSpPr>
          <p:cNvPr id="5" name="Footer Placeholder 4">
            <a:extLst>
              <a:ext uri="{FF2B5EF4-FFF2-40B4-BE49-F238E27FC236}">
                <a16:creationId xmlns:a16="http://schemas.microsoft.com/office/drawing/2014/main" id="{3CC5460B-3276-48C8-9493-F66B92512A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1CD220-91F4-443E-B289-11AFD8E3FE47}"/>
              </a:ext>
            </a:extLst>
          </p:cNvPr>
          <p:cNvSpPr>
            <a:spLocks noGrp="1"/>
          </p:cNvSpPr>
          <p:nvPr>
            <p:ph type="sldNum" sz="quarter" idx="12"/>
          </p:nvPr>
        </p:nvSpPr>
        <p:spPr/>
        <p:txBody>
          <a:bodyPr/>
          <a:lstStyle/>
          <a:p>
            <a:fld id="{892207EE-0285-4757-9D13-7B7068B45061}" type="slidenum">
              <a:rPr lang="en-US" smtClean="0"/>
              <a:t>‹#›</a:t>
            </a:fld>
            <a:endParaRPr lang="en-US"/>
          </a:p>
        </p:txBody>
      </p:sp>
    </p:spTree>
    <p:extLst>
      <p:ext uri="{BB962C8B-B14F-4D97-AF65-F5344CB8AC3E}">
        <p14:creationId xmlns:p14="http://schemas.microsoft.com/office/powerpoint/2010/main" val="2873933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6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341996" y="465321"/>
            <a:ext cx="8479852" cy="307777"/>
          </a:xfrm>
        </p:spPr>
        <p:txBody>
          <a:bodyPr wrap="square" lIns="0" tIns="0" rIns="0" bIns="0">
            <a:spAutoFit/>
          </a:bodyPr>
          <a:lstStyle>
            <a:lvl1pPr>
              <a:lnSpc>
                <a:spcPts val="2353"/>
              </a:lnSpc>
              <a:defRPr sz="2059">
                <a:solidFill>
                  <a:schemeClr val="tx1"/>
                </a:solidFill>
              </a:defRPr>
            </a:lvl1pPr>
          </a:lstStyle>
          <a:p>
            <a:endParaRPr lang="en-US"/>
          </a:p>
        </p:txBody>
      </p:sp>
      <p:sp>
        <p:nvSpPr>
          <p:cNvPr id="9" name="Text Placeholder 3">
            <a:extLst>
              <a:ext uri="{FF2B5EF4-FFF2-40B4-BE49-F238E27FC236}">
                <a16:creationId xmlns:a16="http://schemas.microsoft.com/office/drawing/2014/main" id="{40430AEE-8DB8-4FCF-B431-0CC05B1B7514}"/>
              </a:ext>
            </a:extLst>
          </p:cNvPr>
          <p:cNvSpPr>
            <a:spLocks noGrp="1"/>
          </p:cNvSpPr>
          <p:nvPr>
            <p:ph type="body" sz="quarter" idx="18"/>
          </p:nvPr>
        </p:nvSpPr>
        <p:spPr>
          <a:xfrm>
            <a:off x="341996" y="2486531"/>
            <a:ext cx="1232584" cy="1766254"/>
          </a:xfrm>
        </p:spPr>
        <p:txBody>
          <a:bodyPr tIns="0" rIns="0" bIns="0">
            <a:noAutofit/>
          </a:bodyPr>
          <a:lstStyle>
            <a:lvl1pPr>
              <a:spcBef>
                <a:spcPts val="441"/>
              </a:spcBef>
              <a:spcAft>
                <a:spcPts val="882"/>
              </a:spcAft>
              <a:defRPr sz="1471" spc="0" baseline="0">
                <a:solidFill>
                  <a:schemeClr val="tx2"/>
                </a:solidFill>
                <a:latin typeface="+mn-lt"/>
              </a:defRPr>
            </a:lvl1pPr>
            <a:lvl2pPr>
              <a:spcBef>
                <a:spcPts val="441"/>
              </a:spcBef>
              <a:spcAft>
                <a:spcPts val="441"/>
              </a:spcAft>
              <a:defRPr sz="882" b="1"/>
            </a:lvl2pPr>
            <a:lvl3pPr marL="0" indent="0">
              <a:spcAft>
                <a:spcPts val="441"/>
              </a:spcAft>
              <a:buFont typeface="Arial" panose="020B0604020202020204" pitchFamily="34" charset="0"/>
              <a:buNone/>
              <a:defRPr sz="882">
                <a:solidFill>
                  <a:schemeClr val="tx1"/>
                </a:solidFill>
                <a:latin typeface="+mn-lt"/>
              </a:defRPr>
            </a:lvl3pPr>
            <a:lvl4pPr marL="168090" indent="-168090">
              <a:buSzPct val="100000"/>
              <a:buFont typeface="Wingdings" panose="05000000000000000000" pitchFamily="2" charset="2"/>
              <a:buChar char="þ"/>
              <a:defRPr sz="882"/>
            </a:lvl4pPr>
            <a:lvl5pPr marL="168090" indent="-168090">
              <a:spcBef>
                <a:spcPts val="0"/>
              </a:spcBef>
              <a:buSzPct val="100000"/>
              <a:buFont typeface="Wingdings" panose="05000000000000000000" pitchFamily="2" charset="2"/>
              <a:buChar char=""/>
              <a:defRPr sz="882"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a:extLst>
              <a:ext uri="{FF2B5EF4-FFF2-40B4-BE49-F238E27FC236}">
                <a16:creationId xmlns:a16="http://schemas.microsoft.com/office/drawing/2014/main" id="{7A0D9846-147E-4D92-A33A-5FFAC00A7767}"/>
              </a:ext>
            </a:extLst>
          </p:cNvPr>
          <p:cNvSpPr>
            <a:spLocks noGrp="1"/>
          </p:cNvSpPr>
          <p:nvPr>
            <p:ph type="body" sz="quarter" idx="24"/>
          </p:nvPr>
        </p:nvSpPr>
        <p:spPr>
          <a:xfrm>
            <a:off x="341996" y="1767422"/>
            <a:ext cx="2717288" cy="517759"/>
          </a:xfrm>
        </p:spPr>
        <p:txBody>
          <a:bodyPr tIns="0" rIns="0" bIns="0" anchor="b" anchorCtr="0">
            <a:noAutofit/>
          </a:bodyPr>
          <a:lstStyle>
            <a:lvl1pPr>
              <a:spcBef>
                <a:spcPts val="441"/>
              </a:spcBef>
              <a:spcAft>
                <a:spcPts val="882"/>
              </a:spcAft>
              <a:defRPr sz="1471" spc="0" baseline="0">
                <a:solidFill>
                  <a:schemeClr val="tx2"/>
                </a:solidFill>
                <a:latin typeface="+mn-lt"/>
              </a:defRPr>
            </a:lvl1pPr>
            <a:lvl2pPr>
              <a:spcBef>
                <a:spcPts val="441"/>
              </a:spcBef>
              <a:spcAft>
                <a:spcPts val="441"/>
              </a:spcAft>
              <a:defRPr sz="1029" b="1"/>
            </a:lvl2pPr>
            <a:lvl3pPr marL="0" indent="0">
              <a:spcAft>
                <a:spcPts val="441"/>
              </a:spcAft>
              <a:buFont typeface="Arial" panose="020B0604020202020204" pitchFamily="34" charset="0"/>
              <a:buNone/>
              <a:defRPr sz="1029">
                <a:solidFill>
                  <a:schemeClr val="tx1"/>
                </a:solidFill>
                <a:latin typeface="+mn-lt"/>
              </a:defRPr>
            </a:lvl3pPr>
            <a:lvl4pPr marL="168090" indent="-87407">
              <a:buFont typeface="Arial" panose="020B0604020202020204" pitchFamily="34" charset="0"/>
              <a:buChar char="•"/>
              <a:defRPr sz="1029"/>
            </a:lvl4pPr>
            <a:lvl5pPr>
              <a:spcBef>
                <a:spcPts val="441"/>
              </a:spcBef>
              <a:defRPr sz="1029"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316C3D92-39F5-4097-879A-3CE47994B3D7}"/>
              </a:ext>
            </a:extLst>
          </p:cNvPr>
          <p:cNvSpPr>
            <a:spLocks noGrp="1"/>
          </p:cNvSpPr>
          <p:nvPr>
            <p:ph type="body" sz="quarter" idx="25"/>
          </p:nvPr>
        </p:nvSpPr>
        <p:spPr>
          <a:xfrm>
            <a:off x="3227364" y="1767422"/>
            <a:ext cx="2717288" cy="517759"/>
          </a:xfrm>
        </p:spPr>
        <p:txBody>
          <a:bodyPr tIns="0" rIns="0" bIns="0" anchor="b" anchorCtr="0">
            <a:noAutofit/>
          </a:bodyPr>
          <a:lstStyle>
            <a:lvl1pPr>
              <a:spcBef>
                <a:spcPts val="441"/>
              </a:spcBef>
              <a:spcAft>
                <a:spcPts val="882"/>
              </a:spcAft>
              <a:defRPr sz="1471" spc="0" baseline="0">
                <a:solidFill>
                  <a:schemeClr val="tx2"/>
                </a:solidFill>
                <a:latin typeface="+mn-lt"/>
              </a:defRPr>
            </a:lvl1pPr>
            <a:lvl2pPr>
              <a:spcBef>
                <a:spcPts val="441"/>
              </a:spcBef>
              <a:spcAft>
                <a:spcPts val="441"/>
              </a:spcAft>
              <a:defRPr sz="1029" b="1"/>
            </a:lvl2pPr>
            <a:lvl3pPr marL="0" indent="0">
              <a:spcAft>
                <a:spcPts val="441"/>
              </a:spcAft>
              <a:buFont typeface="Arial" panose="020B0604020202020204" pitchFamily="34" charset="0"/>
              <a:buNone/>
              <a:defRPr sz="1029">
                <a:solidFill>
                  <a:schemeClr val="tx1"/>
                </a:solidFill>
                <a:latin typeface="+mn-lt"/>
              </a:defRPr>
            </a:lvl3pPr>
            <a:lvl4pPr marL="168090" indent="-87407">
              <a:buFont typeface="Arial" panose="020B0604020202020204" pitchFamily="34" charset="0"/>
              <a:buChar char="•"/>
              <a:defRPr sz="1029"/>
            </a:lvl4pPr>
            <a:lvl5pPr>
              <a:spcBef>
                <a:spcPts val="441"/>
              </a:spcBef>
              <a:defRPr sz="1029"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a:extLst>
              <a:ext uri="{FF2B5EF4-FFF2-40B4-BE49-F238E27FC236}">
                <a16:creationId xmlns:a16="http://schemas.microsoft.com/office/drawing/2014/main" id="{5AB64167-4831-43D6-A342-602412968805}"/>
              </a:ext>
            </a:extLst>
          </p:cNvPr>
          <p:cNvSpPr>
            <a:spLocks noGrp="1"/>
          </p:cNvSpPr>
          <p:nvPr>
            <p:ph type="body" sz="quarter" idx="26"/>
          </p:nvPr>
        </p:nvSpPr>
        <p:spPr>
          <a:xfrm>
            <a:off x="6112730" y="1767422"/>
            <a:ext cx="2717288" cy="517759"/>
          </a:xfrm>
        </p:spPr>
        <p:txBody>
          <a:bodyPr tIns="0" rIns="0" bIns="0" anchor="b" anchorCtr="0">
            <a:noAutofit/>
          </a:bodyPr>
          <a:lstStyle>
            <a:lvl1pPr>
              <a:spcBef>
                <a:spcPts val="441"/>
              </a:spcBef>
              <a:spcAft>
                <a:spcPts val="882"/>
              </a:spcAft>
              <a:defRPr sz="1471" spc="0" baseline="0">
                <a:solidFill>
                  <a:schemeClr val="tx2"/>
                </a:solidFill>
                <a:latin typeface="+mn-lt"/>
              </a:defRPr>
            </a:lvl1pPr>
            <a:lvl2pPr>
              <a:spcBef>
                <a:spcPts val="441"/>
              </a:spcBef>
              <a:spcAft>
                <a:spcPts val="441"/>
              </a:spcAft>
              <a:defRPr sz="1029" b="1"/>
            </a:lvl2pPr>
            <a:lvl3pPr marL="0" indent="0">
              <a:spcAft>
                <a:spcPts val="441"/>
              </a:spcAft>
              <a:buFont typeface="Arial" panose="020B0604020202020204" pitchFamily="34" charset="0"/>
              <a:buNone/>
              <a:defRPr sz="1029">
                <a:solidFill>
                  <a:schemeClr val="tx1"/>
                </a:solidFill>
                <a:latin typeface="+mn-lt"/>
              </a:defRPr>
            </a:lvl3pPr>
            <a:lvl4pPr marL="168090" indent="-87407">
              <a:buFont typeface="Arial" panose="020B0604020202020204" pitchFamily="34" charset="0"/>
              <a:buChar char="•"/>
              <a:defRPr sz="1029"/>
            </a:lvl4pPr>
            <a:lvl5pPr>
              <a:spcBef>
                <a:spcPts val="441"/>
              </a:spcBef>
              <a:defRPr sz="1029"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
            <a:extLst>
              <a:ext uri="{FF2B5EF4-FFF2-40B4-BE49-F238E27FC236}">
                <a16:creationId xmlns:a16="http://schemas.microsoft.com/office/drawing/2014/main" id="{BFCD46DA-278B-41C4-9DAD-2B655CAC20AB}"/>
              </a:ext>
            </a:extLst>
          </p:cNvPr>
          <p:cNvSpPr>
            <a:spLocks noGrp="1"/>
          </p:cNvSpPr>
          <p:nvPr>
            <p:ph type="body" sz="quarter" idx="27"/>
          </p:nvPr>
        </p:nvSpPr>
        <p:spPr>
          <a:xfrm>
            <a:off x="341995" y="876707"/>
            <a:ext cx="5590984" cy="517759"/>
          </a:xfrm>
        </p:spPr>
        <p:txBody>
          <a:bodyPr tIns="0" rIns="0" bIns="0" anchor="t" anchorCtr="0">
            <a:noAutofit/>
          </a:bodyPr>
          <a:lstStyle>
            <a:lvl1pPr>
              <a:spcBef>
                <a:spcPts val="441"/>
              </a:spcBef>
              <a:spcAft>
                <a:spcPts val="882"/>
              </a:spcAft>
              <a:defRPr sz="1471" spc="0" baseline="0">
                <a:solidFill>
                  <a:schemeClr val="tx2"/>
                </a:solidFill>
                <a:latin typeface="+mn-lt"/>
              </a:defRPr>
            </a:lvl1pPr>
            <a:lvl2pPr>
              <a:spcBef>
                <a:spcPts val="441"/>
              </a:spcBef>
              <a:spcAft>
                <a:spcPts val="441"/>
              </a:spcAft>
              <a:defRPr sz="1029" b="1"/>
            </a:lvl2pPr>
            <a:lvl3pPr marL="0" indent="0">
              <a:spcAft>
                <a:spcPts val="441"/>
              </a:spcAft>
              <a:buFont typeface="Arial" panose="020B0604020202020204" pitchFamily="34" charset="0"/>
              <a:buNone/>
              <a:defRPr sz="1029">
                <a:solidFill>
                  <a:schemeClr val="tx1"/>
                </a:solidFill>
                <a:latin typeface="+mn-lt"/>
              </a:defRPr>
            </a:lvl3pPr>
            <a:lvl4pPr marL="168090" indent="-87407">
              <a:buFont typeface="Arial" panose="020B0604020202020204" pitchFamily="34" charset="0"/>
              <a:buChar char="•"/>
              <a:defRPr sz="1029"/>
            </a:lvl4pPr>
            <a:lvl5pPr>
              <a:spcBef>
                <a:spcPts val="441"/>
              </a:spcBef>
              <a:defRPr sz="1029"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64DD8E67-15B0-4E34-AAE0-16C6E2BC3660}"/>
              </a:ext>
            </a:extLst>
          </p:cNvPr>
          <p:cNvCxnSpPr/>
          <p:nvPr userDrawn="1"/>
        </p:nvCxnSpPr>
        <p:spPr>
          <a:xfrm>
            <a:off x="341996" y="2393221"/>
            <a:ext cx="2717288" cy="0"/>
          </a:xfrm>
          <a:prstGeom prst="line">
            <a:avLst/>
          </a:prstGeom>
          <a:ln w="190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AD8130C-A9DF-4DBD-8731-65D9C7B06EF1}"/>
              </a:ext>
            </a:extLst>
          </p:cNvPr>
          <p:cNvCxnSpPr>
            <a:cxnSpLocks/>
          </p:cNvCxnSpPr>
          <p:nvPr userDrawn="1"/>
        </p:nvCxnSpPr>
        <p:spPr>
          <a:xfrm>
            <a:off x="3227363" y="2393221"/>
            <a:ext cx="2705616" cy="0"/>
          </a:xfrm>
          <a:prstGeom prst="line">
            <a:avLst/>
          </a:prstGeom>
          <a:ln w="190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54E22F9-C239-4343-8839-AA0489927697}"/>
              </a:ext>
            </a:extLst>
          </p:cNvPr>
          <p:cNvCxnSpPr>
            <a:cxnSpLocks/>
          </p:cNvCxnSpPr>
          <p:nvPr userDrawn="1"/>
        </p:nvCxnSpPr>
        <p:spPr>
          <a:xfrm>
            <a:off x="6104560" y="2393221"/>
            <a:ext cx="2725459" cy="0"/>
          </a:xfrm>
          <a:prstGeom prst="line">
            <a:avLst/>
          </a:prstGeom>
          <a:ln w="190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8" name="Text Placeholder 3">
            <a:extLst>
              <a:ext uri="{FF2B5EF4-FFF2-40B4-BE49-F238E27FC236}">
                <a16:creationId xmlns:a16="http://schemas.microsoft.com/office/drawing/2014/main" id="{D6729964-AE4C-4BAD-844F-2EAD65A278C2}"/>
              </a:ext>
            </a:extLst>
          </p:cNvPr>
          <p:cNvSpPr>
            <a:spLocks noGrp="1"/>
          </p:cNvSpPr>
          <p:nvPr>
            <p:ph type="body" sz="quarter" idx="28"/>
          </p:nvPr>
        </p:nvSpPr>
        <p:spPr>
          <a:xfrm>
            <a:off x="1783512" y="2486531"/>
            <a:ext cx="1275772" cy="1766254"/>
          </a:xfrm>
        </p:spPr>
        <p:txBody>
          <a:bodyPr tIns="0" rIns="0" bIns="0">
            <a:noAutofit/>
          </a:bodyPr>
          <a:lstStyle>
            <a:lvl1pPr>
              <a:spcBef>
                <a:spcPts val="441"/>
              </a:spcBef>
              <a:spcAft>
                <a:spcPts val="882"/>
              </a:spcAft>
              <a:defRPr sz="1471" spc="0" baseline="0">
                <a:solidFill>
                  <a:schemeClr val="tx2"/>
                </a:solidFill>
                <a:latin typeface="+mn-lt"/>
              </a:defRPr>
            </a:lvl1pPr>
            <a:lvl2pPr>
              <a:spcBef>
                <a:spcPts val="441"/>
              </a:spcBef>
              <a:spcAft>
                <a:spcPts val="441"/>
              </a:spcAft>
              <a:defRPr sz="882" b="1"/>
            </a:lvl2pPr>
            <a:lvl3pPr marL="0" indent="0">
              <a:spcAft>
                <a:spcPts val="441"/>
              </a:spcAft>
              <a:buFont typeface="Arial" panose="020B0604020202020204" pitchFamily="34" charset="0"/>
              <a:buNone/>
              <a:defRPr sz="882">
                <a:solidFill>
                  <a:schemeClr val="tx1"/>
                </a:solidFill>
                <a:latin typeface="+mn-lt"/>
              </a:defRPr>
            </a:lvl3pPr>
            <a:lvl4pPr marL="168090" indent="-168090">
              <a:buSzPct val="100000"/>
              <a:buFont typeface="Wingdings" panose="05000000000000000000" pitchFamily="2" charset="2"/>
              <a:buChar char="þ"/>
              <a:defRPr sz="882"/>
            </a:lvl4pPr>
            <a:lvl5pPr marL="168090" indent="-168090">
              <a:spcBef>
                <a:spcPts val="0"/>
              </a:spcBef>
              <a:buSzPct val="100000"/>
              <a:buFont typeface="Wingdings" panose="05000000000000000000" pitchFamily="2" charset="2"/>
              <a:buChar char=""/>
              <a:defRPr sz="882"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3">
            <a:extLst>
              <a:ext uri="{FF2B5EF4-FFF2-40B4-BE49-F238E27FC236}">
                <a16:creationId xmlns:a16="http://schemas.microsoft.com/office/drawing/2014/main" id="{7AB25DA1-1A64-438D-9675-CCEB0A1B2619}"/>
              </a:ext>
            </a:extLst>
          </p:cNvPr>
          <p:cNvSpPr>
            <a:spLocks noGrp="1"/>
          </p:cNvSpPr>
          <p:nvPr>
            <p:ph type="body" sz="quarter" idx="29"/>
          </p:nvPr>
        </p:nvSpPr>
        <p:spPr>
          <a:xfrm>
            <a:off x="3227364" y="2486531"/>
            <a:ext cx="1271102" cy="1766254"/>
          </a:xfrm>
        </p:spPr>
        <p:txBody>
          <a:bodyPr tIns="0" rIns="0" bIns="0">
            <a:noAutofit/>
          </a:bodyPr>
          <a:lstStyle>
            <a:lvl1pPr>
              <a:spcBef>
                <a:spcPts val="441"/>
              </a:spcBef>
              <a:spcAft>
                <a:spcPts val="882"/>
              </a:spcAft>
              <a:defRPr sz="1471" spc="0" baseline="0">
                <a:solidFill>
                  <a:schemeClr val="tx2"/>
                </a:solidFill>
                <a:latin typeface="+mn-lt"/>
              </a:defRPr>
            </a:lvl1pPr>
            <a:lvl2pPr>
              <a:spcBef>
                <a:spcPts val="441"/>
              </a:spcBef>
              <a:spcAft>
                <a:spcPts val="441"/>
              </a:spcAft>
              <a:defRPr sz="882" b="1"/>
            </a:lvl2pPr>
            <a:lvl3pPr marL="0" indent="0">
              <a:spcAft>
                <a:spcPts val="441"/>
              </a:spcAft>
              <a:buFont typeface="Arial" panose="020B0604020202020204" pitchFamily="34" charset="0"/>
              <a:buNone/>
              <a:defRPr sz="882">
                <a:solidFill>
                  <a:schemeClr val="tx1"/>
                </a:solidFill>
                <a:latin typeface="+mn-lt"/>
              </a:defRPr>
            </a:lvl3pPr>
            <a:lvl4pPr marL="168090" indent="-168090">
              <a:buSzPct val="100000"/>
              <a:buFont typeface="Wingdings" panose="05000000000000000000" pitchFamily="2" charset="2"/>
              <a:buChar char="þ"/>
              <a:defRPr sz="882"/>
            </a:lvl4pPr>
            <a:lvl5pPr marL="168090" indent="-168090">
              <a:spcBef>
                <a:spcPts val="0"/>
              </a:spcBef>
              <a:buSzPct val="100000"/>
              <a:buFont typeface="Wingdings" panose="05000000000000000000" pitchFamily="2" charset="2"/>
              <a:buChar char=""/>
              <a:defRPr sz="882"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3">
            <a:extLst>
              <a:ext uri="{FF2B5EF4-FFF2-40B4-BE49-F238E27FC236}">
                <a16:creationId xmlns:a16="http://schemas.microsoft.com/office/drawing/2014/main" id="{7ADCB337-B06E-4004-8829-387C0A10516C}"/>
              </a:ext>
            </a:extLst>
          </p:cNvPr>
          <p:cNvSpPr>
            <a:spLocks noGrp="1"/>
          </p:cNvSpPr>
          <p:nvPr>
            <p:ph type="body" sz="quarter" idx="30"/>
          </p:nvPr>
        </p:nvSpPr>
        <p:spPr>
          <a:xfrm>
            <a:off x="4672382" y="2486531"/>
            <a:ext cx="1260597" cy="1766254"/>
          </a:xfrm>
        </p:spPr>
        <p:txBody>
          <a:bodyPr tIns="0" rIns="0" bIns="0">
            <a:noAutofit/>
          </a:bodyPr>
          <a:lstStyle>
            <a:lvl1pPr>
              <a:spcBef>
                <a:spcPts val="441"/>
              </a:spcBef>
              <a:spcAft>
                <a:spcPts val="882"/>
              </a:spcAft>
              <a:defRPr sz="1471" spc="0" baseline="0">
                <a:solidFill>
                  <a:schemeClr val="tx2"/>
                </a:solidFill>
                <a:latin typeface="+mn-lt"/>
              </a:defRPr>
            </a:lvl1pPr>
            <a:lvl2pPr>
              <a:spcBef>
                <a:spcPts val="441"/>
              </a:spcBef>
              <a:spcAft>
                <a:spcPts val="441"/>
              </a:spcAft>
              <a:defRPr sz="882" b="1"/>
            </a:lvl2pPr>
            <a:lvl3pPr marL="0" indent="0">
              <a:spcAft>
                <a:spcPts val="441"/>
              </a:spcAft>
              <a:buFont typeface="Arial" panose="020B0604020202020204" pitchFamily="34" charset="0"/>
              <a:buNone/>
              <a:defRPr sz="882">
                <a:solidFill>
                  <a:schemeClr val="tx1"/>
                </a:solidFill>
                <a:latin typeface="+mn-lt"/>
              </a:defRPr>
            </a:lvl3pPr>
            <a:lvl4pPr marL="168090" indent="-168090">
              <a:buSzPct val="100000"/>
              <a:buFont typeface="Wingdings" panose="05000000000000000000" pitchFamily="2" charset="2"/>
              <a:buChar char="þ"/>
              <a:defRPr sz="882"/>
            </a:lvl4pPr>
            <a:lvl5pPr marL="168090" indent="-168090">
              <a:spcBef>
                <a:spcPts val="0"/>
              </a:spcBef>
              <a:buSzPct val="100000"/>
              <a:buFont typeface="Wingdings" panose="05000000000000000000" pitchFamily="2" charset="2"/>
              <a:buChar char=""/>
              <a:defRPr sz="882"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3">
            <a:extLst>
              <a:ext uri="{FF2B5EF4-FFF2-40B4-BE49-F238E27FC236}">
                <a16:creationId xmlns:a16="http://schemas.microsoft.com/office/drawing/2014/main" id="{B5D09A7E-A3CA-40C0-9A03-85E273A307BC}"/>
              </a:ext>
            </a:extLst>
          </p:cNvPr>
          <p:cNvSpPr>
            <a:spLocks noGrp="1"/>
          </p:cNvSpPr>
          <p:nvPr>
            <p:ph type="body" sz="quarter" idx="31"/>
          </p:nvPr>
        </p:nvSpPr>
        <p:spPr>
          <a:xfrm>
            <a:off x="6104559" y="2486531"/>
            <a:ext cx="1275772" cy="1766254"/>
          </a:xfrm>
        </p:spPr>
        <p:txBody>
          <a:bodyPr tIns="0" rIns="0" bIns="0">
            <a:noAutofit/>
          </a:bodyPr>
          <a:lstStyle>
            <a:lvl1pPr>
              <a:spcBef>
                <a:spcPts val="441"/>
              </a:spcBef>
              <a:spcAft>
                <a:spcPts val="882"/>
              </a:spcAft>
              <a:defRPr sz="1471" spc="0" baseline="0">
                <a:solidFill>
                  <a:schemeClr val="tx2"/>
                </a:solidFill>
                <a:latin typeface="+mn-lt"/>
              </a:defRPr>
            </a:lvl1pPr>
            <a:lvl2pPr>
              <a:spcBef>
                <a:spcPts val="441"/>
              </a:spcBef>
              <a:spcAft>
                <a:spcPts val="441"/>
              </a:spcAft>
              <a:defRPr sz="882" b="1"/>
            </a:lvl2pPr>
            <a:lvl3pPr marL="0" indent="0">
              <a:spcAft>
                <a:spcPts val="441"/>
              </a:spcAft>
              <a:buFont typeface="Arial" panose="020B0604020202020204" pitchFamily="34" charset="0"/>
              <a:buNone/>
              <a:defRPr sz="882">
                <a:solidFill>
                  <a:schemeClr val="tx1"/>
                </a:solidFill>
                <a:latin typeface="+mn-lt"/>
              </a:defRPr>
            </a:lvl3pPr>
            <a:lvl4pPr marL="168090" indent="-168090">
              <a:buSzPct val="100000"/>
              <a:buFont typeface="Wingdings" panose="05000000000000000000" pitchFamily="2" charset="2"/>
              <a:buChar char="þ"/>
              <a:defRPr sz="882"/>
            </a:lvl4pPr>
            <a:lvl5pPr marL="168090" indent="-168090">
              <a:spcBef>
                <a:spcPts val="0"/>
              </a:spcBef>
              <a:buSzPct val="100000"/>
              <a:buFont typeface="Wingdings" panose="05000000000000000000" pitchFamily="2" charset="2"/>
              <a:buChar char=""/>
              <a:defRPr sz="882"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3">
            <a:extLst>
              <a:ext uri="{FF2B5EF4-FFF2-40B4-BE49-F238E27FC236}">
                <a16:creationId xmlns:a16="http://schemas.microsoft.com/office/drawing/2014/main" id="{68131B13-15D6-459C-A65A-4591F1E3258C}"/>
              </a:ext>
            </a:extLst>
          </p:cNvPr>
          <p:cNvSpPr>
            <a:spLocks noGrp="1"/>
          </p:cNvSpPr>
          <p:nvPr>
            <p:ph type="body" sz="quarter" idx="32"/>
          </p:nvPr>
        </p:nvSpPr>
        <p:spPr>
          <a:xfrm>
            <a:off x="7551911" y="2486531"/>
            <a:ext cx="1278107" cy="1766254"/>
          </a:xfrm>
        </p:spPr>
        <p:txBody>
          <a:bodyPr tIns="0" rIns="0" bIns="0">
            <a:noAutofit/>
          </a:bodyPr>
          <a:lstStyle>
            <a:lvl1pPr>
              <a:spcBef>
                <a:spcPts val="441"/>
              </a:spcBef>
              <a:spcAft>
                <a:spcPts val="882"/>
              </a:spcAft>
              <a:defRPr sz="1471" spc="0" baseline="0">
                <a:solidFill>
                  <a:schemeClr val="tx2"/>
                </a:solidFill>
                <a:latin typeface="+mn-lt"/>
              </a:defRPr>
            </a:lvl1pPr>
            <a:lvl2pPr>
              <a:spcBef>
                <a:spcPts val="441"/>
              </a:spcBef>
              <a:spcAft>
                <a:spcPts val="441"/>
              </a:spcAft>
              <a:defRPr sz="882" b="1"/>
            </a:lvl2pPr>
            <a:lvl3pPr marL="0" indent="0">
              <a:spcAft>
                <a:spcPts val="441"/>
              </a:spcAft>
              <a:buFont typeface="Arial" panose="020B0604020202020204" pitchFamily="34" charset="0"/>
              <a:buNone/>
              <a:defRPr sz="882">
                <a:solidFill>
                  <a:schemeClr val="tx1"/>
                </a:solidFill>
                <a:latin typeface="+mn-lt"/>
              </a:defRPr>
            </a:lvl3pPr>
            <a:lvl4pPr marL="168090" indent="-168090">
              <a:buSzPct val="100000"/>
              <a:buFont typeface="Wingdings" panose="05000000000000000000" pitchFamily="2" charset="2"/>
              <a:buChar char="þ"/>
              <a:defRPr sz="882"/>
            </a:lvl4pPr>
            <a:lvl5pPr marL="168090" indent="-168090">
              <a:spcBef>
                <a:spcPts val="0"/>
              </a:spcBef>
              <a:buSzPct val="100000"/>
              <a:buFont typeface="Wingdings" panose="05000000000000000000" pitchFamily="2" charset="2"/>
              <a:buChar char=""/>
              <a:defRPr sz="882"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4096089"/>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D1265-FCB9-4E92-ADEC-7A36326AF0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5AF115-21C9-42E0-8F8F-E4085CC90D80}"/>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7AA1E2-5C84-4E32-9E55-BB7A40793EEC}"/>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4870AD-CDBF-4447-9A14-27BCDFAC1703}"/>
              </a:ext>
            </a:extLst>
          </p:cNvPr>
          <p:cNvSpPr>
            <a:spLocks noGrp="1"/>
          </p:cNvSpPr>
          <p:nvPr>
            <p:ph type="dt" sz="half" idx="10"/>
          </p:nvPr>
        </p:nvSpPr>
        <p:spPr/>
        <p:txBody>
          <a:bodyPr/>
          <a:lstStyle/>
          <a:p>
            <a:fld id="{54BCED0D-5888-489B-9838-DDABDC01BF7F}" type="datetimeFigureOut">
              <a:rPr lang="en-US" smtClean="0"/>
              <a:t>8/27/2020</a:t>
            </a:fld>
            <a:endParaRPr lang="en-US"/>
          </a:p>
        </p:txBody>
      </p:sp>
      <p:sp>
        <p:nvSpPr>
          <p:cNvPr id="6" name="Footer Placeholder 5">
            <a:extLst>
              <a:ext uri="{FF2B5EF4-FFF2-40B4-BE49-F238E27FC236}">
                <a16:creationId xmlns:a16="http://schemas.microsoft.com/office/drawing/2014/main" id="{3BBD927E-E876-4680-AD94-0DB6D5231A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FFC4A3-C48E-487F-8498-C1EF8B33F45E}"/>
              </a:ext>
            </a:extLst>
          </p:cNvPr>
          <p:cNvSpPr>
            <a:spLocks noGrp="1"/>
          </p:cNvSpPr>
          <p:nvPr>
            <p:ph type="sldNum" sz="quarter" idx="12"/>
          </p:nvPr>
        </p:nvSpPr>
        <p:spPr/>
        <p:txBody>
          <a:bodyPr/>
          <a:lstStyle/>
          <a:p>
            <a:fld id="{892207EE-0285-4757-9D13-7B7068B45061}" type="slidenum">
              <a:rPr lang="en-US" smtClean="0"/>
              <a:t>‹#›</a:t>
            </a:fld>
            <a:endParaRPr lang="en-US"/>
          </a:p>
        </p:txBody>
      </p:sp>
    </p:spTree>
    <p:extLst>
      <p:ext uri="{BB962C8B-B14F-4D97-AF65-F5344CB8AC3E}">
        <p14:creationId xmlns:p14="http://schemas.microsoft.com/office/powerpoint/2010/main" val="9055805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8348D-CCBA-4121-AD11-33B683BDE501}"/>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0AFAC7-6D85-4B4B-A4BD-568ECD567AD0}"/>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4D79135-BAE7-47CA-974B-C54628348E36}"/>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3F442C-5AA0-4B8F-953E-B1C5347E3D93}"/>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D380172-6F50-46CB-BADA-969C55266AD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244EB9-793E-4927-A91F-DE2A548A5D25}"/>
              </a:ext>
            </a:extLst>
          </p:cNvPr>
          <p:cNvSpPr>
            <a:spLocks noGrp="1"/>
          </p:cNvSpPr>
          <p:nvPr>
            <p:ph type="dt" sz="half" idx="10"/>
          </p:nvPr>
        </p:nvSpPr>
        <p:spPr/>
        <p:txBody>
          <a:bodyPr/>
          <a:lstStyle/>
          <a:p>
            <a:fld id="{54BCED0D-5888-489B-9838-DDABDC01BF7F}" type="datetimeFigureOut">
              <a:rPr lang="en-US" smtClean="0"/>
              <a:t>8/27/2020</a:t>
            </a:fld>
            <a:endParaRPr lang="en-US"/>
          </a:p>
        </p:txBody>
      </p:sp>
      <p:sp>
        <p:nvSpPr>
          <p:cNvPr id="8" name="Footer Placeholder 7">
            <a:extLst>
              <a:ext uri="{FF2B5EF4-FFF2-40B4-BE49-F238E27FC236}">
                <a16:creationId xmlns:a16="http://schemas.microsoft.com/office/drawing/2014/main" id="{5A7D3C0B-80A4-45BF-B576-BD5CE02CFA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118594-75C5-480A-8118-917B3C2FD039}"/>
              </a:ext>
            </a:extLst>
          </p:cNvPr>
          <p:cNvSpPr>
            <a:spLocks noGrp="1"/>
          </p:cNvSpPr>
          <p:nvPr>
            <p:ph type="sldNum" sz="quarter" idx="12"/>
          </p:nvPr>
        </p:nvSpPr>
        <p:spPr/>
        <p:txBody>
          <a:bodyPr/>
          <a:lstStyle/>
          <a:p>
            <a:fld id="{892207EE-0285-4757-9D13-7B7068B45061}" type="slidenum">
              <a:rPr lang="en-US" smtClean="0"/>
              <a:t>‹#›</a:t>
            </a:fld>
            <a:endParaRPr lang="en-US"/>
          </a:p>
        </p:txBody>
      </p:sp>
    </p:spTree>
    <p:extLst>
      <p:ext uri="{BB962C8B-B14F-4D97-AF65-F5344CB8AC3E}">
        <p14:creationId xmlns:p14="http://schemas.microsoft.com/office/powerpoint/2010/main" val="7735098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10183-80D3-4BAF-91E4-1304F88B4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685F51-1B39-4386-A199-D77F50F61051}"/>
              </a:ext>
            </a:extLst>
          </p:cNvPr>
          <p:cNvSpPr>
            <a:spLocks noGrp="1"/>
          </p:cNvSpPr>
          <p:nvPr>
            <p:ph type="dt" sz="half" idx="10"/>
          </p:nvPr>
        </p:nvSpPr>
        <p:spPr/>
        <p:txBody>
          <a:bodyPr/>
          <a:lstStyle/>
          <a:p>
            <a:fld id="{54BCED0D-5888-489B-9838-DDABDC01BF7F}" type="datetimeFigureOut">
              <a:rPr lang="en-US" smtClean="0"/>
              <a:t>8/27/2020</a:t>
            </a:fld>
            <a:endParaRPr lang="en-US"/>
          </a:p>
        </p:txBody>
      </p:sp>
      <p:sp>
        <p:nvSpPr>
          <p:cNvPr id="4" name="Footer Placeholder 3">
            <a:extLst>
              <a:ext uri="{FF2B5EF4-FFF2-40B4-BE49-F238E27FC236}">
                <a16:creationId xmlns:a16="http://schemas.microsoft.com/office/drawing/2014/main" id="{77B93C4C-F132-4AA9-AC56-7D889EB23D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C62CA8-4E29-4670-95B0-DB15C2CBF7B4}"/>
              </a:ext>
            </a:extLst>
          </p:cNvPr>
          <p:cNvSpPr>
            <a:spLocks noGrp="1"/>
          </p:cNvSpPr>
          <p:nvPr>
            <p:ph type="sldNum" sz="quarter" idx="12"/>
          </p:nvPr>
        </p:nvSpPr>
        <p:spPr/>
        <p:txBody>
          <a:bodyPr/>
          <a:lstStyle/>
          <a:p>
            <a:fld id="{892207EE-0285-4757-9D13-7B7068B45061}" type="slidenum">
              <a:rPr lang="en-US" smtClean="0"/>
              <a:t>‹#›</a:t>
            </a:fld>
            <a:endParaRPr lang="en-US"/>
          </a:p>
        </p:txBody>
      </p:sp>
    </p:spTree>
    <p:extLst>
      <p:ext uri="{BB962C8B-B14F-4D97-AF65-F5344CB8AC3E}">
        <p14:creationId xmlns:p14="http://schemas.microsoft.com/office/powerpoint/2010/main" val="16990562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6D1D7C-6F10-41BF-8F80-54C283A5DDD4}"/>
              </a:ext>
            </a:extLst>
          </p:cNvPr>
          <p:cNvSpPr>
            <a:spLocks noGrp="1"/>
          </p:cNvSpPr>
          <p:nvPr>
            <p:ph type="dt" sz="half" idx="10"/>
          </p:nvPr>
        </p:nvSpPr>
        <p:spPr/>
        <p:txBody>
          <a:bodyPr/>
          <a:lstStyle/>
          <a:p>
            <a:fld id="{54BCED0D-5888-489B-9838-DDABDC01BF7F}" type="datetimeFigureOut">
              <a:rPr lang="en-US" smtClean="0"/>
              <a:t>8/27/2020</a:t>
            </a:fld>
            <a:endParaRPr lang="en-US"/>
          </a:p>
        </p:txBody>
      </p:sp>
      <p:sp>
        <p:nvSpPr>
          <p:cNvPr id="3" name="Footer Placeholder 2">
            <a:extLst>
              <a:ext uri="{FF2B5EF4-FFF2-40B4-BE49-F238E27FC236}">
                <a16:creationId xmlns:a16="http://schemas.microsoft.com/office/drawing/2014/main" id="{37BD21E2-0E1B-4531-8B44-38BF42F9F6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7A3C8A-419A-4D5B-98EF-A2E962498C18}"/>
              </a:ext>
            </a:extLst>
          </p:cNvPr>
          <p:cNvSpPr>
            <a:spLocks noGrp="1"/>
          </p:cNvSpPr>
          <p:nvPr>
            <p:ph type="sldNum" sz="quarter" idx="12"/>
          </p:nvPr>
        </p:nvSpPr>
        <p:spPr/>
        <p:txBody>
          <a:bodyPr/>
          <a:lstStyle/>
          <a:p>
            <a:fld id="{892207EE-0285-4757-9D13-7B7068B45061}" type="slidenum">
              <a:rPr lang="en-US" smtClean="0"/>
              <a:t>‹#›</a:t>
            </a:fld>
            <a:endParaRPr lang="en-US"/>
          </a:p>
        </p:txBody>
      </p:sp>
    </p:spTree>
    <p:extLst>
      <p:ext uri="{BB962C8B-B14F-4D97-AF65-F5344CB8AC3E}">
        <p14:creationId xmlns:p14="http://schemas.microsoft.com/office/powerpoint/2010/main" val="28209971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68A84-990A-4A08-B2CD-82F8646B84E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809D689-A54E-4C9E-8672-267E43F9C56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255959-8020-44FF-A6FB-34586AE1FC7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8D7FA80-339C-454B-BE7F-BC3BE9971E0F}"/>
              </a:ext>
            </a:extLst>
          </p:cNvPr>
          <p:cNvSpPr>
            <a:spLocks noGrp="1"/>
          </p:cNvSpPr>
          <p:nvPr>
            <p:ph type="dt" sz="half" idx="10"/>
          </p:nvPr>
        </p:nvSpPr>
        <p:spPr/>
        <p:txBody>
          <a:bodyPr/>
          <a:lstStyle/>
          <a:p>
            <a:fld id="{54BCED0D-5888-489B-9838-DDABDC01BF7F}" type="datetimeFigureOut">
              <a:rPr lang="en-US" smtClean="0"/>
              <a:t>8/27/2020</a:t>
            </a:fld>
            <a:endParaRPr lang="en-US"/>
          </a:p>
        </p:txBody>
      </p:sp>
      <p:sp>
        <p:nvSpPr>
          <p:cNvPr id="6" name="Footer Placeholder 5">
            <a:extLst>
              <a:ext uri="{FF2B5EF4-FFF2-40B4-BE49-F238E27FC236}">
                <a16:creationId xmlns:a16="http://schemas.microsoft.com/office/drawing/2014/main" id="{D0A1AE1F-B26A-44D7-96BF-F40DE9E808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25727F-006B-46F4-B102-408858F89C30}"/>
              </a:ext>
            </a:extLst>
          </p:cNvPr>
          <p:cNvSpPr>
            <a:spLocks noGrp="1"/>
          </p:cNvSpPr>
          <p:nvPr>
            <p:ph type="sldNum" sz="quarter" idx="12"/>
          </p:nvPr>
        </p:nvSpPr>
        <p:spPr/>
        <p:txBody>
          <a:bodyPr/>
          <a:lstStyle/>
          <a:p>
            <a:fld id="{892207EE-0285-4757-9D13-7B7068B45061}" type="slidenum">
              <a:rPr lang="en-US" smtClean="0"/>
              <a:t>‹#›</a:t>
            </a:fld>
            <a:endParaRPr lang="en-US"/>
          </a:p>
        </p:txBody>
      </p:sp>
    </p:spTree>
    <p:extLst>
      <p:ext uri="{BB962C8B-B14F-4D97-AF65-F5344CB8AC3E}">
        <p14:creationId xmlns:p14="http://schemas.microsoft.com/office/powerpoint/2010/main" val="56161561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7648D-39D5-4600-ADE0-E8B10B25C92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1313301-D935-4F1B-AEE8-1CEB8795851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9039280-810D-4644-9029-82DDD8AE7A3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2368A6A-2C22-4383-B9C5-C33B46D40189}"/>
              </a:ext>
            </a:extLst>
          </p:cNvPr>
          <p:cNvSpPr>
            <a:spLocks noGrp="1"/>
          </p:cNvSpPr>
          <p:nvPr>
            <p:ph type="dt" sz="half" idx="10"/>
          </p:nvPr>
        </p:nvSpPr>
        <p:spPr/>
        <p:txBody>
          <a:bodyPr/>
          <a:lstStyle/>
          <a:p>
            <a:fld id="{54BCED0D-5888-489B-9838-DDABDC01BF7F}" type="datetimeFigureOut">
              <a:rPr lang="en-US" smtClean="0"/>
              <a:t>8/27/2020</a:t>
            </a:fld>
            <a:endParaRPr lang="en-US"/>
          </a:p>
        </p:txBody>
      </p:sp>
      <p:sp>
        <p:nvSpPr>
          <p:cNvPr id="6" name="Footer Placeholder 5">
            <a:extLst>
              <a:ext uri="{FF2B5EF4-FFF2-40B4-BE49-F238E27FC236}">
                <a16:creationId xmlns:a16="http://schemas.microsoft.com/office/drawing/2014/main" id="{DAED4BA7-CBFF-43C1-AD87-2A726BAA61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D20F45-6025-49CA-BC84-CC94A0AD13B8}"/>
              </a:ext>
            </a:extLst>
          </p:cNvPr>
          <p:cNvSpPr>
            <a:spLocks noGrp="1"/>
          </p:cNvSpPr>
          <p:nvPr>
            <p:ph type="sldNum" sz="quarter" idx="12"/>
          </p:nvPr>
        </p:nvSpPr>
        <p:spPr/>
        <p:txBody>
          <a:bodyPr/>
          <a:lstStyle/>
          <a:p>
            <a:fld id="{892207EE-0285-4757-9D13-7B7068B45061}" type="slidenum">
              <a:rPr lang="en-US" smtClean="0"/>
              <a:t>‹#›</a:t>
            </a:fld>
            <a:endParaRPr lang="en-US"/>
          </a:p>
        </p:txBody>
      </p:sp>
    </p:spTree>
    <p:extLst>
      <p:ext uri="{BB962C8B-B14F-4D97-AF65-F5344CB8AC3E}">
        <p14:creationId xmlns:p14="http://schemas.microsoft.com/office/powerpoint/2010/main" val="366748834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6459D-FB51-4299-916B-981BF93C13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20ACC1-8B58-4BC9-BC4F-8BE8A855F5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26D8E2-A7DC-4CBC-BE06-663C605391BB}"/>
              </a:ext>
            </a:extLst>
          </p:cNvPr>
          <p:cNvSpPr>
            <a:spLocks noGrp="1"/>
          </p:cNvSpPr>
          <p:nvPr>
            <p:ph type="dt" sz="half" idx="10"/>
          </p:nvPr>
        </p:nvSpPr>
        <p:spPr/>
        <p:txBody>
          <a:bodyPr/>
          <a:lstStyle/>
          <a:p>
            <a:fld id="{54BCED0D-5888-489B-9838-DDABDC01BF7F}" type="datetimeFigureOut">
              <a:rPr lang="en-US" smtClean="0"/>
              <a:t>8/27/2020</a:t>
            </a:fld>
            <a:endParaRPr lang="en-US"/>
          </a:p>
        </p:txBody>
      </p:sp>
      <p:sp>
        <p:nvSpPr>
          <p:cNvPr id="5" name="Footer Placeholder 4">
            <a:extLst>
              <a:ext uri="{FF2B5EF4-FFF2-40B4-BE49-F238E27FC236}">
                <a16:creationId xmlns:a16="http://schemas.microsoft.com/office/drawing/2014/main" id="{E5071AFC-70E6-467E-9ABE-ADB0A5DE08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A9941-F1E8-4CF4-8BA2-276A27106F8C}"/>
              </a:ext>
            </a:extLst>
          </p:cNvPr>
          <p:cNvSpPr>
            <a:spLocks noGrp="1"/>
          </p:cNvSpPr>
          <p:nvPr>
            <p:ph type="sldNum" sz="quarter" idx="12"/>
          </p:nvPr>
        </p:nvSpPr>
        <p:spPr/>
        <p:txBody>
          <a:bodyPr/>
          <a:lstStyle/>
          <a:p>
            <a:fld id="{892207EE-0285-4757-9D13-7B7068B45061}" type="slidenum">
              <a:rPr lang="en-US" smtClean="0"/>
              <a:t>‹#›</a:t>
            </a:fld>
            <a:endParaRPr lang="en-US"/>
          </a:p>
        </p:txBody>
      </p:sp>
    </p:spTree>
    <p:extLst>
      <p:ext uri="{BB962C8B-B14F-4D97-AF65-F5344CB8AC3E}">
        <p14:creationId xmlns:p14="http://schemas.microsoft.com/office/powerpoint/2010/main" val="207135803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6E1742-2D1E-4322-A3C3-5A62774797C5}"/>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380EA8-054F-4667-8192-ADBCF9F5870B}"/>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785F15-3279-4528-ABF3-0954A939E954}"/>
              </a:ext>
            </a:extLst>
          </p:cNvPr>
          <p:cNvSpPr>
            <a:spLocks noGrp="1"/>
          </p:cNvSpPr>
          <p:nvPr>
            <p:ph type="dt" sz="half" idx="10"/>
          </p:nvPr>
        </p:nvSpPr>
        <p:spPr/>
        <p:txBody>
          <a:bodyPr/>
          <a:lstStyle/>
          <a:p>
            <a:fld id="{54BCED0D-5888-489B-9838-DDABDC01BF7F}" type="datetimeFigureOut">
              <a:rPr lang="en-US" smtClean="0"/>
              <a:t>8/27/2020</a:t>
            </a:fld>
            <a:endParaRPr lang="en-US"/>
          </a:p>
        </p:txBody>
      </p:sp>
      <p:sp>
        <p:nvSpPr>
          <p:cNvPr id="5" name="Footer Placeholder 4">
            <a:extLst>
              <a:ext uri="{FF2B5EF4-FFF2-40B4-BE49-F238E27FC236}">
                <a16:creationId xmlns:a16="http://schemas.microsoft.com/office/drawing/2014/main" id="{205BFA67-67CD-4761-AB1F-090C986531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A3193-0E5E-4D6C-93C6-2784E4988050}"/>
              </a:ext>
            </a:extLst>
          </p:cNvPr>
          <p:cNvSpPr>
            <a:spLocks noGrp="1"/>
          </p:cNvSpPr>
          <p:nvPr>
            <p:ph type="sldNum" sz="quarter" idx="12"/>
          </p:nvPr>
        </p:nvSpPr>
        <p:spPr/>
        <p:txBody>
          <a:bodyPr/>
          <a:lstStyle/>
          <a:p>
            <a:fld id="{892207EE-0285-4757-9D13-7B7068B45061}" type="slidenum">
              <a:rPr lang="en-US" smtClean="0"/>
              <a:t>‹#›</a:t>
            </a:fld>
            <a:endParaRPr lang="en-US"/>
          </a:p>
        </p:txBody>
      </p:sp>
    </p:spTree>
    <p:extLst>
      <p:ext uri="{BB962C8B-B14F-4D97-AF65-F5344CB8AC3E}">
        <p14:creationId xmlns:p14="http://schemas.microsoft.com/office/powerpoint/2010/main" val="27022668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998" y="462611"/>
            <a:ext cx="8479852" cy="307777"/>
          </a:xfrm>
        </p:spPr>
        <p:txBody>
          <a:bodyPr wrap="square" lIns="0" tIns="0" rIns="0" bIns="0">
            <a:spAutoFit/>
          </a:bodyPr>
          <a:lstStyle>
            <a:lvl1pPr>
              <a:lnSpc>
                <a:spcPts val="2351"/>
              </a:lnSpc>
              <a:defRPr sz="2059" strike="noStrike">
                <a:solidFill>
                  <a:schemeClr val="tx1"/>
                </a:solidFill>
              </a:defRPr>
            </a:lvl1pPr>
          </a:lstStyle>
          <a:p>
            <a:r>
              <a:rPr lang="en-US"/>
              <a:t>Title</a:t>
            </a:r>
          </a:p>
        </p:txBody>
      </p:sp>
      <p:sp>
        <p:nvSpPr>
          <p:cNvPr id="5" name="Footer Placeholder 14">
            <a:extLst>
              <a:ext uri="{FF2B5EF4-FFF2-40B4-BE49-F238E27FC236}">
                <a16:creationId xmlns:a16="http://schemas.microsoft.com/office/drawing/2014/main" id="{95231FD8-80B3-7243-A07F-7383027E4426}"/>
              </a:ext>
            </a:extLst>
          </p:cNvPr>
          <p:cNvSpPr>
            <a:spLocks noGrp="1"/>
          </p:cNvSpPr>
          <p:nvPr>
            <p:ph type="ftr" sz="quarter" idx="3"/>
          </p:nvPr>
        </p:nvSpPr>
        <p:spPr>
          <a:xfrm>
            <a:off x="271381" y="4837647"/>
            <a:ext cx="8690033" cy="88722"/>
          </a:xfrm>
          <a:prstGeom prst="rect">
            <a:avLst/>
          </a:prstGeom>
        </p:spPr>
        <p:txBody>
          <a:bodyPr vert="horz" lIns="91440" tIns="45720" rIns="91440" bIns="45720" numCol="2" rtlCol="0" anchor="ctr"/>
          <a:lstStyle>
            <a:lvl1pPr algn="l">
              <a:defRPr sz="515">
                <a:solidFill>
                  <a:schemeClr val="tx1">
                    <a:tint val="75000"/>
                  </a:schemeClr>
                </a:solidFill>
              </a:defRPr>
            </a:lvl1pPr>
          </a:lstStyle>
          <a:p>
            <a:pPr defTabSz="685512"/>
            <a:r>
              <a:rPr lang="en-US">
                <a:solidFill>
                  <a:srgbClr val="FFFFFF">
                    <a:lumMod val="65000"/>
                  </a:srgbClr>
                </a:solidFill>
              </a:rPr>
              <a:t>© Microsoft Corporation                                                                                  								                                Azure </a:t>
            </a:r>
          </a:p>
        </p:txBody>
      </p:sp>
    </p:spTree>
    <p:extLst>
      <p:ext uri="{BB962C8B-B14F-4D97-AF65-F5344CB8AC3E}">
        <p14:creationId xmlns:p14="http://schemas.microsoft.com/office/powerpoint/2010/main" val="4120964976"/>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Text Layout (variant) 1-colum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997" y="465324"/>
            <a:ext cx="8479852" cy="307777"/>
          </a:xfrm>
        </p:spPr>
        <p:txBody>
          <a:bodyPr wrap="square" lIns="0" tIns="0" rIns="0" bIns="0">
            <a:spAutoFit/>
          </a:bodyPr>
          <a:lstStyle>
            <a:lvl1pPr>
              <a:lnSpc>
                <a:spcPts val="2351"/>
              </a:lnSpc>
              <a:defRPr sz="2059">
                <a:solidFill>
                  <a:schemeClr val="tx1"/>
                </a:solidFill>
              </a:defRPr>
            </a:lvl1pPr>
          </a:lstStyle>
          <a:p>
            <a:r>
              <a:rPr lang="en-US"/>
              <a:t>Heading Segoe UI </a:t>
            </a:r>
            <a:r>
              <a:rPr lang="en-US" err="1"/>
              <a:t>Semibold</a:t>
            </a:r>
            <a:r>
              <a:rPr lang="en-US"/>
              <a:t> 28/32</a:t>
            </a:r>
          </a:p>
        </p:txBody>
      </p:sp>
      <p:sp>
        <p:nvSpPr>
          <p:cNvPr id="6" name="Content Placeholder 5">
            <a:extLst>
              <a:ext uri="{FF2B5EF4-FFF2-40B4-BE49-F238E27FC236}">
                <a16:creationId xmlns:a16="http://schemas.microsoft.com/office/drawing/2014/main" id="{43A5F90E-1FC9-4C72-B34B-F8B1E4E8F8DD}"/>
              </a:ext>
            </a:extLst>
          </p:cNvPr>
          <p:cNvSpPr>
            <a:spLocks noGrp="1"/>
          </p:cNvSpPr>
          <p:nvPr>
            <p:ph sz="quarter" idx="13"/>
          </p:nvPr>
        </p:nvSpPr>
        <p:spPr>
          <a:xfrm>
            <a:off x="3221758" y="1782598"/>
            <a:ext cx="5584916" cy="3023528"/>
          </a:xfrm>
        </p:spPr>
        <p:txBody>
          <a:bodyPr>
            <a:noAutofit/>
          </a:bodyPr>
          <a:lstStyle>
            <a:lvl1pPr>
              <a:lnSpc>
                <a:spcPct val="100000"/>
              </a:lnSpc>
              <a:spcBef>
                <a:spcPts val="882"/>
              </a:spcBef>
              <a:spcAft>
                <a:spcPts val="441"/>
              </a:spcAft>
              <a:defRPr sz="1471"/>
            </a:lvl1pPr>
            <a:lvl2pPr>
              <a:lnSpc>
                <a:spcPct val="100000"/>
              </a:lnSpc>
              <a:spcBef>
                <a:spcPts val="441"/>
              </a:spcBef>
              <a:spcAft>
                <a:spcPts val="441"/>
              </a:spcAft>
              <a:defRPr sz="1471"/>
            </a:lvl2pPr>
            <a:lvl3pPr>
              <a:lnSpc>
                <a:spcPct val="100000"/>
              </a:lnSpc>
              <a:spcBef>
                <a:spcPts val="0"/>
              </a:spcBef>
              <a:spcAft>
                <a:spcPts val="441"/>
              </a:spcAft>
              <a:defRPr sz="1029"/>
            </a:lvl3pPr>
            <a:lvl4pPr>
              <a:lnSpc>
                <a:spcPct val="100000"/>
              </a:lnSpc>
              <a:spcBef>
                <a:spcPts val="0"/>
              </a:spcBef>
              <a:spcAft>
                <a:spcPts val="441"/>
              </a:spcAft>
              <a:defRPr sz="1029"/>
            </a:lvl4pPr>
            <a:lvl5pPr marL="127737" indent="-127737">
              <a:lnSpc>
                <a:spcPct val="100000"/>
              </a:lnSpc>
              <a:spcBef>
                <a:spcPts val="0"/>
              </a:spcBef>
              <a:buFont typeface="Arial" panose="020B0604020202020204" pitchFamily="34" charset="0"/>
              <a:buChar char="•"/>
              <a:defRPr sz="1029"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609616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21" Type="http://schemas.openxmlformats.org/officeDocument/2006/relationships/slideLayout" Target="../slideLayouts/slideLayout71.xml"/><Relationship Id="rId34" Type="http://schemas.openxmlformats.org/officeDocument/2006/relationships/slideLayout" Target="../slideLayouts/slideLayout84.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slideLayout" Target="../slideLayouts/slideLayout83.xml"/><Relationship Id="rId38" Type="http://schemas.openxmlformats.org/officeDocument/2006/relationships/image" Target="../media/image5.emf"/><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slideLayout" Target="../slideLayouts/slideLayout82.xml"/><Relationship Id="rId37" Type="http://schemas.openxmlformats.org/officeDocument/2006/relationships/theme" Target="../theme/theme2.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36" Type="http://schemas.openxmlformats.org/officeDocument/2006/relationships/slideLayout" Target="../slideLayouts/slideLayout86.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slideLayout" Target="../slideLayouts/slideLayout81.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 Id="rId35" Type="http://schemas.openxmlformats.org/officeDocument/2006/relationships/slideLayout" Target="../slideLayouts/slideLayout85.xml"/><Relationship Id="rId8" Type="http://schemas.openxmlformats.org/officeDocument/2006/relationships/slideLayout" Target="../slideLayouts/slideLayout58.xml"/><Relationship Id="rId3"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slideLayout" Target="../slideLayouts/slideLayout104.xml"/><Relationship Id="rId3" Type="http://schemas.openxmlformats.org/officeDocument/2006/relationships/slideLayout" Target="../slideLayouts/slideLayout89.xml"/><Relationship Id="rId21" Type="http://schemas.openxmlformats.org/officeDocument/2006/relationships/slideLayout" Target="../slideLayouts/slideLayout107.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20" Type="http://schemas.openxmlformats.org/officeDocument/2006/relationships/slideLayout" Target="../slideLayouts/slideLayout106.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19" Type="http://schemas.openxmlformats.org/officeDocument/2006/relationships/slideLayout" Target="../slideLayouts/slideLayout105.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6" y="417287"/>
            <a:ext cx="8479852" cy="610364"/>
          </a:xfrm>
          <a:prstGeom prst="rect">
            <a:avLst/>
          </a:prstGeom>
        </p:spPr>
        <p:txBody>
          <a:bodyPr vert="horz" wrap="square" lIns="0" tIns="91440" rIns="146304" bIns="91440" rtlCol="0" anchor="t">
            <a:noAutofit/>
          </a:bodyPr>
          <a:lstStyle/>
          <a:p>
            <a:r>
              <a:rPr lang="en-US"/>
              <a:t>Heading Segoe UI </a:t>
            </a:r>
            <a:r>
              <a:rPr lang="en-US" err="1"/>
              <a:t>Semibold</a:t>
            </a:r>
            <a:r>
              <a:rPr lang="en-US"/>
              <a:t> 28/32</a:t>
            </a:r>
          </a:p>
        </p:txBody>
      </p:sp>
      <p:sp>
        <p:nvSpPr>
          <p:cNvPr id="4" name="Text Placeholder 3"/>
          <p:cNvSpPr>
            <a:spLocks noGrp="1"/>
          </p:cNvSpPr>
          <p:nvPr>
            <p:ph type="body" idx="1"/>
          </p:nvPr>
        </p:nvSpPr>
        <p:spPr>
          <a:xfrm>
            <a:off x="341996" y="1363170"/>
            <a:ext cx="8479852" cy="1791773"/>
          </a:xfrm>
          <a:prstGeom prst="rect">
            <a:avLst/>
          </a:prstGeom>
        </p:spPr>
        <p:txBody>
          <a:bodyPr vert="horz" wrap="square" lIns="0" tIns="91440" rIns="146304" bIns="91440" rtlCol="0">
            <a:spAutoFit/>
          </a:bodyPr>
          <a:lstStyle/>
          <a:p>
            <a:pPr lvl="0"/>
            <a:r>
              <a:rPr lang="en-US"/>
              <a:t>H2 Segoe UI </a:t>
            </a:r>
            <a:r>
              <a:rPr lang="en-US" err="1"/>
              <a:t>Semibold</a:t>
            </a:r>
            <a:r>
              <a:rPr lang="en-US"/>
              <a:t> 20/24</a:t>
            </a:r>
          </a:p>
          <a:p>
            <a:pPr lvl="1"/>
            <a:r>
              <a:rPr lang="en-US"/>
              <a:t>B1 Segoe UI Regular 20/24 </a:t>
            </a:r>
          </a:p>
          <a:p>
            <a:pPr lvl="1"/>
            <a:endParaRPr lang="en-US"/>
          </a:p>
          <a:p>
            <a:pPr lvl="2"/>
            <a:r>
              <a:rPr lang="en-US"/>
              <a:t>H3 Segoe UI </a:t>
            </a:r>
            <a:r>
              <a:rPr lang="en-US" err="1"/>
              <a:t>Semibold</a:t>
            </a:r>
            <a:r>
              <a:rPr lang="en-US"/>
              <a:t> 14/18</a:t>
            </a:r>
          </a:p>
          <a:p>
            <a:pPr lvl="3"/>
            <a:r>
              <a:rPr lang="en-US"/>
              <a:t>B2 Segoe UI Regular 14/18</a:t>
            </a:r>
          </a:p>
          <a:p>
            <a:pPr lvl="3"/>
            <a:endParaRPr lang="en-US"/>
          </a:p>
          <a:p>
            <a:pPr lvl="4"/>
            <a:r>
              <a:rPr lang="en-US"/>
              <a:t>H4 Segoe UI Bold 10/12</a:t>
            </a:r>
          </a:p>
          <a:p>
            <a:pPr lvl="6"/>
            <a:r>
              <a:rPr lang="en-US"/>
              <a:t>B3 Segoe UI Regular 10/12</a:t>
            </a:r>
          </a:p>
        </p:txBody>
      </p:sp>
      <p:sp>
        <p:nvSpPr>
          <p:cNvPr id="6" name="Footer Placeholder 14">
            <a:extLst>
              <a:ext uri="{FF2B5EF4-FFF2-40B4-BE49-F238E27FC236}">
                <a16:creationId xmlns:a16="http://schemas.microsoft.com/office/drawing/2014/main" id="{46EFC9A3-9597-468E-9686-D9B9DFDC6561}"/>
              </a:ext>
            </a:extLst>
          </p:cNvPr>
          <p:cNvSpPr>
            <a:spLocks noGrp="1"/>
          </p:cNvSpPr>
          <p:nvPr>
            <p:ph type="ftr" sz="quarter" idx="3"/>
          </p:nvPr>
        </p:nvSpPr>
        <p:spPr>
          <a:xfrm>
            <a:off x="3792388" y="4972555"/>
            <a:ext cx="3478357" cy="170945"/>
          </a:xfrm>
          <a:prstGeom prst="rect">
            <a:avLst/>
          </a:prstGeom>
        </p:spPr>
        <p:txBody>
          <a:bodyPr vert="horz" lIns="91440" tIns="45720" rIns="91440" bIns="45720" numCol="2" rtlCol="0" anchor="ctr"/>
          <a:lstStyle>
            <a:lvl1pPr algn="l">
              <a:defRPr sz="882">
                <a:solidFill>
                  <a:schemeClr val="tx1">
                    <a:tint val="75000"/>
                  </a:schemeClr>
                </a:solidFill>
              </a:defRPr>
            </a:lvl1pPr>
          </a:lstStyle>
          <a:p>
            <a:pPr defTabSz="685714"/>
            <a:r>
              <a:rPr lang="en-US">
                <a:solidFill>
                  <a:srgbClr val="FFFFFF">
                    <a:lumMod val="65000"/>
                  </a:srgbClr>
                </a:solidFill>
              </a:rPr>
              <a:t>© Microsoft Corporation                                                                   			</a:t>
            </a:r>
          </a:p>
        </p:txBody>
      </p:sp>
    </p:spTree>
    <p:extLst>
      <p:ext uri="{BB962C8B-B14F-4D97-AF65-F5344CB8AC3E}">
        <p14:creationId xmlns:p14="http://schemas.microsoft.com/office/powerpoint/2010/main" val="1332567700"/>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49" r:id="rId12"/>
    <p:sldLayoutId id="2147484150" r:id="rId13"/>
    <p:sldLayoutId id="2147484151" r:id="rId14"/>
    <p:sldLayoutId id="2147484152" r:id="rId15"/>
    <p:sldLayoutId id="2147484153" r:id="rId16"/>
    <p:sldLayoutId id="2147484154" r:id="rId17"/>
    <p:sldLayoutId id="2147484155" r:id="rId18"/>
    <p:sldLayoutId id="2147484156" r:id="rId19"/>
    <p:sldLayoutId id="2147484157" r:id="rId20"/>
    <p:sldLayoutId id="2147484158" r:id="rId21"/>
    <p:sldLayoutId id="2147484159" r:id="rId22"/>
    <p:sldLayoutId id="2147484160" r:id="rId23"/>
    <p:sldLayoutId id="2147484161" r:id="rId24"/>
    <p:sldLayoutId id="2147484162" r:id="rId25"/>
    <p:sldLayoutId id="2147484163" r:id="rId26"/>
    <p:sldLayoutId id="2147484164" r:id="rId27"/>
    <p:sldLayoutId id="2147484165" r:id="rId28"/>
    <p:sldLayoutId id="2147484166" r:id="rId29"/>
    <p:sldLayoutId id="2147484167" r:id="rId30"/>
    <p:sldLayoutId id="2147484168" r:id="rId31"/>
    <p:sldLayoutId id="2147484169" r:id="rId32"/>
    <p:sldLayoutId id="2147484170" r:id="rId33"/>
    <p:sldLayoutId id="2147484171" r:id="rId34"/>
    <p:sldLayoutId id="2147484172" r:id="rId35"/>
    <p:sldLayoutId id="2147484173" r:id="rId36"/>
    <p:sldLayoutId id="2147484174" r:id="rId37"/>
    <p:sldLayoutId id="2147484175" r:id="rId38"/>
    <p:sldLayoutId id="2147484176" r:id="rId39"/>
    <p:sldLayoutId id="2147484177" r:id="rId40"/>
    <p:sldLayoutId id="2147484178" r:id="rId41"/>
    <p:sldLayoutId id="2147484179" r:id="rId42"/>
    <p:sldLayoutId id="2147484180" r:id="rId43"/>
    <p:sldLayoutId id="2147484181" r:id="rId44"/>
    <p:sldLayoutId id="2147484183" r:id="rId45"/>
    <p:sldLayoutId id="2147484184" r:id="rId46"/>
    <p:sldLayoutId id="2147484556" r:id="rId47"/>
    <p:sldLayoutId id="2147484560" r:id="rId48"/>
    <p:sldLayoutId id="2147484562" r:id="rId49"/>
    <p:sldLayoutId id="2147484570" r:id="rId50"/>
  </p:sldLayoutIdLst>
  <p:transition>
    <p:fade/>
  </p:transition>
  <p:hf sldNum="0" hdr="0" dt="0"/>
  <p:txStyles>
    <p:titleStyle>
      <a:lvl1pPr algn="l" defTabSz="685714" rtl="0" eaLnBrk="1" latinLnBrk="0" hangingPunct="1">
        <a:lnSpc>
          <a:spcPct val="90000"/>
        </a:lnSpc>
        <a:spcBef>
          <a:spcPct val="0"/>
        </a:spcBef>
        <a:buNone/>
        <a:defRPr lang="en-US" sz="2059" b="0" kern="1200" cap="none" spc="-37" baseline="0" dirty="0" smtClean="0">
          <a:ln w="3175">
            <a:noFill/>
          </a:ln>
          <a:solidFill>
            <a:schemeClr val="tx1"/>
          </a:solidFill>
          <a:effectLst/>
          <a:latin typeface="+mj-lt"/>
          <a:ea typeface="+mn-ea"/>
          <a:cs typeface="Segoe UI" pitchFamily="34" charset="0"/>
        </a:defRPr>
      </a:lvl1pPr>
    </p:titleStyle>
    <p:bodyStyle>
      <a:lvl1pPr marL="0" marR="0" indent="0" algn="l" defTabSz="685714" rtl="0" eaLnBrk="1" fontAlgn="auto" latinLnBrk="0" hangingPunct="1">
        <a:lnSpc>
          <a:spcPct val="100000"/>
        </a:lnSpc>
        <a:spcBef>
          <a:spcPts val="0"/>
        </a:spcBef>
        <a:spcAft>
          <a:spcPts val="0"/>
        </a:spcAft>
        <a:buClrTx/>
        <a:buSzPct val="90000"/>
        <a:buFont typeface="Wingdings" panose="05000000000000000000" pitchFamily="2" charset="2"/>
        <a:buNone/>
        <a:tabLst/>
        <a:defRPr sz="1765" kern="1200" spc="-37" baseline="0">
          <a:solidFill>
            <a:schemeClr val="tx1"/>
          </a:solidFill>
          <a:latin typeface="+mj-lt"/>
          <a:ea typeface="+mn-ea"/>
          <a:cs typeface="+mn-cs"/>
        </a:defRPr>
      </a:lvl1pPr>
      <a:lvl2pPr marL="0" marR="0" indent="0" algn="l" defTabSz="685714" rtl="0" eaLnBrk="1" fontAlgn="auto" latinLnBrk="0" hangingPunct="1">
        <a:lnSpc>
          <a:spcPct val="100000"/>
        </a:lnSpc>
        <a:spcBef>
          <a:spcPts val="0"/>
        </a:spcBef>
        <a:spcAft>
          <a:spcPts val="0"/>
        </a:spcAft>
        <a:buClrTx/>
        <a:buSzPct val="90000"/>
        <a:buFont typeface="Wingdings" panose="05000000000000000000" pitchFamily="2" charset="2"/>
        <a:buNone/>
        <a:tabLst/>
        <a:defRPr sz="1471" kern="1200" spc="0" baseline="0">
          <a:solidFill>
            <a:schemeClr val="tx1"/>
          </a:solidFill>
          <a:latin typeface="+mn-lt"/>
          <a:ea typeface="+mn-ea"/>
          <a:cs typeface="+mn-cs"/>
        </a:defRPr>
      </a:lvl2pPr>
      <a:lvl3pPr marL="0" marR="0" indent="0" algn="l" defTabSz="685714" rtl="0" eaLnBrk="1" fontAlgn="auto" latinLnBrk="0" hangingPunct="1">
        <a:lnSpc>
          <a:spcPct val="100000"/>
        </a:lnSpc>
        <a:spcBef>
          <a:spcPts val="0"/>
        </a:spcBef>
        <a:spcAft>
          <a:spcPts val="0"/>
        </a:spcAft>
        <a:buClrTx/>
        <a:buSzPct val="90000"/>
        <a:buFont typeface="Wingdings" panose="05000000000000000000" pitchFamily="2" charset="2"/>
        <a:buNone/>
        <a:tabLst/>
        <a:defRPr sz="1324" kern="1200" spc="0" baseline="0">
          <a:solidFill>
            <a:schemeClr val="tx2"/>
          </a:solidFill>
          <a:latin typeface="+mj-lt"/>
          <a:ea typeface="+mn-ea"/>
          <a:cs typeface="+mn-cs"/>
        </a:defRPr>
      </a:lvl3pPr>
      <a:lvl4pPr marL="0" marR="0" indent="0" algn="l" defTabSz="685714" rtl="0" eaLnBrk="1" fontAlgn="auto" latinLnBrk="0" hangingPunct="1">
        <a:lnSpc>
          <a:spcPct val="100000"/>
        </a:lnSpc>
        <a:spcBef>
          <a:spcPts val="0"/>
        </a:spcBef>
        <a:spcAft>
          <a:spcPts val="0"/>
        </a:spcAft>
        <a:buClrTx/>
        <a:buSzPct val="90000"/>
        <a:buFont typeface="Wingdings" panose="05000000000000000000" pitchFamily="2" charset="2"/>
        <a:buNone/>
        <a:tabLst/>
        <a:defRPr sz="1324" kern="1200" spc="0" baseline="0">
          <a:solidFill>
            <a:schemeClr val="tx1"/>
          </a:solidFill>
          <a:latin typeface="+mn-lt"/>
          <a:ea typeface="+mn-ea"/>
          <a:cs typeface="+mn-cs"/>
        </a:defRPr>
      </a:lvl4pPr>
      <a:lvl5pPr marL="0" marR="0" indent="0" algn="l" defTabSz="685714" rtl="0" eaLnBrk="1" fontAlgn="auto" latinLnBrk="0" hangingPunct="1">
        <a:lnSpc>
          <a:spcPct val="100000"/>
        </a:lnSpc>
        <a:spcBef>
          <a:spcPts val="0"/>
        </a:spcBef>
        <a:spcAft>
          <a:spcPts val="0"/>
        </a:spcAft>
        <a:buClrTx/>
        <a:buSzPct val="90000"/>
        <a:buFont typeface="Wingdings" panose="05000000000000000000" pitchFamily="2" charset="2"/>
        <a:buNone/>
        <a:tabLst/>
        <a:defRPr sz="882" b="1" kern="1200" spc="0" baseline="0">
          <a:solidFill>
            <a:schemeClr val="tx1"/>
          </a:solidFill>
          <a:latin typeface="+mn-lt"/>
          <a:ea typeface="+mn-ea"/>
          <a:cs typeface="+mn-cs"/>
        </a:defRPr>
      </a:lvl5pPr>
      <a:lvl6pPr marL="1714283" indent="0" algn="l" defTabSz="685714" rtl="0" eaLnBrk="1" latinLnBrk="0" hangingPunct="1">
        <a:spcBef>
          <a:spcPct val="20000"/>
        </a:spcBef>
        <a:buFont typeface="Arial" pitchFamily="34" charset="0"/>
        <a:buNone/>
        <a:defRPr sz="1471" kern="1200">
          <a:solidFill>
            <a:schemeClr val="tx1"/>
          </a:solidFill>
          <a:latin typeface="+mn-lt"/>
          <a:ea typeface="+mn-ea"/>
          <a:cs typeface="+mn-cs"/>
        </a:defRPr>
      </a:lvl6pPr>
      <a:lvl7pPr marL="0" indent="0" algn="l" defTabSz="685714" rtl="0" eaLnBrk="1" latinLnBrk="0" hangingPunct="1">
        <a:lnSpc>
          <a:spcPct val="100000"/>
        </a:lnSpc>
        <a:spcBef>
          <a:spcPts val="0"/>
        </a:spcBef>
        <a:spcAft>
          <a:spcPts val="0"/>
        </a:spcAft>
        <a:buFont typeface="Arial" pitchFamily="34" charset="0"/>
        <a:buNone/>
        <a:defRPr sz="882" kern="1200">
          <a:solidFill>
            <a:schemeClr val="tx1"/>
          </a:solidFill>
          <a:latin typeface="+mn-lt"/>
          <a:ea typeface="+mn-ea"/>
          <a:cs typeface="+mn-cs"/>
        </a:defRPr>
      </a:lvl7pPr>
      <a:lvl8pPr marL="2571426" indent="-171429" algn="l" defTabSz="685714"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284" indent="-171429" algn="l" defTabSz="685714" rtl="0" eaLnBrk="1" latinLnBrk="0" hangingPunct="1">
        <a:spcBef>
          <a:spcPct val="20000"/>
        </a:spcBef>
        <a:buFont typeface="Arial" pitchFamily="34" charset="0"/>
        <a:buChar char="•"/>
        <a:defRPr sz="1471" kern="1200">
          <a:solidFill>
            <a:schemeClr val="tx1"/>
          </a:solidFill>
          <a:latin typeface="+mn-lt"/>
          <a:ea typeface="+mn-ea"/>
          <a:cs typeface="+mn-cs"/>
        </a:defRPr>
      </a:lvl9pPr>
    </p:bodyStyle>
    <p:otherStyle>
      <a:defPPr>
        <a:defRPr lang="en-US"/>
      </a:defPPr>
      <a:lvl1pPr marL="0" algn="l" defTabSz="685714" rtl="0" eaLnBrk="1" latinLnBrk="0" hangingPunct="1">
        <a:defRPr sz="1324" kern="1200">
          <a:solidFill>
            <a:schemeClr val="tx1"/>
          </a:solidFill>
          <a:latin typeface="+mn-lt"/>
          <a:ea typeface="+mn-ea"/>
          <a:cs typeface="+mn-cs"/>
        </a:defRPr>
      </a:lvl1pPr>
      <a:lvl2pPr marL="342856" algn="l" defTabSz="685714" rtl="0" eaLnBrk="1" latinLnBrk="0" hangingPunct="1">
        <a:defRPr sz="1324" kern="1200">
          <a:solidFill>
            <a:schemeClr val="tx1"/>
          </a:solidFill>
          <a:latin typeface="+mn-lt"/>
          <a:ea typeface="+mn-ea"/>
          <a:cs typeface="+mn-cs"/>
        </a:defRPr>
      </a:lvl2pPr>
      <a:lvl3pPr marL="685714" algn="l" defTabSz="685714" rtl="0" eaLnBrk="1" latinLnBrk="0" hangingPunct="1">
        <a:defRPr sz="1324" kern="1200">
          <a:solidFill>
            <a:schemeClr val="tx1"/>
          </a:solidFill>
          <a:latin typeface="+mn-lt"/>
          <a:ea typeface="+mn-ea"/>
          <a:cs typeface="+mn-cs"/>
        </a:defRPr>
      </a:lvl3pPr>
      <a:lvl4pPr marL="1028570" algn="l" defTabSz="685714" rtl="0" eaLnBrk="1" latinLnBrk="0" hangingPunct="1">
        <a:defRPr sz="1324" kern="1200">
          <a:solidFill>
            <a:schemeClr val="tx1"/>
          </a:solidFill>
          <a:latin typeface="+mn-lt"/>
          <a:ea typeface="+mn-ea"/>
          <a:cs typeface="+mn-cs"/>
        </a:defRPr>
      </a:lvl4pPr>
      <a:lvl5pPr marL="1371427" algn="l" defTabSz="685714" rtl="0" eaLnBrk="1" latinLnBrk="0" hangingPunct="1">
        <a:defRPr sz="1324" kern="1200">
          <a:solidFill>
            <a:schemeClr val="tx1"/>
          </a:solidFill>
          <a:latin typeface="+mn-lt"/>
          <a:ea typeface="+mn-ea"/>
          <a:cs typeface="+mn-cs"/>
        </a:defRPr>
      </a:lvl5pPr>
      <a:lvl6pPr marL="1714284" algn="l" defTabSz="685714" rtl="0" eaLnBrk="1" latinLnBrk="0" hangingPunct="1">
        <a:defRPr sz="1324" kern="1200">
          <a:solidFill>
            <a:schemeClr val="tx1"/>
          </a:solidFill>
          <a:latin typeface="+mn-lt"/>
          <a:ea typeface="+mn-ea"/>
          <a:cs typeface="+mn-cs"/>
        </a:defRPr>
      </a:lvl6pPr>
      <a:lvl7pPr marL="2057141" algn="l" defTabSz="685714" rtl="0" eaLnBrk="1" latinLnBrk="0" hangingPunct="1">
        <a:defRPr sz="1324" kern="1200">
          <a:solidFill>
            <a:schemeClr val="tx1"/>
          </a:solidFill>
          <a:latin typeface="+mn-lt"/>
          <a:ea typeface="+mn-ea"/>
          <a:cs typeface="+mn-cs"/>
        </a:defRPr>
      </a:lvl7pPr>
      <a:lvl8pPr marL="2399997" algn="l" defTabSz="685714" rtl="0" eaLnBrk="1" latinLnBrk="0" hangingPunct="1">
        <a:defRPr sz="1324" kern="1200">
          <a:solidFill>
            <a:schemeClr val="tx1"/>
          </a:solidFill>
          <a:latin typeface="+mn-lt"/>
          <a:ea typeface="+mn-ea"/>
          <a:cs typeface="+mn-cs"/>
        </a:defRPr>
      </a:lvl8pPr>
      <a:lvl9pPr marL="2742855" algn="l" defTabSz="685714" rtl="0" eaLnBrk="1" latinLnBrk="0" hangingPunct="1">
        <a:defRPr sz="1324" kern="1200">
          <a:solidFill>
            <a:schemeClr val="tx1"/>
          </a:solidFill>
          <a:latin typeface="+mn-lt"/>
          <a:ea typeface="+mn-ea"/>
          <a:cs typeface="+mn-cs"/>
        </a:defRPr>
      </a:lvl9pPr>
    </p:otherStyle>
  </p:txStyles>
  <p:extLst>
    <p:ext uri="{27BBF7A9-308A-43DC-89C8-2F10F3537804}">
      <p15:sldGuideLst xmlns:p15="http://schemas.microsoft.com/office/powerpoint/2012/main">
        <p15:guide id="31" pos="1377">
          <p15:clr>
            <a:srgbClr val="C35EA4"/>
          </p15:clr>
        </p15:guide>
        <p15:guide id="32" pos="1521">
          <p15:clr>
            <a:srgbClr val="C35EA4"/>
          </p15:clr>
        </p15:guide>
        <p15:guide id="33" pos="2610">
          <p15:clr>
            <a:srgbClr val="C35EA4"/>
          </p15:clr>
        </p15:guide>
        <p15:guide id="34" pos="2754">
          <p15:clr>
            <a:srgbClr val="C35EA4"/>
          </p15:clr>
        </p15:guide>
        <p15:guide id="35" pos="3844">
          <p15:clr>
            <a:srgbClr val="C35EA4"/>
          </p15:clr>
        </p15:guide>
        <p15:guide id="36" pos="3988">
          <p15:clr>
            <a:srgbClr val="C35EA4"/>
          </p15:clr>
        </p15:guide>
        <p15:guide id="37" pos="5078">
          <p15:clr>
            <a:srgbClr val="C35EA4"/>
          </p15:clr>
        </p15:guide>
        <p15:guide id="38" pos="5222">
          <p15:clr>
            <a:srgbClr val="C35EA4"/>
          </p15:clr>
        </p15:guide>
        <p15:guide id="39" pos="6311">
          <p15:clr>
            <a:srgbClr val="C35EA4"/>
          </p15:clr>
        </p15:guide>
        <p15:guide id="40" pos="6455">
          <p15:clr>
            <a:srgbClr val="C35EA4"/>
          </p15:clr>
        </p15:guide>
        <p15:guide id="41" pos="288">
          <p15:clr>
            <a:srgbClr val="F26B43"/>
          </p15:clr>
        </p15:guide>
        <p15:guide id="42" pos="7545">
          <p15:clr>
            <a:srgbClr val="F26B43"/>
          </p15:clr>
        </p15:guide>
        <p15:guide id="43" orient="horz" pos="763">
          <p15:clr>
            <a:srgbClr val="5ACBF0"/>
          </p15:clr>
        </p15:guide>
        <p15:guide id="44" orient="horz" pos="1351">
          <p15:clr>
            <a:srgbClr val="5ACBF0"/>
          </p15:clr>
        </p15:guide>
        <p15:guide id="45" orient="horz" pos="588">
          <p15:clr>
            <a:srgbClr val="5ACBF0"/>
          </p15:clr>
        </p15:guide>
        <p15:guide id="46" orient="horz" pos="1527">
          <p15:clr>
            <a:srgbClr val="5ACBF0"/>
          </p15:clr>
        </p15:guide>
        <p15:guide id="47" orient="horz" pos="2115">
          <p15:clr>
            <a:srgbClr val="5ACBF0"/>
          </p15:clr>
        </p15:guide>
        <p15:guide id="48" orient="horz" pos="2290">
          <p15:clr>
            <a:srgbClr val="5ACBF0"/>
          </p15:clr>
        </p15:guide>
        <p15:guide id="49" orient="horz" pos="288">
          <p15:clr>
            <a:srgbClr val="F26B43"/>
          </p15:clr>
        </p15:guide>
        <p15:guide id="50" orient="horz" pos="4117">
          <p15:clr>
            <a:srgbClr val="F26B43"/>
          </p15:clr>
        </p15:guide>
        <p15:guide id="51" orient="horz" pos="2879">
          <p15:clr>
            <a:srgbClr val="5ACBF0"/>
          </p15:clr>
        </p15:guide>
        <p15:guide id="52" orient="horz" pos="3054">
          <p15:clr>
            <a:srgbClr val="5ACBF0"/>
          </p15:clr>
        </p15:guide>
        <p15:guide id="53" orient="horz" pos="3642">
          <p15:clr>
            <a:srgbClr val="5ACBF0"/>
          </p15:clr>
        </p15:guide>
        <p15:guide id="54" orient="horz" pos="38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441197" y="342900"/>
            <a:ext cx="8263890" cy="415499"/>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438150" y="1076628"/>
            <a:ext cx="8263890" cy="120956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9144000" cy="51435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438912" cy="438912"/>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en-US" sz="18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19456" cy="21945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en-US" sz="18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8"/>
          <a:srcRect l="762"/>
          <a:stretch/>
        </p:blipFill>
        <p:spPr>
          <a:xfrm rot="5400000">
            <a:off x="7098375" y="2132830"/>
            <a:ext cx="5143500" cy="877841"/>
          </a:xfrm>
          <a:prstGeom prst="rect">
            <a:avLst/>
          </a:prstGeom>
        </p:spPr>
      </p:pic>
    </p:spTree>
    <p:extLst>
      <p:ext uri="{BB962C8B-B14F-4D97-AF65-F5344CB8AC3E}">
        <p14:creationId xmlns:p14="http://schemas.microsoft.com/office/powerpoint/2010/main" val="786253634"/>
      </p:ext>
    </p:extLst>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 id="2147484583" r:id="rId12"/>
    <p:sldLayoutId id="2147484584" r:id="rId13"/>
    <p:sldLayoutId id="2147484585" r:id="rId14"/>
    <p:sldLayoutId id="2147484586" r:id="rId15"/>
    <p:sldLayoutId id="2147484587" r:id="rId16"/>
    <p:sldLayoutId id="2147484588" r:id="rId17"/>
    <p:sldLayoutId id="2147484589" r:id="rId18"/>
    <p:sldLayoutId id="2147484590" r:id="rId19"/>
    <p:sldLayoutId id="2147484591" r:id="rId20"/>
    <p:sldLayoutId id="2147484592" r:id="rId21"/>
    <p:sldLayoutId id="2147484593" r:id="rId22"/>
    <p:sldLayoutId id="2147484594" r:id="rId23"/>
    <p:sldLayoutId id="2147484595" r:id="rId24"/>
    <p:sldLayoutId id="2147484596" r:id="rId25"/>
    <p:sldLayoutId id="2147484597" r:id="rId26"/>
    <p:sldLayoutId id="2147484598" r:id="rId27"/>
    <p:sldLayoutId id="2147484599" r:id="rId28"/>
    <p:sldLayoutId id="2147484600" r:id="rId29"/>
    <p:sldLayoutId id="2147484601" r:id="rId30"/>
    <p:sldLayoutId id="2147484602" r:id="rId31"/>
    <p:sldLayoutId id="2147484603" r:id="rId32"/>
    <p:sldLayoutId id="2147484604" r:id="rId33"/>
    <p:sldLayoutId id="2147484605" r:id="rId34"/>
    <p:sldLayoutId id="2147484606" r:id="rId35"/>
    <p:sldLayoutId id="2147484607" r:id="rId36"/>
  </p:sldLayoutIdLst>
  <p:transition>
    <p:fade/>
  </p:transition>
  <p:hf sldNum="0" hdr="0" ftr="0" dt="0"/>
  <p:txStyles>
    <p:titleStyle>
      <a:lvl1pPr algn="l" defTabSz="699557" rtl="0" eaLnBrk="1" latinLnBrk="0" hangingPunct="1">
        <a:lnSpc>
          <a:spcPct val="100000"/>
        </a:lnSpc>
        <a:spcBef>
          <a:spcPct val="0"/>
        </a:spcBef>
        <a:buNone/>
        <a:defRPr lang="en-US" sz="2700" b="0" kern="1200" cap="none" spc="-38" baseline="0" dirty="0" smtClean="0">
          <a:ln w="3175">
            <a:noFill/>
          </a:ln>
          <a:solidFill>
            <a:schemeClr val="tx1"/>
          </a:solidFill>
          <a:effectLst/>
          <a:latin typeface="+mj-lt"/>
          <a:ea typeface="+mn-ea"/>
          <a:cs typeface="Segoe UI" pitchFamily="34" charset="0"/>
        </a:defRPr>
      </a:lvl1pPr>
    </p:titleStyle>
    <p:bodyStyle>
      <a:lvl1pPr marL="171450" marR="0" indent="-171450" algn="l" defTabSz="69955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1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342900" marR="0" indent="-171450" algn="l" defTabSz="69955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500" kern="1200" spc="0" baseline="0">
          <a:gradFill>
            <a:gsLst>
              <a:gs pos="1250">
                <a:schemeClr val="tx1"/>
              </a:gs>
              <a:gs pos="100000">
                <a:schemeClr val="tx1"/>
              </a:gs>
            </a:gsLst>
            <a:lin ang="5400000" scaled="0"/>
          </a:gradFill>
          <a:latin typeface="+mn-lt"/>
          <a:ea typeface="+mn-ea"/>
          <a:cs typeface="+mn-cs"/>
        </a:defRPr>
      </a:lvl2pPr>
      <a:lvl3pPr marL="492919" marR="0" indent="-150019" algn="l" defTabSz="69955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gradFill>
            <a:gsLst>
              <a:gs pos="1250">
                <a:schemeClr val="tx1"/>
              </a:gs>
              <a:gs pos="100000">
                <a:schemeClr val="tx1"/>
              </a:gs>
            </a:gsLst>
            <a:lin ang="5400000" scaled="0"/>
          </a:gradFill>
          <a:latin typeface="+mn-lt"/>
          <a:ea typeface="+mn-ea"/>
          <a:cs typeface="+mn-cs"/>
        </a:defRPr>
      </a:lvl3pPr>
      <a:lvl4pPr marL="632222" marR="0" indent="-135731" algn="l" defTabSz="69955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50" kern="1200" spc="0" baseline="0">
          <a:gradFill>
            <a:gsLst>
              <a:gs pos="1250">
                <a:schemeClr val="tx1"/>
              </a:gs>
              <a:gs pos="100000">
                <a:schemeClr val="tx1"/>
              </a:gs>
            </a:gsLst>
            <a:lin ang="5400000" scaled="0"/>
          </a:gradFill>
          <a:latin typeface="+mn-lt"/>
          <a:ea typeface="+mn-ea"/>
          <a:cs typeface="+mn-cs"/>
        </a:defRPr>
      </a:lvl4pPr>
      <a:lvl5pPr marL="767954" marR="0" indent="-126206" algn="l" defTabSz="699557"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50" kern="1200" spc="0" baseline="0">
          <a:gradFill>
            <a:gsLst>
              <a:gs pos="1250">
                <a:schemeClr val="tx1"/>
              </a:gs>
              <a:gs pos="100000">
                <a:schemeClr val="tx1"/>
              </a:gs>
            </a:gsLst>
            <a:lin ang="5400000" scaled="0"/>
          </a:gradFill>
          <a:latin typeface="+mn-lt"/>
          <a:ea typeface="+mn-ea"/>
          <a:cs typeface="+mn-cs"/>
        </a:defRPr>
      </a:lvl5pPr>
      <a:lvl6pPr marL="1923780" indent="-174890" algn="l" defTabSz="6995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559" indent="-174890" algn="l" defTabSz="6995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3337" indent="-174890" algn="l" defTabSz="6995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3116" indent="-174890" algn="l" defTabSz="69955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99557" rtl="0" eaLnBrk="1" latinLnBrk="0" hangingPunct="1">
        <a:defRPr sz="1350" kern="1200">
          <a:solidFill>
            <a:schemeClr val="tx1"/>
          </a:solidFill>
          <a:latin typeface="+mn-lt"/>
          <a:ea typeface="+mn-ea"/>
          <a:cs typeface="+mn-cs"/>
        </a:defRPr>
      </a:lvl1pPr>
      <a:lvl2pPr marL="349778" algn="l" defTabSz="699557" rtl="0" eaLnBrk="1" latinLnBrk="0" hangingPunct="1">
        <a:defRPr sz="1350" kern="1200">
          <a:solidFill>
            <a:schemeClr val="tx1"/>
          </a:solidFill>
          <a:latin typeface="+mn-lt"/>
          <a:ea typeface="+mn-ea"/>
          <a:cs typeface="+mn-cs"/>
        </a:defRPr>
      </a:lvl2pPr>
      <a:lvl3pPr marL="699557" algn="l" defTabSz="699557" rtl="0" eaLnBrk="1" latinLnBrk="0" hangingPunct="1">
        <a:defRPr sz="1350" kern="1200">
          <a:solidFill>
            <a:schemeClr val="tx1"/>
          </a:solidFill>
          <a:latin typeface="+mn-lt"/>
          <a:ea typeface="+mn-ea"/>
          <a:cs typeface="+mn-cs"/>
        </a:defRPr>
      </a:lvl3pPr>
      <a:lvl4pPr marL="1049335" algn="l" defTabSz="699557" rtl="0" eaLnBrk="1" latinLnBrk="0" hangingPunct="1">
        <a:defRPr sz="1350" kern="1200">
          <a:solidFill>
            <a:schemeClr val="tx1"/>
          </a:solidFill>
          <a:latin typeface="+mn-lt"/>
          <a:ea typeface="+mn-ea"/>
          <a:cs typeface="+mn-cs"/>
        </a:defRPr>
      </a:lvl4pPr>
      <a:lvl5pPr marL="1399113" algn="l" defTabSz="699557" rtl="0" eaLnBrk="1" latinLnBrk="0" hangingPunct="1">
        <a:defRPr sz="1350" kern="1200">
          <a:solidFill>
            <a:schemeClr val="tx1"/>
          </a:solidFill>
          <a:latin typeface="+mn-lt"/>
          <a:ea typeface="+mn-ea"/>
          <a:cs typeface="+mn-cs"/>
        </a:defRPr>
      </a:lvl5pPr>
      <a:lvl6pPr marL="1748892" algn="l" defTabSz="699557" rtl="0" eaLnBrk="1" latinLnBrk="0" hangingPunct="1">
        <a:defRPr sz="1350" kern="1200">
          <a:solidFill>
            <a:schemeClr val="tx1"/>
          </a:solidFill>
          <a:latin typeface="+mn-lt"/>
          <a:ea typeface="+mn-ea"/>
          <a:cs typeface="+mn-cs"/>
        </a:defRPr>
      </a:lvl6pPr>
      <a:lvl7pPr marL="2098670" algn="l" defTabSz="699557" rtl="0" eaLnBrk="1" latinLnBrk="0" hangingPunct="1">
        <a:defRPr sz="1350" kern="1200">
          <a:solidFill>
            <a:schemeClr val="tx1"/>
          </a:solidFill>
          <a:latin typeface="+mn-lt"/>
          <a:ea typeface="+mn-ea"/>
          <a:cs typeface="+mn-cs"/>
        </a:defRPr>
      </a:lvl7pPr>
      <a:lvl8pPr marL="2448448" algn="l" defTabSz="699557" rtl="0" eaLnBrk="1" latinLnBrk="0" hangingPunct="1">
        <a:defRPr sz="1350" kern="1200">
          <a:solidFill>
            <a:schemeClr val="tx1"/>
          </a:solidFill>
          <a:latin typeface="+mn-lt"/>
          <a:ea typeface="+mn-ea"/>
          <a:cs typeface="+mn-cs"/>
        </a:defRPr>
      </a:lvl8pPr>
      <a:lvl9pPr marL="2798227" algn="l" defTabSz="699557"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8F523A-005C-4D2A-B1D3-92F2CC123D40}"/>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F4D56B-5EFA-487E-8B33-7FCDC183D525}"/>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311047-4A21-4FEA-BBB5-1D0498F7B38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4BCED0D-5888-489B-9838-DDABDC01BF7F}" type="datetimeFigureOut">
              <a:rPr lang="en-US" smtClean="0"/>
              <a:t>8/27/2020</a:t>
            </a:fld>
            <a:endParaRPr lang="en-US"/>
          </a:p>
        </p:txBody>
      </p:sp>
      <p:sp>
        <p:nvSpPr>
          <p:cNvPr id="5" name="Footer Placeholder 4">
            <a:extLst>
              <a:ext uri="{FF2B5EF4-FFF2-40B4-BE49-F238E27FC236}">
                <a16:creationId xmlns:a16="http://schemas.microsoft.com/office/drawing/2014/main" id="{FF37B2B4-11DB-4FEC-A108-EC7C3BB3F99A}"/>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018C75-9978-4784-A187-21E0ED88BFF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92207EE-0285-4757-9D13-7B7068B45061}" type="slidenum">
              <a:rPr lang="en-US" smtClean="0"/>
              <a:t>‹#›</a:t>
            </a:fld>
            <a:endParaRPr lang="en-US"/>
          </a:p>
        </p:txBody>
      </p:sp>
    </p:spTree>
    <p:extLst>
      <p:ext uri="{BB962C8B-B14F-4D97-AF65-F5344CB8AC3E}">
        <p14:creationId xmlns:p14="http://schemas.microsoft.com/office/powerpoint/2010/main" val="3693029307"/>
      </p:ext>
    </p:extLst>
  </p:cSld>
  <p:clrMap bg1="lt1" tx1="dk1" bg2="lt2" tx2="dk2" accent1="accent1" accent2="accent2" accent3="accent3" accent4="accent4" accent5="accent5" accent6="accent6" hlink="hlink" folHlink="folHlink"/>
  <p:sldLayoutIdLst>
    <p:sldLayoutId id="2147484609" r:id="rId1"/>
    <p:sldLayoutId id="2147484610" r:id="rId2"/>
    <p:sldLayoutId id="2147484611" r:id="rId3"/>
    <p:sldLayoutId id="2147484612" r:id="rId4"/>
    <p:sldLayoutId id="2147484613" r:id="rId5"/>
    <p:sldLayoutId id="2147484614" r:id="rId6"/>
    <p:sldLayoutId id="2147484615" r:id="rId7"/>
    <p:sldLayoutId id="2147484616" r:id="rId8"/>
    <p:sldLayoutId id="2147484617" r:id="rId9"/>
    <p:sldLayoutId id="2147484618" r:id="rId10"/>
    <p:sldLayoutId id="2147484619" r:id="rId11"/>
    <p:sldLayoutId id="2147484620" r:id="rId12"/>
    <p:sldLayoutId id="2147484621" r:id="rId13"/>
    <p:sldLayoutId id="2147484622" r:id="rId14"/>
    <p:sldLayoutId id="2147484623" r:id="rId15"/>
    <p:sldLayoutId id="2147484624" r:id="rId16"/>
    <p:sldLayoutId id="2147484626" r:id="rId17"/>
    <p:sldLayoutId id="2147484627" r:id="rId18"/>
    <p:sldLayoutId id="2147484628" r:id="rId19"/>
    <p:sldLayoutId id="2147484629" r:id="rId20"/>
    <p:sldLayoutId id="2147484630" r:id="rId2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2.svg"/><Relationship Id="rId5" Type="http://schemas.openxmlformats.org/officeDocument/2006/relationships/image" Target="../media/image21.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jpeg"/><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image" Target="../media/image80.jpeg"/><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image" Target="../media/image8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8.xml"/><Relationship Id="rId1" Type="http://schemas.openxmlformats.org/officeDocument/2006/relationships/slideLayout" Target="../slideLayouts/slideLayout44.xml"/><Relationship Id="rId5" Type="http://schemas.openxmlformats.org/officeDocument/2006/relationships/image" Target="../media/image86.png"/><Relationship Id="rId4" Type="http://schemas.openxmlformats.org/officeDocument/2006/relationships/image" Target="../media/image8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44.xml"/><Relationship Id="rId5" Type="http://schemas.openxmlformats.org/officeDocument/2006/relationships/image" Target="../media/image90.png"/><Relationship Id="rId4" Type="http://schemas.openxmlformats.org/officeDocument/2006/relationships/image" Target="../media/image8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hyperlink" Target="https://cloud.vmware.com/community/2019/08/08/hcx-enterprise-replication-assisted-vmotion/"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4.svg"/><Relationship Id="rId7" Type="http://schemas.openxmlformats.org/officeDocument/2006/relationships/image" Target="../media/image97.svg"/><Relationship Id="rId2" Type="http://schemas.openxmlformats.org/officeDocument/2006/relationships/image" Target="../media/image93.png"/><Relationship Id="rId1" Type="http://schemas.openxmlformats.org/officeDocument/2006/relationships/slideLayout" Target="../slideLayouts/slideLayout45.xml"/><Relationship Id="rId6" Type="http://schemas.openxmlformats.org/officeDocument/2006/relationships/image" Target="../media/image96.png"/><Relationship Id="rId5" Type="http://schemas.openxmlformats.org/officeDocument/2006/relationships/image" Target="../media/image71.svg"/><Relationship Id="rId4" Type="http://schemas.openxmlformats.org/officeDocument/2006/relationships/image" Target="../media/image9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2.xml"/><Relationship Id="rId1" Type="http://schemas.openxmlformats.org/officeDocument/2006/relationships/slideLayout" Target="../slideLayouts/slideLayout100.xml"/><Relationship Id="rId5" Type="http://schemas.openxmlformats.org/officeDocument/2006/relationships/hyperlink" Target="https://azure.microsoft.com/en-us/services/backup/" TargetMode="External"/><Relationship Id="rId4" Type="http://schemas.openxmlformats.org/officeDocument/2006/relationships/image" Target="../media/image100.png"/></Relationships>
</file>

<file path=ppt/slides/_rels/slide27.xml.rels><?xml version="1.0" encoding="UTF-8" standalone="yes"?>
<Relationships xmlns="http://schemas.openxmlformats.org/package/2006/relationships"><Relationship Id="rId8" Type="http://schemas.openxmlformats.org/officeDocument/2006/relationships/image" Target="../media/image97.svg"/><Relationship Id="rId3" Type="http://schemas.openxmlformats.org/officeDocument/2006/relationships/image" Target="../media/image93.png"/><Relationship Id="rId7" Type="http://schemas.openxmlformats.org/officeDocument/2006/relationships/image" Target="../media/image96.png"/><Relationship Id="rId2" Type="http://schemas.openxmlformats.org/officeDocument/2006/relationships/notesSlide" Target="../notesSlides/notesSlide13.xml"/><Relationship Id="rId1" Type="http://schemas.openxmlformats.org/officeDocument/2006/relationships/slideLayout" Target="../slideLayouts/slideLayout107.xml"/><Relationship Id="rId6" Type="http://schemas.openxmlformats.org/officeDocument/2006/relationships/image" Target="../media/image71.svg"/><Relationship Id="rId5" Type="http://schemas.openxmlformats.org/officeDocument/2006/relationships/image" Target="../media/image95.png"/><Relationship Id="rId4" Type="http://schemas.openxmlformats.org/officeDocument/2006/relationships/image" Target="../media/image94.svg"/><Relationship Id="rId9" Type="http://schemas.openxmlformats.org/officeDocument/2006/relationships/image" Target="../media/image98.png"/></Relationships>
</file>

<file path=ppt/slides/_rels/slide28.xml.rels><?xml version="1.0" encoding="UTF-8" standalone="yes"?>
<Relationships xmlns="http://schemas.openxmlformats.org/package/2006/relationships"><Relationship Id="rId8" Type="http://schemas.openxmlformats.org/officeDocument/2006/relationships/image" Target="../media/image104.svg"/><Relationship Id="rId3" Type="http://schemas.openxmlformats.org/officeDocument/2006/relationships/image" Target="../media/image101.png"/><Relationship Id="rId7" Type="http://schemas.openxmlformats.org/officeDocument/2006/relationships/image" Target="../media/image103.png"/><Relationship Id="rId2" Type="http://schemas.openxmlformats.org/officeDocument/2006/relationships/notesSlide" Target="../notesSlides/notesSlide14.xml"/><Relationship Id="rId1" Type="http://schemas.openxmlformats.org/officeDocument/2006/relationships/slideLayout" Target="../slideLayouts/slideLayout107.xml"/><Relationship Id="rId6" Type="http://schemas.openxmlformats.org/officeDocument/2006/relationships/image" Target="../media/image102.svg"/><Relationship Id="rId5" Type="http://schemas.openxmlformats.org/officeDocument/2006/relationships/image" Target="../media/image70.png"/><Relationship Id="rId10" Type="http://schemas.openxmlformats.org/officeDocument/2006/relationships/image" Target="../media/image106.svg"/><Relationship Id="rId4" Type="http://schemas.openxmlformats.org/officeDocument/2006/relationships/image" Target="../media/image97.svg"/><Relationship Id="rId9" Type="http://schemas.openxmlformats.org/officeDocument/2006/relationships/image" Target="../media/image105.png"/></Relationships>
</file>

<file path=ppt/slides/_rels/slide2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5.xml"/><Relationship Id="rId1" Type="http://schemas.openxmlformats.org/officeDocument/2006/relationships/slideLayout" Target="../slideLayouts/slideLayout106.xml"/><Relationship Id="rId4" Type="http://schemas.openxmlformats.org/officeDocument/2006/relationships/image" Target="../media/image10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www.vmware.com/company/news/releases/vmw-newsfeed.VMware-Recognizes-2020-Partner-of-the-Year-Award-Winners.57dc5852-feee-4d06-aefb-8005d8a6d1c2.html" TargetMode="External"/><Relationship Id="rId2" Type="http://schemas.openxmlformats.org/officeDocument/2006/relationships/notesSlide" Target="../notesSlides/notesSlide16.xml"/><Relationship Id="rId1" Type="http://schemas.openxmlformats.org/officeDocument/2006/relationships/slideLayout" Target="../slideLayouts/slideLayout48.xml"/><Relationship Id="rId6" Type="http://schemas.openxmlformats.org/officeDocument/2006/relationships/image" Target="../media/image110.png"/><Relationship Id="rId5" Type="http://schemas.openxmlformats.org/officeDocument/2006/relationships/image" Target="../media/image74.jpeg"/><Relationship Id="rId4" Type="http://schemas.openxmlformats.org/officeDocument/2006/relationships/image" Target="../media/image10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63.xml"/><Relationship Id="rId4" Type="http://schemas.openxmlformats.org/officeDocument/2006/relationships/image" Target="../media/image29.svg"/></Relationships>
</file>

<file path=ppt/slides/_rels/slide5.xml.rels><?xml version="1.0" encoding="UTF-8" standalone="yes"?>
<Relationships xmlns="http://schemas.openxmlformats.org/package/2006/relationships"><Relationship Id="rId13" Type="http://schemas.openxmlformats.org/officeDocument/2006/relationships/image" Target="../media/image40.png"/><Relationship Id="rId18" Type="http://schemas.openxmlformats.org/officeDocument/2006/relationships/image" Target="../media/image45.svg"/><Relationship Id="rId26" Type="http://schemas.openxmlformats.org/officeDocument/2006/relationships/image" Target="../media/image53.svg"/><Relationship Id="rId3" Type="http://schemas.openxmlformats.org/officeDocument/2006/relationships/image" Target="../media/image30.png"/><Relationship Id="rId21" Type="http://schemas.openxmlformats.org/officeDocument/2006/relationships/image" Target="../media/image48.png"/><Relationship Id="rId34" Type="http://schemas.openxmlformats.org/officeDocument/2006/relationships/image" Target="../media/image61.svg"/><Relationship Id="rId7" Type="http://schemas.openxmlformats.org/officeDocument/2006/relationships/image" Target="../media/image34.png"/><Relationship Id="rId12" Type="http://schemas.openxmlformats.org/officeDocument/2006/relationships/image" Target="../media/image39.svg"/><Relationship Id="rId17" Type="http://schemas.openxmlformats.org/officeDocument/2006/relationships/image" Target="../media/image44.png"/><Relationship Id="rId25" Type="http://schemas.openxmlformats.org/officeDocument/2006/relationships/image" Target="../media/image52.png"/><Relationship Id="rId33" Type="http://schemas.openxmlformats.org/officeDocument/2006/relationships/image" Target="../media/image60.png"/><Relationship Id="rId2" Type="http://schemas.openxmlformats.org/officeDocument/2006/relationships/notesSlide" Target="../notesSlides/notesSlide5.xml"/><Relationship Id="rId16" Type="http://schemas.openxmlformats.org/officeDocument/2006/relationships/image" Target="../media/image43.svg"/><Relationship Id="rId20" Type="http://schemas.openxmlformats.org/officeDocument/2006/relationships/image" Target="../media/image47.svg"/><Relationship Id="rId29" Type="http://schemas.openxmlformats.org/officeDocument/2006/relationships/image" Target="../media/image56.png"/><Relationship Id="rId1" Type="http://schemas.openxmlformats.org/officeDocument/2006/relationships/slideLayout" Target="../slideLayouts/slideLayout13.xml"/><Relationship Id="rId6" Type="http://schemas.openxmlformats.org/officeDocument/2006/relationships/image" Target="../media/image33.svg"/><Relationship Id="rId11" Type="http://schemas.openxmlformats.org/officeDocument/2006/relationships/image" Target="../media/image38.png"/><Relationship Id="rId24" Type="http://schemas.openxmlformats.org/officeDocument/2006/relationships/image" Target="../media/image51.svg"/><Relationship Id="rId32" Type="http://schemas.openxmlformats.org/officeDocument/2006/relationships/image" Target="../media/image59.svg"/><Relationship Id="rId5" Type="http://schemas.openxmlformats.org/officeDocument/2006/relationships/image" Target="../media/image32.png"/><Relationship Id="rId15" Type="http://schemas.openxmlformats.org/officeDocument/2006/relationships/image" Target="../media/image42.png"/><Relationship Id="rId23" Type="http://schemas.openxmlformats.org/officeDocument/2006/relationships/image" Target="../media/image50.png"/><Relationship Id="rId28" Type="http://schemas.openxmlformats.org/officeDocument/2006/relationships/image" Target="../media/image55.svg"/><Relationship Id="rId10" Type="http://schemas.openxmlformats.org/officeDocument/2006/relationships/image" Target="../media/image37.svg"/><Relationship Id="rId19" Type="http://schemas.openxmlformats.org/officeDocument/2006/relationships/image" Target="../media/image46.png"/><Relationship Id="rId31" Type="http://schemas.openxmlformats.org/officeDocument/2006/relationships/image" Target="../media/image58.pn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 Id="rId22" Type="http://schemas.openxmlformats.org/officeDocument/2006/relationships/image" Target="../media/image49.svg"/><Relationship Id="rId27" Type="http://schemas.openxmlformats.org/officeDocument/2006/relationships/image" Target="../media/image54.png"/><Relationship Id="rId30" Type="http://schemas.openxmlformats.org/officeDocument/2006/relationships/image" Target="../media/image57.svg"/><Relationship Id="rId8" Type="http://schemas.openxmlformats.org/officeDocument/2006/relationships/image" Target="../media/image35.svg"/></Relationships>
</file>

<file path=ppt/slides/_rels/slide6.xml.rels><?xml version="1.0" encoding="UTF-8" standalone="yes"?>
<Relationships xmlns="http://schemas.openxmlformats.org/package/2006/relationships"><Relationship Id="rId8" Type="http://schemas.openxmlformats.org/officeDocument/2006/relationships/image" Target="../media/image65.svg"/><Relationship Id="rId13" Type="http://schemas.openxmlformats.org/officeDocument/2006/relationships/image" Target="../media/image68.png"/><Relationship Id="rId3" Type="http://schemas.openxmlformats.org/officeDocument/2006/relationships/image" Target="../media/image40.png"/><Relationship Id="rId7" Type="http://schemas.openxmlformats.org/officeDocument/2006/relationships/image" Target="../media/image56.png"/><Relationship Id="rId12" Type="http://schemas.openxmlformats.org/officeDocument/2006/relationships/image" Target="../media/image67.svg"/><Relationship Id="rId2" Type="http://schemas.openxmlformats.org/officeDocument/2006/relationships/image" Target="../media/image62.emf"/><Relationship Id="rId16" Type="http://schemas.openxmlformats.org/officeDocument/2006/relationships/image" Target="../media/image71.svg"/><Relationship Id="rId1" Type="http://schemas.openxmlformats.org/officeDocument/2006/relationships/slideLayout" Target="../slideLayouts/slideLayout45.xml"/><Relationship Id="rId6" Type="http://schemas.openxmlformats.org/officeDocument/2006/relationships/image" Target="../media/image64.svg"/><Relationship Id="rId11" Type="http://schemas.openxmlformats.org/officeDocument/2006/relationships/image" Target="../media/image44.png"/><Relationship Id="rId5" Type="http://schemas.openxmlformats.org/officeDocument/2006/relationships/image" Target="../media/image46.png"/><Relationship Id="rId15" Type="http://schemas.openxmlformats.org/officeDocument/2006/relationships/image" Target="../media/image70.png"/><Relationship Id="rId10" Type="http://schemas.openxmlformats.org/officeDocument/2006/relationships/image" Target="../media/image66.svg"/><Relationship Id="rId4" Type="http://schemas.openxmlformats.org/officeDocument/2006/relationships/image" Target="../media/image63.svg"/><Relationship Id="rId9" Type="http://schemas.openxmlformats.org/officeDocument/2006/relationships/image" Target="../media/image60.png"/><Relationship Id="rId14" Type="http://schemas.openxmlformats.org/officeDocument/2006/relationships/image" Target="../media/image69.emf"/></Relationships>
</file>

<file path=ppt/slides/_rels/slide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74.jpeg"/><Relationship Id="rId4" Type="http://schemas.openxmlformats.org/officeDocument/2006/relationships/image" Target="../media/image73.svg"/></Relationships>
</file>

<file path=ppt/slides/_rels/slide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uilding with a metal fence&#10;&#10;Description automatically generated">
            <a:extLst>
              <a:ext uri="{FF2B5EF4-FFF2-40B4-BE49-F238E27FC236}">
                <a16:creationId xmlns:a16="http://schemas.microsoft.com/office/drawing/2014/main" id="{6D7A4462-7FE1-421B-87F4-1C20D348DB30}"/>
              </a:ext>
            </a:extLst>
          </p:cNvPr>
          <p:cNvPicPr>
            <a:picLocks noChangeAspect="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15627"/>
          <a:stretch/>
        </p:blipFill>
        <p:spPr>
          <a:xfrm>
            <a:off x="1" y="365"/>
            <a:ext cx="9144000" cy="5142042"/>
          </a:xfrm>
          <a:prstGeom prst="rect">
            <a:avLst/>
          </a:prstGeom>
        </p:spPr>
      </p:pic>
      <p:sp>
        <p:nvSpPr>
          <p:cNvPr id="11" name="Rectangle 10">
            <a:extLst>
              <a:ext uri="{FF2B5EF4-FFF2-40B4-BE49-F238E27FC236}">
                <a16:creationId xmlns:a16="http://schemas.microsoft.com/office/drawing/2014/main" id="{5DA83286-DEEA-4D54-AA77-CC9E573D82E8}"/>
              </a:ext>
            </a:extLst>
          </p:cNvPr>
          <p:cNvSpPr/>
          <p:nvPr/>
        </p:nvSpPr>
        <p:spPr bwMode="auto">
          <a:xfrm>
            <a:off x="1295" y="-487"/>
            <a:ext cx="9142705" cy="5142041"/>
          </a:xfrm>
          <a:prstGeom prst="rect">
            <a:avLst/>
          </a:prstGeom>
          <a:solidFill>
            <a:srgbClr val="0078D7">
              <a:lumMod val="50000"/>
              <a:alpha val="52000"/>
            </a:srgbClr>
          </a:solidFill>
          <a:ln w="9525" cap="flat" cmpd="sng" algn="ctr">
            <a:noFill/>
            <a:prstDash val="solid"/>
            <a:headEnd type="none" w="med" len="med"/>
            <a:tailEnd type="none" w="med" len="med"/>
          </a:ln>
          <a:effectLst/>
        </p:spPr>
        <p:txBody>
          <a:bodyPr rot="0" spcFirstLastPara="0" vertOverflow="overflow" horzOverflow="overflow" vert="vert" wrap="square" lIns="134445" tIns="107556" rIns="134445" bIns="107556" numCol="1" spcCol="0" rtlCol="0" fromWordArt="0" anchor="t" anchorCtr="0" forceAA="0" compatLnSpc="1">
            <a:prstTxWarp prst="textNoShape">
              <a:avLst/>
            </a:prstTxWarp>
            <a:noAutofit/>
          </a:bodyPr>
          <a:lstStyle/>
          <a:p>
            <a:pPr algn="ctr" defTabSz="685515" fontAlgn="base">
              <a:lnSpc>
                <a:spcPct val="90000"/>
              </a:lnSpc>
              <a:spcBef>
                <a:spcPct val="0"/>
              </a:spcBef>
              <a:spcAft>
                <a:spcPct val="0"/>
              </a:spcAft>
            </a:pPr>
            <a:endParaRPr lang="en-US" sz="1765" kern="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 name="Title 3">
            <a:extLst>
              <a:ext uri="{FF2B5EF4-FFF2-40B4-BE49-F238E27FC236}">
                <a16:creationId xmlns:a16="http://schemas.microsoft.com/office/drawing/2014/main" id="{7166BC3F-6A16-DB4C-8A9C-2C7E6887FED3}"/>
              </a:ext>
            </a:extLst>
          </p:cNvPr>
          <p:cNvSpPr>
            <a:spLocks noGrp="1"/>
          </p:cNvSpPr>
          <p:nvPr>
            <p:ph type="title"/>
          </p:nvPr>
        </p:nvSpPr>
        <p:spPr/>
        <p:txBody>
          <a:bodyPr/>
          <a:lstStyle/>
          <a:p>
            <a:r>
              <a:rPr lang="en-US" dirty="0">
                <a:solidFill>
                  <a:schemeClr val="bg1"/>
                </a:solidFill>
              </a:rPr>
              <a:t>Azure VMware Solution</a:t>
            </a:r>
          </a:p>
        </p:txBody>
      </p:sp>
      <p:sp>
        <p:nvSpPr>
          <p:cNvPr id="5" name="Text Placeholder 4">
            <a:extLst>
              <a:ext uri="{FF2B5EF4-FFF2-40B4-BE49-F238E27FC236}">
                <a16:creationId xmlns:a16="http://schemas.microsoft.com/office/drawing/2014/main" id="{DF95EFEE-0695-4C49-B1DF-874B5A65DD44}"/>
              </a:ext>
            </a:extLst>
          </p:cNvPr>
          <p:cNvSpPr>
            <a:spLocks noGrp="1"/>
          </p:cNvSpPr>
          <p:nvPr>
            <p:ph type="body" sz="quarter" idx="15"/>
          </p:nvPr>
        </p:nvSpPr>
        <p:spPr>
          <a:xfrm>
            <a:off x="348631" y="3635746"/>
            <a:ext cx="7202115" cy="795987"/>
          </a:xfrm>
        </p:spPr>
        <p:txBody>
          <a:bodyPr/>
          <a:lstStyle/>
          <a:p>
            <a:r>
              <a:rPr lang="en-US" dirty="0">
                <a:solidFill>
                  <a:schemeClr val="bg1"/>
                </a:solidFill>
              </a:rPr>
              <a:t>Azure VMware Solution – Run VMware Natively in Azure</a:t>
            </a:r>
          </a:p>
          <a:p>
            <a:endParaRPr lang="en-US" dirty="0">
              <a:solidFill>
                <a:schemeClr val="bg1"/>
              </a:solidFill>
            </a:endParaRPr>
          </a:p>
          <a:p>
            <a:r>
              <a:rPr lang="en-US" dirty="0">
                <a:solidFill>
                  <a:schemeClr val="bg1"/>
                </a:solidFill>
              </a:rPr>
              <a:t>Sai Chaitanya, Principal Program Manager, Microsoft</a:t>
            </a:r>
          </a:p>
        </p:txBody>
      </p:sp>
      <p:pic>
        <p:nvPicPr>
          <p:cNvPr id="2" name="Graphic 14">
            <a:extLst>
              <a:ext uri="{FF2B5EF4-FFF2-40B4-BE49-F238E27FC236}">
                <a16:creationId xmlns:a16="http://schemas.microsoft.com/office/drawing/2014/main" id="{678996FF-7A8A-4904-91F5-8AA77EA51D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15125" y="4364850"/>
            <a:ext cx="1356906" cy="582475"/>
          </a:xfrm>
          <a:prstGeom prst="rect">
            <a:avLst/>
          </a:prstGeom>
        </p:spPr>
      </p:pic>
      <p:pic>
        <p:nvPicPr>
          <p:cNvPr id="13" name="MS logo white - EMF">
            <a:extLst>
              <a:ext uri="{FF2B5EF4-FFF2-40B4-BE49-F238E27FC236}">
                <a16:creationId xmlns:a16="http://schemas.microsoft.com/office/drawing/2014/main" id="{22E8CB14-1B87-491A-8B16-F1EECBEFF8C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bwMode="black">
          <a:xfrm>
            <a:off x="332068" y="4494088"/>
            <a:ext cx="1046493" cy="224127"/>
          </a:xfrm>
          <a:prstGeom prst="rect">
            <a:avLst/>
          </a:prstGeom>
        </p:spPr>
      </p:pic>
    </p:spTree>
    <p:extLst>
      <p:ext uri="{BB962C8B-B14F-4D97-AF65-F5344CB8AC3E}">
        <p14:creationId xmlns:p14="http://schemas.microsoft.com/office/powerpoint/2010/main" val="293195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41998" y="1949674"/>
            <a:ext cx="4238455" cy="214370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699032" fontAlgn="base">
              <a:lnSpc>
                <a:spcPct val="150000"/>
              </a:lnSpc>
              <a:spcBef>
                <a:spcPct val="0"/>
              </a:spcBef>
              <a:spcAft>
                <a:spcPct val="0"/>
              </a:spcAft>
              <a:defRPr/>
            </a:pPr>
            <a:r>
              <a:rPr lang="en-US" sz="1400" kern="0">
                <a:solidFill>
                  <a:srgbClr val="0078D3"/>
                </a:solidFill>
                <a:latin typeface="Segoe UI Semibold"/>
                <a:ea typeface="Segoe UI" pitchFamily="34" charset="0"/>
                <a:cs typeface="Segoe UI Semibold" panose="020B0702040204020203" pitchFamily="34" charset="0"/>
              </a:rPr>
              <a:t>Global, Regional, Industry and US Government certified compliance standards </a:t>
            </a:r>
            <a:r>
              <a:rPr lang="en-US" sz="1400" kern="0">
                <a:solidFill>
                  <a:srgbClr val="3C3C41"/>
                </a:solidFill>
                <a:latin typeface="Segoe UI"/>
                <a:ea typeface="Segoe UI" pitchFamily="34" charset="0"/>
                <a:cs typeface="Segoe UI Semibold" panose="020B0702040204020203" pitchFamily="34" charset="0"/>
              </a:rPr>
              <a:t>available at general availability</a:t>
            </a:r>
          </a:p>
          <a:p>
            <a:pPr defTabSz="699032" fontAlgn="base">
              <a:lnSpc>
                <a:spcPct val="150000"/>
              </a:lnSpc>
              <a:spcBef>
                <a:spcPct val="0"/>
              </a:spcBef>
              <a:spcAft>
                <a:spcPct val="0"/>
              </a:spcAft>
              <a:defRPr/>
            </a:pPr>
            <a:endParaRPr lang="en-US" sz="1400" kern="0">
              <a:solidFill>
                <a:srgbClr val="3C3C41"/>
              </a:solidFill>
              <a:latin typeface="Segoe UI"/>
              <a:ea typeface="Segoe UI" pitchFamily="34" charset="0"/>
              <a:cs typeface="Segoe UI Semibold" panose="020B0702040204020203" pitchFamily="34" charset="0"/>
            </a:endParaRPr>
          </a:p>
          <a:p>
            <a:pPr defTabSz="699032" fontAlgn="base">
              <a:lnSpc>
                <a:spcPct val="150000"/>
              </a:lnSpc>
              <a:spcBef>
                <a:spcPct val="0"/>
              </a:spcBef>
              <a:spcAft>
                <a:spcPct val="0"/>
              </a:spcAft>
              <a:defRPr/>
            </a:pPr>
            <a:r>
              <a:rPr lang="en-US" sz="1400" kern="0">
                <a:solidFill>
                  <a:srgbClr val="3C3C41"/>
                </a:solidFill>
                <a:latin typeface="Segoe UI"/>
                <a:ea typeface="Segoe UI" pitchFamily="34" charset="0"/>
                <a:cs typeface="Segoe UI Semibold" panose="020B0702040204020203" pitchFamily="34" charset="0"/>
              </a:rPr>
              <a:t>More underdevelopment and </a:t>
            </a:r>
            <a:r>
              <a:rPr lang="en-US" sz="1400" kern="0">
                <a:solidFill>
                  <a:srgbClr val="0078D3"/>
                </a:solidFill>
                <a:latin typeface="Segoe UI Semibold"/>
                <a:ea typeface="Segoe UI" pitchFamily="34" charset="0"/>
                <a:cs typeface="Segoe UI Semibold" panose="020B0702040204020203" pitchFamily="34" charset="0"/>
              </a:rPr>
              <a:t>aligned to regional rollout</a:t>
            </a:r>
            <a:r>
              <a:rPr lang="en-US" sz="1400" kern="0">
                <a:solidFill>
                  <a:srgbClr val="3C3C41"/>
                </a:solidFill>
                <a:latin typeface="Segoe UI"/>
                <a:ea typeface="Segoe UI" pitchFamily="34" charset="0"/>
                <a:cs typeface="Segoe UI Semibold" panose="020B0702040204020203" pitchFamily="34" charset="0"/>
              </a:rPr>
              <a:t> of Azure VMware Solution</a:t>
            </a:r>
          </a:p>
          <a:p>
            <a:pPr defTabSz="699032" fontAlgn="base">
              <a:lnSpc>
                <a:spcPct val="150000"/>
              </a:lnSpc>
              <a:spcBef>
                <a:spcPct val="0"/>
              </a:spcBef>
              <a:spcAft>
                <a:spcPct val="0"/>
              </a:spcAft>
              <a:defRPr/>
            </a:pPr>
            <a:endParaRPr lang="en-US" sz="1400" kern="0">
              <a:solidFill>
                <a:srgbClr val="3C3C41"/>
              </a:solidFill>
              <a:latin typeface="Segoe UI"/>
              <a:ea typeface="Segoe UI" pitchFamily="34" charset="0"/>
              <a:cs typeface="Segoe UI Semibold" panose="020B0702040204020203" pitchFamily="34" charset="0"/>
            </a:endParaRPr>
          </a:p>
          <a:p>
            <a:pPr defTabSz="699032" fontAlgn="base">
              <a:lnSpc>
                <a:spcPct val="150000"/>
              </a:lnSpc>
              <a:spcBef>
                <a:spcPct val="0"/>
              </a:spcBef>
              <a:spcAft>
                <a:spcPct val="0"/>
              </a:spcAft>
              <a:defRPr/>
            </a:pPr>
            <a:endParaRPr lang="en-US" sz="1400" kern="0">
              <a:solidFill>
                <a:srgbClr val="3C3C41"/>
              </a:solidFill>
              <a:latin typeface="Segoe UI"/>
              <a:ea typeface="Segoe UI" pitchFamily="34" charset="0"/>
              <a:cs typeface="Segoe UI Semibold" panose="020B0702040204020203" pitchFamily="34" charset="0"/>
            </a:endParaRPr>
          </a:p>
        </p:txBody>
      </p:sp>
      <p:pic>
        <p:nvPicPr>
          <p:cNvPr id="120" name="Picture 119" descr="ISO logo">
            <a:extLst>
              <a:ext uri="{FF2B5EF4-FFF2-40B4-BE49-F238E27FC236}">
                <a16:creationId xmlns:a16="http://schemas.microsoft.com/office/drawing/2014/main" id="{45CAFDBE-CE7C-4BAB-8FC4-583E05B284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5055" y="1563240"/>
            <a:ext cx="467079" cy="468067"/>
          </a:xfrm>
          <a:prstGeom prst="rect">
            <a:avLst/>
          </a:prstGeom>
        </p:spPr>
      </p:pic>
      <p:sp>
        <p:nvSpPr>
          <p:cNvPr id="121" name="Rectangle 120">
            <a:extLst>
              <a:ext uri="{FF2B5EF4-FFF2-40B4-BE49-F238E27FC236}">
                <a16:creationId xmlns:a16="http://schemas.microsoft.com/office/drawing/2014/main" id="{07405A5B-D78B-4CAA-8952-62E1BB67CD62}"/>
              </a:ext>
            </a:extLst>
          </p:cNvPr>
          <p:cNvSpPr/>
          <p:nvPr/>
        </p:nvSpPr>
        <p:spPr>
          <a:xfrm>
            <a:off x="5181778" y="2085007"/>
            <a:ext cx="272691" cy="246221"/>
          </a:xfrm>
          <a:prstGeom prst="rect">
            <a:avLst/>
          </a:prstGeom>
        </p:spPr>
        <p:txBody>
          <a:bodyPr wrap="square" lIns="0" tIns="0" rIns="0" bIns="0">
            <a:spAutoFit/>
          </a:bodyPr>
          <a:lstStyle/>
          <a:p>
            <a:pPr algn="ctr" defTabSz="447723" fontAlgn="ctr">
              <a:defRPr/>
            </a:pPr>
            <a:r>
              <a:rPr lang="en-US" sz="800" kern="0">
                <a:gradFill>
                  <a:gsLst>
                    <a:gs pos="0">
                      <a:srgbClr val="000000"/>
                    </a:gs>
                    <a:gs pos="100000">
                      <a:srgbClr val="000000"/>
                    </a:gs>
                  </a:gsLst>
                  <a:lin ang="5400000" scaled="0"/>
                </a:gradFill>
                <a:latin typeface="Segoe UI Semibold"/>
              </a:rPr>
              <a:t>ISO</a:t>
            </a:r>
            <a:br>
              <a:rPr lang="en-US" sz="800" kern="0">
                <a:gradFill>
                  <a:gsLst>
                    <a:gs pos="0">
                      <a:srgbClr val="000000"/>
                    </a:gs>
                    <a:gs pos="100000">
                      <a:srgbClr val="000000"/>
                    </a:gs>
                  </a:gsLst>
                  <a:lin ang="5400000" scaled="0"/>
                </a:gradFill>
                <a:latin typeface="Segoe UI Semibold"/>
              </a:rPr>
            </a:br>
            <a:r>
              <a:rPr lang="en-US" sz="800" kern="0">
                <a:gradFill>
                  <a:gsLst>
                    <a:gs pos="0">
                      <a:srgbClr val="000000"/>
                    </a:gs>
                    <a:gs pos="100000">
                      <a:srgbClr val="000000"/>
                    </a:gs>
                  </a:gsLst>
                  <a:lin ang="5400000" scaled="0"/>
                </a:gradFill>
                <a:latin typeface="Segoe UI Semibold"/>
              </a:rPr>
              <a:t>27001</a:t>
            </a:r>
          </a:p>
        </p:txBody>
      </p:sp>
      <p:pic>
        <p:nvPicPr>
          <p:cNvPr id="122" name="Picture 121" descr="SOC logo">
            <a:extLst>
              <a:ext uri="{FF2B5EF4-FFF2-40B4-BE49-F238E27FC236}">
                <a16:creationId xmlns:a16="http://schemas.microsoft.com/office/drawing/2014/main" id="{F473873C-1947-4371-A20F-676D39D155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9543" y="2581818"/>
            <a:ext cx="507234" cy="458692"/>
          </a:xfrm>
          <a:prstGeom prst="rect">
            <a:avLst/>
          </a:prstGeom>
        </p:spPr>
      </p:pic>
      <p:sp>
        <p:nvSpPr>
          <p:cNvPr id="123" name="Rectangle 122">
            <a:extLst>
              <a:ext uri="{FF2B5EF4-FFF2-40B4-BE49-F238E27FC236}">
                <a16:creationId xmlns:a16="http://schemas.microsoft.com/office/drawing/2014/main" id="{49218F4F-F435-4F22-B35A-2E8701168C68}"/>
              </a:ext>
            </a:extLst>
          </p:cNvPr>
          <p:cNvSpPr/>
          <p:nvPr/>
        </p:nvSpPr>
        <p:spPr>
          <a:xfrm>
            <a:off x="6996869" y="3102781"/>
            <a:ext cx="312585" cy="246221"/>
          </a:xfrm>
          <a:prstGeom prst="rect">
            <a:avLst/>
          </a:prstGeom>
        </p:spPr>
        <p:txBody>
          <a:bodyPr wrap="square" lIns="0" tIns="0" rIns="0" bIns="0">
            <a:spAutoFit/>
          </a:bodyPr>
          <a:lstStyle/>
          <a:p>
            <a:pPr algn="ctr" defTabSz="447723" fontAlgn="ctr">
              <a:defRPr/>
            </a:pPr>
            <a:r>
              <a:rPr lang="en-US" sz="800" kern="0">
                <a:gradFill>
                  <a:gsLst>
                    <a:gs pos="0">
                      <a:srgbClr val="000000"/>
                    </a:gs>
                    <a:gs pos="100000">
                      <a:srgbClr val="000000"/>
                    </a:gs>
                  </a:gsLst>
                  <a:lin ang="5400000" scaled="0"/>
                </a:gradFill>
                <a:latin typeface="Segoe UI Semibold"/>
              </a:rPr>
              <a:t>SOC 1</a:t>
            </a:r>
          </a:p>
          <a:p>
            <a:pPr algn="ctr" defTabSz="447723" fontAlgn="ctr">
              <a:defRPr/>
            </a:pPr>
            <a:r>
              <a:rPr lang="en-US" sz="800" kern="0">
                <a:gradFill>
                  <a:gsLst>
                    <a:gs pos="0">
                      <a:srgbClr val="000000"/>
                    </a:gs>
                    <a:gs pos="100000">
                      <a:srgbClr val="000000"/>
                    </a:gs>
                  </a:gsLst>
                  <a:lin ang="5400000" scaled="0"/>
                </a:gradFill>
                <a:latin typeface="Segoe UI Semibold"/>
              </a:rPr>
              <a:t>Type 2</a:t>
            </a:r>
          </a:p>
        </p:txBody>
      </p:sp>
      <p:pic>
        <p:nvPicPr>
          <p:cNvPr id="124" name="Picture 14" descr="ISO logo">
            <a:extLst>
              <a:ext uri="{FF2B5EF4-FFF2-40B4-BE49-F238E27FC236}">
                <a16:creationId xmlns:a16="http://schemas.microsoft.com/office/drawing/2014/main" id="{08BA0F3B-D651-4CC5-94CE-A9B8E833B2F2}"/>
              </a:ext>
            </a:extLst>
          </p:cNvPr>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927217" y="1563240"/>
            <a:ext cx="529842" cy="400322"/>
          </a:xfrm>
          <a:prstGeom prst="rect">
            <a:avLst/>
          </a:prstGeom>
          <a:noFill/>
          <a:extLst>
            <a:ext uri="{909E8E84-426E-40DD-AFC4-6F175D3DCCD1}">
              <a14:hiddenFill xmlns:a14="http://schemas.microsoft.com/office/drawing/2010/main">
                <a:solidFill>
                  <a:srgbClr val="FFFFFF"/>
                </a:solidFill>
              </a14:hiddenFill>
            </a:ext>
          </a:extLst>
        </p:spPr>
      </p:pic>
      <p:sp>
        <p:nvSpPr>
          <p:cNvPr id="125" name="Rectangle 124">
            <a:extLst>
              <a:ext uri="{FF2B5EF4-FFF2-40B4-BE49-F238E27FC236}">
                <a16:creationId xmlns:a16="http://schemas.microsoft.com/office/drawing/2014/main" id="{6018CE93-6451-4A8D-B4B1-B38F86FDC29C}"/>
              </a:ext>
            </a:extLst>
          </p:cNvPr>
          <p:cNvSpPr/>
          <p:nvPr/>
        </p:nvSpPr>
        <p:spPr>
          <a:xfrm>
            <a:off x="6055793" y="2077629"/>
            <a:ext cx="272691" cy="246221"/>
          </a:xfrm>
          <a:prstGeom prst="rect">
            <a:avLst/>
          </a:prstGeom>
        </p:spPr>
        <p:txBody>
          <a:bodyPr wrap="square" lIns="0" tIns="0" rIns="0" bIns="0">
            <a:spAutoFit/>
          </a:bodyPr>
          <a:lstStyle/>
          <a:p>
            <a:pPr algn="ctr" defTabSz="447723" fontAlgn="ctr">
              <a:defRPr/>
            </a:pPr>
            <a:r>
              <a:rPr lang="en-US" sz="800" kern="0">
                <a:gradFill>
                  <a:gsLst>
                    <a:gs pos="0">
                      <a:srgbClr val="000000"/>
                    </a:gs>
                    <a:gs pos="100000">
                      <a:srgbClr val="000000"/>
                    </a:gs>
                  </a:gsLst>
                  <a:lin ang="5400000" scaled="0"/>
                </a:gradFill>
                <a:latin typeface="Segoe UI Semibold"/>
              </a:rPr>
              <a:t>ISO</a:t>
            </a:r>
            <a:br>
              <a:rPr lang="en-US" sz="800" kern="0">
                <a:gradFill>
                  <a:gsLst>
                    <a:gs pos="0">
                      <a:srgbClr val="000000"/>
                    </a:gs>
                    <a:gs pos="100000">
                      <a:srgbClr val="000000"/>
                    </a:gs>
                  </a:gsLst>
                  <a:lin ang="5400000" scaled="0"/>
                </a:gradFill>
                <a:latin typeface="Segoe UI Semibold"/>
              </a:rPr>
            </a:br>
            <a:r>
              <a:rPr lang="en-US" sz="800" kern="0">
                <a:gradFill>
                  <a:gsLst>
                    <a:gs pos="0">
                      <a:srgbClr val="000000"/>
                    </a:gs>
                    <a:gs pos="100000">
                      <a:srgbClr val="000000"/>
                    </a:gs>
                  </a:gsLst>
                  <a:lin ang="5400000" scaled="0"/>
                </a:gradFill>
                <a:latin typeface="Segoe UI Semibold"/>
              </a:rPr>
              <a:t>27018</a:t>
            </a:r>
          </a:p>
        </p:txBody>
      </p:sp>
      <p:pic>
        <p:nvPicPr>
          <p:cNvPr id="128" name="Picture 14" descr="ISO logo">
            <a:extLst>
              <a:ext uri="{FF2B5EF4-FFF2-40B4-BE49-F238E27FC236}">
                <a16:creationId xmlns:a16="http://schemas.microsoft.com/office/drawing/2014/main" id="{AED4DB46-0E7A-4FBC-A51C-3F5031E6AFDE}"/>
              </a:ext>
            </a:extLst>
          </p:cNvPr>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88239" y="1563240"/>
            <a:ext cx="529842" cy="400322"/>
          </a:xfrm>
          <a:prstGeom prst="rect">
            <a:avLst/>
          </a:prstGeom>
          <a:noFill/>
          <a:extLst>
            <a:ext uri="{909E8E84-426E-40DD-AFC4-6F175D3DCCD1}">
              <a14:hiddenFill xmlns:a14="http://schemas.microsoft.com/office/drawing/2010/main">
                <a:solidFill>
                  <a:srgbClr val="FFFFFF"/>
                </a:solidFill>
              </a14:hiddenFill>
            </a:ext>
          </a:extLst>
        </p:spPr>
      </p:pic>
      <p:sp>
        <p:nvSpPr>
          <p:cNvPr id="129" name="Rectangle 128">
            <a:extLst>
              <a:ext uri="{FF2B5EF4-FFF2-40B4-BE49-F238E27FC236}">
                <a16:creationId xmlns:a16="http://schemas.microsoft.com/office/drawing/2014/main" id="{6AD41E0C-36E8-4E1A-88AE-AA1249B9E224}"/>
              </a:ext>
            </a:extLst>
          </p:cNvPr>
          <p:cNvSpPr/>
          <p:nvPr/>
        </p:nvSpPr>
        <p:spPr>
          <a:xfrm>
            <a:off x="7017896" y="2077629"/>
            <a:ext cx="270528" cy="246221"/>
          </a:xfrm>
          <a:prstGeom prst="rect">
            <a:avLst/>
          </a:prstGeom>
        </p:spPr>
        <p:txBody>
          <a:bodyPr wrap="square" lIns="0" tIns="0" rIns="0" bIns="0">
            <a:spAutoFit/>
          </a:bodyPr>
          <a:lstStyle/>
          <a:p>
            <a:pPr algn="ctr" defTabSz="447723" fontAlgn="ctr">
              <a:defRPr/>
            </a:pPr>
            <a:r>
              <a:rPr lang="en-US" sz="800" kern="0">
                <a:gradFill>
                  <a:gsLst>
                    <a:gs pos="0">
                      <a:srgbClr val="000000"/>
                    </a:gs>
                    <a:gs pos="100000">
                      <a:srgbClr val="000000"/>
                    </a:gs>
                  </a:gsLst>
                  <a:lin ang="5400000" scaled="0"/>
                </a:gradFill>
                <a:latin typeface="Segoe UI Semibold"/>
              </a:rPr>
              <a:t>ISO</a:t>
            </a:r>
            <a:br>
              <a:rPr lang="en-US" sz="800" kern="0">
                <a:gradFill>
                  <a:gsLst>
                    <a:gs pos="0">
                      <a:srgbClr val="000000"/>
                    </a:gs>
                    <a:gs pos="100000">
                      <a:srgbClr val="000000"/>
                    </a:gs>
                  </a:gsLst>
                  <a:lin ang="5400000" scaled="0"/>
                </a:gradFill>
                <a:latin typeface="Segoe UI Semibold"/>
              </a:rPr>
            </a:br>
            <a:r>
              <a:rPr lang="en-US" sz="800" kern="0">
                <a:gradFill>
                  <a:gsLst>
                    <a:gs pos="0">
                      <a:srgbClr val="000000"/>
                    </a:gs>
                    <a:gs pos="100000">
                      <a:srgbClr val="000000"/>
                    </a:gs>
                  </a:gsLst>
                  <a:lin ang="5400000" scaled="0"/>
                </a:gradFill>
                <a:latin typeface="Segoe UI Semibold"/>
              </a:rPr>
              <a:t>27017</a:t>
            </a:r>
          </a:p>
        </p:txBody>
      </p:sp>
      <p:pic>
        <p:nvPicPr>
          <p:cNvPr id="130" name="Picture 129" descr="SOC logo">
            <a:extLst>
              <a:ext uri="{FF2B5EF4-FFF2-40B4-BE49-F238E27FC236}">
                <a16:creationId xmlns:a16="http://schemas.microsoft.com/office/drawing/2014/main" id="{E52EF1A6-3D3C-44D2-9C36-CFE78E61DC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74456" y="2581818"/>
            <a:ext cx="507234" cy="458692"/>
          </a:xfrm>
          <a:prstGeom prst="rect">
            <a:avLst/>
          </a:prstGeom>
        </p:spPr>
      </p:pic>
      <p:sp>
        <p:nvSpPr>
          <p:cNvPr id="131" name="Rectangle 130">
            <a:extLst>
              <a:ext uri="{FF2B5EF4-FFF2-40B4-BE49-F238E27FC236}">
                <a16:creationId xmlns:a16="http://schemas.microsoft.com/office/drawing/2014/main" id="{8F510B45-DCCD-478B-BC2F-3AD8349FA1BE}"/>
              </a:ext>
            </a:extLst>
          </p:cNvPr>
          <p:cNvSpPr/>
          <p:nvPr/>
        </p:nvSpPr>
        <p:spPr>
          <a:xfrm>
            <a:off x="7971781" y="3138988"/>
            <a:ext cx="312584" cy="246221"/>
          </a:xfrm>
          <a:prstGeom prst="rect">
            <a:avLst/>
          </a:prstGeom>
        </p:spPr>
        <p:txBody>
          <a:bodyPr wrap="square" lIns="0" tIns="0" rIns="0" bIns="0">
            <a:spAutoFit/>
          </a:bodyPr>
          <a:lstStyle/>
          <a:p>
            <a:pPr algn="ctr" defTabSz="447723" fontAlgn="ctr">
              <a:defRPr/>
            </a:pPr>
            <a:r>
              <a:rPr lang="en-US" sz="800" kern="0">
                <a:gradFill>
                  <a:gsLst>
                    <a:gs pos="0">
                      <a:srgbClr val="000000"/>
                    </a:gs>
                    <a:gs pos="100000">
                      <a:srgbClr val="000000"/>
                    </a:gs>
                  </a:gsLst>
                  <a:lin ang="5400000" scaled="0"/>
                </a:gradFill>
                <a:latin typeface="Segoe UI Semibold"/>
              </a:rPr>
              <a:t>SOC 2</a:t>
            </a:r>
          </a:p>
          <a:p>
            <a:pPr algn="ctr" defTabSz="447723" fontAlgn="ctr">
              <a:defRPr/>
            </a:pPr>
            <a:r>
              <a:rPr lang="en-US" sz="800" kern="0">
                <a:gradFill>
                  <a:gsLst>
                    <a:gs pos="0">
                      <a:srgbClr val="000000"/>
                    </a:gs>
                    <a:gs pos="100000">
                      <a:srgbClr val="000000"/>
                    </a:gs>
                  </a:gsLst>
                  <a:lin ang="5400000" scaled="0"/>
                </a:gradFill>
                <a:latin typeface="Segoe UI Semibold"/>
              </a:rPr>
              <a:t>Type 2</a:t>
            </a:r>
          </a:p>
        </p:txBody>
      </p:sp>
      <p:pic>
        <p:nvPicPr>
          <p:cNvPr id="134" name="Picture 14" descr="ISO logo">
            <a:extLst>
              <a:ext uri="{FF2B5EF4-FFF2-40B4-BE49-F238E27FC236}">
                <a16:creationId xmlns:a16="http://schemas.microsoft.com/office/drawing/2014/main" id="{7E5C7F3E-0087-4F15-9921-6E873676C900}"/>
              </a:ext>
            </a:extLst>
          </p:cNvPr>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63152" y="1563240"/>
            <a:ext cx="529842" cy="400322"/>
          </a:xfrm>
          <a:prstGeom prst="rect">
            <a:avLst/>
          </a:prstGeom>
          <a:noFill/>
          <a:extLst>
            <a:ext uri="{909E8E84-426E-40DD-AFC4-6F175D3DCCD1}">
              <a14:hiddenFill xmlns:a14="http://schemas.microsoft.com/office/drawing/2010/main">
                <a:solidFill>
                  <a:srgbClr val="FFFFFF"/>
                </a:solidFill>
              </a14:hiddenFill>
            </a:ext>
          </a:extLst>
        </p:spPr>
      </p:pic>
      <p:sp>
        <p:nvSpPr>
          <p:cNvPr id="135" name="Rectangle 134">
            <a:extLst>
              <a:ext uri="{FF2B5EF4-FFF2-40B4-BE49-F238E27FC236}">
                <a16:creationId xmlns:a16="http://schemas.microsoft.com/office/drawing/2014/main" id="{7221ACD6-4404-4CC4-9768-FC1265B7EA6D}"/>
              </a:ext>
            </a:extLst>
          </p:cNvPr>
          <p:cNvSpPr/>
          <p:nvPr/>
        </p:nvSpPr>
        <p:spPr>
          <a:xfrm>
            <a:off x="7990646" y="2072386"/>
            <a:ext cx="274857" cy="246221"/>
          </a:xfrm>
          <a:prstGeom prst="rect">
            <a:avLst/>
          </a:prstGeom>
        </p:spPr>
        <p:txBody>
          <a:bodyPr wrap="square" lIns="0" tIns="0" rIns="0" bIns="0">
            <a:spAutoFit/>
          </a:bodyPr>
          <a:lstStyle/>
          <a:p>
            <a:pPr algn="ctr" defTabSz="447723" fontAlgn="ctr">
              <a:defRPr/>
            </a:pPr>
            <a:r>
              <a:rPr lang="en-US" sz="800" kern="0">
                <a:gradFill>
                  <a:gsLst>
                    <a:gs pos="0">
                      <a:srgbClr val="000000"/>
                    </a:gs>
                    <a:gs pos="100000">
                      <a:srgbClr val="000000"/>
                    </a:gs>
                  </a:gsLst>
                  <a:lin ang="5400000" scaled="0"/>
                </a:gradFill>
                <a:latin typeface="Segoe UI Semibold"/>
              </a:rPr>
              <a:t>ISO</a:t>
            </a:r>
            <a:br>
              <a:rPr lang="en-US" sz="800" kern="0">
                <a:gradFill>
                  <a:gsLst>
                    <a:gs pos="0">
                      <a:srgbClr val="000000"/>
                    </a:gs>
                    <a:gs pos="100000">
                      <a:srgbClr val="000000"/>
                    </a:gs>
                  </a:gsLst>
                  <a:lin ang="5400000" scaled="0"/>
                </a:gradFill>
                <a:latin typeface="Segoe UI Semibold"/>
              </a:rPr>
            </a:br>
            <a:r>
              <a:rPr lang="en-US" sz="800" kern="0">
                <a:gradFill>
                  <a:gsLst>
                    <a:gs pos="0">
                      <a:srgbClr val="000000"/>
                    </a:gs>
                    <a:gs pos="100000">
                      <a:srgbClr val="000000"/>
                    </a:gs>
                  </a:gsLst>
                  <a:lin ang="5400000" scaled="0"/>
                </a:gradFill>
                <a:latin typeface="Segoe UI Semibold"/>
              </a:rPr>
              <a:t>22301</a:t>
            </a:r>
          </a:p>
        </p:txBody>
      </p:sp>
      <p:sp>
        <p:nvSpPr>
          <p:cNvPr id="165" name="Rectangle 164">
            <a:extLst>
              <a:ext uri="{FF2B5EF4-FFF2-40B4-BE49-F238E27FC236}">
                <a16:creationId xmlns:a16="http://schemas.microsoft.com/office/drawing/2014/main" id="{9A8376BD-33CC-439C-8B1D-B45A78673AF5}"/>
              </a:ext>
            </a:extLst>
          </p:cNvPr>
          <p:cNvSpPr/>
          <p:nvPr/>
        </p:nvSpPr>
        <p:spPr>
          <a:xfrm>
            <a:off x="6007793" y="4093374"/>
            <a:ext cx="368692" cy="246221"/>
          </a:xfrm>
          <a:prstGeom prst="rect">
            <a:avLst/>
          </a:prstGeom>
        </p:spPr>
        <p:txBody>
          <a:bodyPr wrap="square" lIns="0" tIns="0" rIns="0" bIns="0">
            <a:spAutoFit/>
          </a:bodyPr>
          <a:lstStyle/>
          <a:p>
            <a:pPr algn="ctr" defTabSz="447723" fontAlgn="ctr">
              <a:defRPr/>
            </a:pPr>
            <a:r>
              <a:rPr lang="en-US" sz="800" kern="0">
                <a:gradFill>
                  <a:gsLst>
                    <a:gs pos="0">
                      <a:srgbClr val="000000"/>
                    </a:gs>
                    <a:gs pos="100000">
                      <a:srgbClr val="000000"/>
                    </a:gs>
                  </a:gsLst>
                  <a:lin ang="5400000" scaled="0"/>
                </a:gradFill>
                <a:latin typeface="Segoe UI Semibold"/>
              </a:rPr>
              <a:t>PCI DSS</a:t>
            </a:r>
          </a:p>
          <a:p>
            <a:pPr algn="ctr" defTabSz="447723" fontAlgn="ctr">
              <a:defRPr/>
            </a:pPr>
            <a:r>
              <a:rPr lang="en-US" sz="800" kern="0">
                <a:gradFill>
                  <a:gsLst>
                    <a:gs pos="0">
                      <a:srgbClr val="000000"/>
                    </a:gs>
                    <a:gs pos="100000">
                      <a:srgbClr val="000000"/>
                    </a:gs>
                  </a:gsLst>
                  <a:lin ang="5400000" scaled="0"/>
                </a:gradFill>
                <a:latin typeface="Segoe UI Semibold"/>
              </a:rPr>
              <a:t>Level 1</a:t>
            </a:r>
          </a:p>
        </p:txBody>
      </p:sp>
      <p:pic>
        <p:nvPicPr>
          <p:cNvPr id="166" name="Picture 2" descr="PCI logo">
            <a:extLst>
              <a:ext uri="{FF2B5EF4-FFF2-40B4-BE49-F238E27FC236}">
                <a16:creationId xmlns:a16="http://schemas.microsoft.com/office/drawing/2014/main" id="{440A6131-60F8-43D5-8C22-ADFD8ECEAC9E}"/>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927217" y="3605649"/>
            <a:ext cx="529842" cy="357420"/>
          </a:xfrm>
          <a:prstGeom prst="rect">
            <a:avLst/>
          </a:prstGeom>
          <a:noFill/>
          <a:extLst>
            <a:ext uri="{909E8E84-426E-40DD-AFC4-6F175D3DCCD1}">
              <a14:hiddenFill xmlns:a14="http://schemas.microsoft.com/office/drawing/2010/main">
                <a:solidFill>
                  <a:srgbClr val="FFFFFF"/>
                </a:solidFill>
              </a14:hiddenFill>
            </a:ext>
          </a:extLst>
        </p:spPr>
      </p:pic>
      <p:sp>
        <p:nvSpPr>
          <p:cNvPr id="234" name="Rectangle 233">
            <a:extLst>
              <a:ext uri="{FF2B5EF4-FFF2-40B4-BE49-F238E27FC236}">
                <a16:creationId xmlns:a16="http://schemas.microsoft.com/office/drawing/2014/main" id="{E45177DE-72DC-4855-8608-2C147DD81517}"/>
              </a:ext>
            </a:extLst>
          </p:cNvPr>
          <p:cNvSpPr/>
          <p:nvPr/>
        </p:nvSpPr>
        <p:spPr>
          <a:xfrm>
            <a:off x="7027977" y="4120423"/>
            <a:ext cx="506428" cy="246221"/>
          </a:xfrm>
          <a:prstGeom prst="rect">
            <a:avLst/>
          </a:prstGeom>
        </p:spPr>
        <p:txBody>
          <a:bodyPr wrap="square" lIns="0" tIns="0" rIns="0" bIns="0">
            <a:spAutoFit/>
          </a:bodyPr>
          <a:lstStyle/>
          <a:p>
            <a:pPr algn="ctr" defTabSz="447723" fontAlgn="ctr">
              <a:defRPr/>
            </a:pPr>
            <a:r>
              <a:rPr lang="en-US" sz="800" kern="0">
                <a:gradFill>
                  <a:gsLst>
                    <a:gs pos="0">
                      <a:srgbClr val="000000"/>
                    </a:gs>
                    <a:gs pos="100000">
                      <a:srgbClr val="000000"/>
                    </a:gs>
                  </a:gsLst>
                  <a:lin ang="5400000" scaled="0"/>
                </a:gradFill>
                <a:latin typeface="Segoe UI Semibold"/>
              </a:rPr>
              <a:t>High</a:t>
            </a:r>
          </a:p>
          <a:p>
            <a:pPr algn="ctr" defTabSz="447723" fontAlgn="ctr">
              <a:defRPr/>
            </a:pPr>
            <a:r>
              <a:rPr lang="en-US" sz="800" kern="0">
                <a:gradFill>
                  <a:gsLst>
                    <a:gs pos="0">
                      <a:srgbClr val="000000"/>
                    </a:gs>
                    <a:gs pos="100000">
                      <a:srgbClr val="000000"/>
                    </a:gs>
                  </a:gsLst>
                  <a:lin ang="5400000" scaled="0"/>
                </a:gradFill>
                <a:latin typeface="Segoe UI Semibold"/>
              </a:rPr>
              <a:t>DOD-IL4</a:t>
            </a:r>
          </a:p>
        </p:txBody>
      </p:sp>
      <p:pic>
        <p:nvPicPr>
          <p:cNvPr id="235" name="Picture 234" descr="FedRAMP logo">
            <a:extLst>
              <a:ext uri="{FF2B5EF4-FFF2-40B4-BE49-F238E27FC236}">
                <a16:creationId xmlns:a16="http://schemas.microsoft.com/office/drawing/2014/main" id="{50CBB6B4-5133-4C85-8CD3-D92D990BE1A0}"/>
              </a:ext>
            </a:extLst>
          </p:cNvPr>
          <p:cNvPicPr>
            <a:picLocks noChangeAspect="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899543" y="3658765"/>
            <a:ext cx="639501" cy="397359"/>
          </a:xfrm>
          <a:prstGeom prst="rect">
            <a:avLst/>
          </a:prstGeom>
        </p:spPr>
      </p:pic>
      <p:sp>
        <p:nvSpPr>
          <p:cNvPr id="574" name="Rectangle 573"/>
          <p:cNvSpPr/>
          <p:nvPr/>
        </p:nvSpPr>
        <p:spPr>
          <a:xfrm>
            <a:off x="5950887" y="3115634"/>
            <a:ext cx="482504" cy="246221"/>
          </a:xfrm>
          <a:prstGeom prst="rect">
            <a:avLst/>
          </a:prstGeom>
        </p:spPr>
        <p:txBody>
          <a:bodyPr wrap="square" lIns="0" tIns="0" rIns="0" bIns="0">
            <a:spAutoFit/>
          </a:bodyPr>
          <a:lstStyle/>
          <a:p>
            <a:pPr algn="ctr" defTabSz="447723" fontAlgn="ctr">
              <a:defRPr/>
            </a:pPr>
            <a:r>
              <a:rPr lang="en-US" sz="800" kern="0">
                <a:gradFill>
                  <a:gsLst>
                    <a:gs pos="0">
                      <a:srgbClr val="000000"/>
                    </a:gs>
                    <a:gs pos="100000">
                      <a:srgbClr val="000000"/>
                    </a:gs>
                  </a:gsLst>
                  <a:lin ang="5400000" scaled="0"/>
                </a:gradFill>
                <a:latin typeface="Segoe UI Semibold"/>
              </a:rPr>
              <a:t>GDPR</a:t>
            </a:r>
          </a:p>
          <a:p>
            <a:pPr algn="ctr" defTabSz="447723" fontAlgn="ctr">
              <a:defRPr/>
            </a:pPr>
            <a:r>
              <a:rPr lang="en-US" sz="800" kern="0">
                <a:gradFill>
                  <a:gsLst>
                    <a:gs pos="0">
                      <a:srgbClr val="000000"/>
                    </a:gs>
                    <a:gs pos="100000">
                      <a:srgbClr val="000000"/>
                    </a:gs>
                  </a:gsLst>
                  <a:lin ang="5400000" scaled="0"/>
                </a:gradFill>
                <a:latin typeface="Segoe UI Semibold"/>
              </a:rPr>
              <a:t>Compliant</a:t>
            </a:r>
          </a:p>
        </p:txBody>
      </p:sp>
      <p:pic>
        <p:nvPicPr>
          <p:cNvPr id="575" name="Picture 574" descr="EU logo"/>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954869" y="2585418"/>
            <a:ext cx="474541" cy="324821"/>
          </a:xfrm>
          <a:prstGeom prst="rect">
            <a:avLst/>
          </a:prstGeom>
        </p:spPr>
      </p:pic>
      <p:sp>
        <p:nvSpPr>
          <p:cNvPr id="168" name="Title 1">
            <a:extLst>
              <a:ext uri="{FF2B5EF4-FFF2-40B4-BE49-F238E27FC236}">
                <a16:creationId xmlns:a16="http://schemas.microsoft.com/office/drawing/2014/main" id="{FFD58A9C-E78C-42EE-B5C7-06A31859B16D}"/>
              </a:ext>
            </a:extLst>
          </p:cNvPr>
          <p:cNvSpPr txBox="1">
            <a:spLocks/>
          </p:cNvSpPr>
          <p:nvPr/>
        </p:nvSpPr>
        <p:spPr>
          <a:xfrm>
            <a:off x="341997" y="465324"/>
            <a:ext cx="8479852" cy="307777"/>
          </a:xfrm>
          <a:prstGeom prst="rect">
            <a:avLst/>
          </a:prstGeom>
        </p:spPr>
        <p:txBody>
          <a:bodyPr vert="horz" wrap="square" lIns="0" tIns="0" rIns="0" bIns="0" rtlCol="0" anchor="t">
            <a:spAutoFit/>
          </a:bodyPr>
          <a:lstStyle>
            <a:lvl1pPr algn="l" defTabSz="685845" rtl="0" eaLnBrk="1" latinLnBrk="0" hangingPunct="1">
              <a:lnSpc>
                <a:spcPts val="2351"/>
              </a:lnSpc>
              <a:spcBef>
                <a:spcPct val="0"/>
              </a:spcBef>
              <a:buNone/>
              <a:defRPr lang="en-US" sz="2059" b="0" kern="1200" cap="none" spc="-37" baseline="0">
                <a:ln w="3175">
                  <a:noFill/>
                </a:ln>
                <a:solidFill>
                  <a:schemeClr val="tx1"/>
                </a:solidFill>
                <a:effectLst/>
                <a:latin typeface="+mj-lt"/>
                <a:ea typeface="+mn-ea"/>
                <a:cs typeface="Segoe UI" pitchFamily="34" charset="0"/>
              </a:defRPr>
            </a:lvl1pPr>
          </a:lstStyle>
          <a:p>
            <a:pPr defTabSz="685828">
              <a:defRPr/>
            </a:pPr>
            <a:r>
              <a:rPr lang="en-US" sz="2400">
                <a:solidFill>
                  <a:srgbClr val="000000"/>
                </a:solidFill>
                <a:latin typeface="Segoe UI Semibold"/>
                <a:cs typeface="Segoe UI"/>
              </a:rPr>
              <a:t>Targeted Compliance Certifications at General Availability</a:t>
            </a:r>
          </a:p>
        </p:txBody>
      </p:sp>
      <p:pic>
        <p:nvPicPr>
          <p:cNvPr id="24" name="Picture 28" descr="HIPAA logo">
            <a:extLst>
              <a:ext uri="{FF2B5EF4-FFF2-40B4-BE49-F238E27FC236}">
                <a16:creationId xmlns:a16="http://schemas.microsoft.com/office/drawing/2014/main" id="{FC6EB77E-67AD-470F-B465-C5A661857BB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4744" t="4744" r="4744" b="4744"/>
          <a:stretch/>
        </p:blipFill>
        <p:spPr>
          <a:xfrm>
            <a:off x="5253510" y="3666605"/>
            <a:ext cx="284788" cy="253697"/>
          </a:xfrm>
          <a:prstGeom prst="rect">
            <a:avLst/>
          </a:prstGeom>
        </p:spPr>
      </p:pic>
      <p:sp>
        <p:nvSpPr>
          <p:cNvPr id="25" name="Rectangle 24">
            <a:extLst>
              <a:ext uri="{FF2B5EF4-FFF2-40B4-BE49-F238E27FC236}">
                <a16:creationId xmlns:a16="http://schemas.microsoft.com/office/drawing/2014/main" id="{36C78D17-A628-4D25-B404-C0FE74F1BAE4}"/>
              </a:ext>
            </a:extLst>
          </p:cNvPr>
          <p:cNvSpPr/>
          <p:nvPr/>
        </p:nvSpPr>
        <p:spPr>
          <a:xfrm>
            <a:off x="5173891" y="4093375"/>
            <a:ext cx="444026" cy="369332"/>
          </a:xfrm>
          <a:prstGeom prst="rect">
            <a:avLst/>
          </a:prstGeom>
        </p:spPr>
        <p:txBody>
          <a:bodyPr wrap="square" lIns="0" tIns="0" rIns="0" bIns="0">
            <a:spAutoFit/>
          </a:bodyPr>
          <a:lstStyle/>
          <a:p>
            <a:pPr algn="ctr" defTabSz="447723" fontAlgn="ctr">
              <a:defRPr/>
            </a:pPr>
            <a:r>
              <a:rPr lang="en-US" sz="800" kern="0">
                <a:gradFill>
                  <a:gsLst>
                    <a:gs pos="0">
                      <a:srgbClr val="000000"/>
                    </a:gs>
                    <a:gs pos="100000">
                      <a:srgbClr val="000000"/>
                    </a:gs>
                  </a:gsLst>
                  <a:lin ang="5400000" scaled="0"/>
                </a:gradFill>
                <a:latin typeface="Segoe UI Semibold"/>
              </a:rPr>
              <a:t>HIPAA </a:t>
            </a:r>
            <a:br>
              <a:rPr lang="en-US" sz="800" kern="0">
                <a:gradFill>
                  <a:gsLst>
                    <a:gs pos="0">
                      <a:srgbClr val="000000"/>
                    </a:gs>
                    <a:gs pos="100000">
                      <a:srgbClr val="000000"/>
                    </a:gs>
                  </a:gsLst>
                  <a:lin ang="5400000" scaled="0"/>
                </a:gradFill>
                <a:latin typeface="Segoe UI Semibold"/>
              </a:rPr>
            </a:br>
            <a:r>
              <a:rPr lang="en-US" sz="800" kern="0">
                <a:gradFill>
                  <a:gsLst>
                    <a:gs pos="0">
                      <a:srgbClr val="000000"/>
                    </a:gs>
                    <a:gs pos="100000">
                      <a:srgbClr val="000000"/>
                    </a:gs>
                  </a:gsLst>
                  <a:lin ang="5400000" scaled="0"/>
                </a:gradFill>
                <a:latin typeface="Segoe UI Semibold"/>
              </a:rPr>
              <a:t>/HITECH Act</a:t>
            </a:r>
          </a:p>
        </p:txBody>
      </p:sp>
    </p:spTree>
    <p:extLst>
      <p:ext uri="{BB962C8B-B14F-4D97-AF65-F5344CB8AC3E}">
        <p14:creationId xmlns:p14="http://schemas.microsoft.com/office/powerpoint/2010/main" val="173270873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535243D-621D-4CDF-9EF5-78207198BDBE}"/>
              </a:ext>
            </a:extLst>
          </p:cNvPr>
          <p:cNvSpPr txBox="1">
            <a:spLocks/>
          </p:cNvSpPr>
          <p:nvPr/>
        </p:nvSpPr>
        <p:spPr>
          <a:xfrm>
            <a:off x="341997" y="465324"/>
            <a:ext cx="8479852" cy="332399"/>
          </a:xfrm>
          <a:prstGeom prst="rect">
            <a:avLst/>
          </a:prstGeom>
        </p:spPr>
        <p:txBody>
          <a:bodyPr vert="horz" wrap="square" lIns="0" tIns="0" rIns="0" bIns="0" rtlCol="0" anchor="t">
            <a:spAutoFit/>
          </a:bodyPr>
          <a:lstStyle>
            <a:lvl1pPr algn="l" defTabSz="685845" rtl="0" eaLnBrk="1" latinLnBrk="0" hangingPunct="1">
              <a:lnSpc>
                <a:spcPct val="90000"/>
              </a:lnSpc>
              <a:spcBef>
                <a:spcPct val="0"/>
              </a:spcBef>
              <a:buNone/>
              <a:defRPr lang="en-US" sz="2800" b="0" kern="1200" cap="none" spc="-37" baseline="0">
                <a:ln w="3175">
                  <a:noFill/>
                </a:ln>
                <a:solidFill>
                  <a:schemeClr val="bg1"/>
                </a:solidFill>
                <a:effectLst/>
                <a:latin typeface="Arial" panose="020B0604020202020204" pitchFamily="34" charset="0"/>
                <a:ea typeface="+mn-ea"/>
                <a:cs typeface="Segoe UI" pitchFamily="34" charset="0"/>
              </a:defRPr>
            </a:lvl1pPr>
          </a:lstStyle>
          <a:p>
            <a:pPr defTabSz="685828">
              <a:defRPr/>
            </a:pPr>
            <a:r>
              <a:rPr lang="en-US" sz="2400">
                <a:solidFill>
                  <a:srgbClr val="000000"/>
                </a:solidFill>
                <a:latin typeface="Segoe UI Semibold"/>
              </a:rPr>
              <a:t>Application High Availability with AVS</a:t>
            </a:r>
          </a:p>
        </p:txBody>
      </p:sp>
      <p:sp>
        <p:nvSpPr>
          <p:cNvPr id="5" name="Text Placeholder 7">
            <a:extLst>
              <a:ext uri="{FF2B5EF4-FFF2-40B4-BE49-F238E27FC236}">
                <a16:creationId xmlns:a16="http://schemas.microsoft.com/office/drawing/2014/main" id="{9DCFD25C-580C-4D7A-81DC-98B69850DEEB}"/>
              </a:ext>
            </a:extLst>
          </p:cNvPr>
          <p:cNvSpPr txBox="1">
            <a:spLocks/>
          </p:cNvSpPr>
          <p:nvPr/>
        </p:nvSpPr>
        <p:spPr>
          <a:xfrm>
            <a:off x="5395350" y="1467896"/>
            <a:ext cx="4000500" cy="2729850"/>
          </a:xfrm>
          <a:prstGeom prst="rect">
            <a:avLst/>
          </a:prstGeom>
        </p:spPr>
        <p:txBody>
          <a:bodyPr vert="horz" wrap="square" lIns="0" tIns="91440" rIns="146304" bIns="91440" rtlCol="0">
            <a:spAutoFit/>
          </a:bodyPr>
          <a:lstStyle>
            <a:lvl1pPr marL="0" marR="0" indent="0" algn="l" defTabSz="685845" rtl="0" eaLnBrk="1" fontAlgn="auto" latinLnBrk="0" hangingPunct="1">
              <a:lnSpc>
                <a:spcPct val="100000"/>
              </a:lnSpc>
              <a:spcBef>
                <a:spcPts val="0"/>
              </a:spcBef>
              <a:spcAft>
                <a:spcPts val="0"/>
              </a:spcAft>
              <a:buClrTx/>
              <a:buSzPct val="90000"/>
              <a:buFont typeface="Wingdings" panose="05000000000000000000" pitchFamily="2" charset="2"/>
              <a:buNone/>
              <a:tabLst/>
              <a:defRPr sz="1765" kern="1200" spc="-37" baseline="0">
                <a:solidFill>
                  <a:srgbClr val="000000"/>
                </a:solidFill>
                <a:latin typeface="+mj-lt"/>
                <a:ea typeface="+mn-ea"/>
                <a:cs typeface="+mn-cs"/>
              </a:defRPr>
            </a:lvl1pPr>
            <a:lvl2pPr marL="0" marR="0" indent="0" algn="l" defTabSz="685845" rtl="0" eaLnBrk="1" fontAlgn="auto" latinLnBrk="0" hangingPunct="1">
              <a:lnSpc>
                <a:spcPct val="100000"/>
              </a:lnSpc>
              <a:spcBef>
                <a:spcPts val="0"/>
              </a:spcBef>
              <a:spcAft>
                <a:spcPts val="0"/>
              </a:spcAft>
              <a:buClrTx/>
              <a:buSzPct val="90000"/>
              <a:buFontTx/>
              <a:buNone/>
              <a:tabLst/>
              <a:defRPr sz="1471" kern="1200" spc="0" baseline="0">
                <a:solidFill>
                  <a:srgbClr val="000000"/>
                </a:solidFill>
                <a:latin typeface="+mn-lt"/>
                <a:ea typeface="+mn-ea"/>
                <a:cs typeface="+mn-cs"/>
              </a:defRPr>
            </a:lvl2pPr>
            <a:lvl3pPr marL="0" marR="0" indent="0" algn="l" defTabSz="685845" rtl="0" eaLnBrk="1" fontAlgn="auto" latinLnBrk="0" hangingPunct="1">
              <a:lnSpc>
                <a:spcPct val="100000"/>
              </a:lnSpc>
              <a:spcBef>
                <a:spcPts val="0"/>
              </a:spcBef>
              <a:spcAft>
                <a:spcPts val="0"/>
              </a:spcAft>
              <a:buClrTx/>
              <a:buSzPct val="90000"/>
              <a:buFont typeface="Wingdings" panose="05000000000000000000" pitchFamily="2" charset="2"/>
              <a:buNone/>
              <a:tabLst/>
              <a:defRPr sz="1029" kern="1200" spc="0" baseline="0">
                <a:solidFill>
                  <a:schemeClr val="tx2"/>
                </a:solidFill>
                <a:latin typeface="+mj-lt"/>
                <a:ea typeface="+mn-ea"/>
                <a:cs typeface="+mn-cs"/>
              </a:defRPr>
            </a:lvl3pPr>
            <a:lvl4pPr marL="0" marR="0" indent="0" algn="l" defTabSz="685845" rtl="0" eaLnBrk="1" fontAlgn="auto" latinLnBrk="0" hangingPunct="1">
              <a:lnSpc>
                <a:spcPct val="100000"/>
              </a:lnSpc>
              <a:spcBef>
                <a:spcPts val="0"/>
              </a:spcBef>
              <a:spcAft>
                <a:spcPts val="0"/>
              </a:spcAft>
              <a:buClrTx/>
              <a:buSzPct val="90000"/>
              <a:buFont typeface="Wingdings" panose="05000000000000000000" pitchFamily="2" charset="2"/>
              <a:buNone/>
              <a:tabLst/>
              <a:defRPr sz="1029" kern="1200" spc="0" baseline="0">
                <a:solidFill>
                  <a:srgbClr val="000000"/>
                </a:solidFill>
                <a:latin typeface="+mn-lt"/>
                <a:ea typeface="+mn-ea"/>
                <a:cs typeface="+mn-cs"/>
              </a:defRPr>
            </a:lvl4pPr>
            <a:lvl5pPr marL="0" marR="0" indent="0" algn="l" defTabSz="685845" rtl="0" eaLnBrk="1" fontAlgn="auto" latinLnBrk="0" hangingPunct="1">
              <a:lnSpc>
                <a:spcPct val="100000"/>
              </a:lnSpc>
              <a:spcBef>
                <a:spcPts val="0"/>
              </a:spcBef>
              <a:spcAft>
                <a:spcPts val="0"/>
              </a:spcAft>
              <a:buClrTx/>
              <a:buSzPct val="90000"/>
              <a:buFont typeface="Wingdings" panose="05000000000000000000" pitchFamily="2" charset="2"/>
              <a:buNone/>
              <a:tabLst/>
              <a:defRPr sz="735" b="1" kern="1200" spc="0" baseline="0">
                <a:solidFill>
                  <a:srgbClr val="000000"/>
                </a:solidFill>
                <a:latin typeface="+mn-lt"/>
                <a:ea typeface="+mn-ea"/>
                <a:cs typeface="+mn-cs"/>
              </a:defRPr>
            </a:lvl5pPr>
            <a:lvl6pPr marL="1714612" indent="0" algn="l" defTabSz="685845" rtl="0" eaLnBrk="1" latinLnBrk="0" hangingPunct="1">
              <a:spcBef>
                <a:spcPct val="20000"/>
              </a:spcBef>
              <a:buFont typeface="Arial" pitchFamily="34" charset="0"/>
              <a:buNone/>
              <a:defRPr sz="1471" kern="1200">
                <a:solidFill>
                  <a:schemeClr val="tx1"/>
                </a:solidFill>
                <a:latin typeface="+mn-lt"/>
                <a:ea typeface="+mn-ea"/>
                <a:cs typeface="+mn-cs"/>
              </a:defRPr>
            </a:lvl6pPr>
            <a:lvl7pPr marL="0" indent="0" algn="l" defTabSz="685845" rtl="0" eaLnBrk="1" latinLnBrk="0" hangingPunct="1">
              <a:lnSpc>
                <a:spcPct val="100000"/>
              </a:lnSpc>
              <a:spcBef>
                <a:spcPts val="0"/>
              </a:spcBef>
              <a:spcAft>
                <a:spcPts val="0"/>
              </a:spcAft>
              <a:buFont typeface="Arial" pitchFamily="34" charset="0"/>
              <a:buNone/>
              <a:defRPr sz="735" kern="1200">
                <a:solidFill>
                  <a:srgbClr val="000000"/>
                </a:solidFill>
                <a:latin typeface="+mn-lt"/>
                <a:ea typeface="+mn-ea"/>
                <a:cs typeface="+mn-cs"/>
              </a:defRPr>
            </a:lvl7pPr>
            <a:lvl8pPr marL="2571920"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843"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9pPr>
          </a:lstStyle>
          <a:p>
            <a:pPr defTabSz="685828">
              <a:lnSpc>
                <a:spcPct val="150000"/>
              </a:lnSpc>
              <a:defRPr/>
            </a:pPr>
            <a:r>
              <a:rPr lang="en-US" sz="1400">
                <a:latin typeface="Segoe UI"/>
                <a:sym typeface="Arial"/>
              </a:rPr>
              <a:t>Modern well managed </a:t>
            </a:r>
            <a:r>
              <a:rPr lang="en-US" sz="1400">
                <a:solidFill>
                  <a:srgbClr val="0078D3"/>
                </a:solidFill>
                <a:latin typeface="Segoe UI Semibold"/>
                <a:sym typeface="Arial"/>
              </a:rPr>
              <a:t>Azure Infrastructure designed for end-to-end High Availability</a:t>
            </a:r>
          </a:p>
          <a:p>
            <a:pPr defTabSz="685828">
              <a:lnSpc>
                <a:spcPct val="150000"/>
              </a:lnSpc>
              <a:defRPr/>
            </a:pPr>
            <a:endParaRPr lang="en-US" sz="1400">
              <a:latin typeface="Segoe UI"/>
            </a:endParaRPr>
          </a:p>
          <a:p>
            <a:pPr defTabSz="685828">
              <a:lnSpc>
                <a:spcPct val="150000"/>
              </a:lnSpc>
              <a:defRPr/>
            </a:pPr>
            <a:r>
              <a:rPr lang="en-US" sz="1400">
                <a:latin typeface="Segoe UI"/>
                <a:sym typeface="Arial"/>
              </a:rPr>
              <a:t>No single Point of failure, </a:t>
            </a:r>
            <a:r>
              <a:rPr lang="en-US" sz="1400">
                <a:solidFill>
                  <a:srgbClr val="0078D3"/>
                </a:solidFill>
                <a:latin typeface="Segoe UI Semibold"/>
                <a:sym typeface="Arial"/>
              </a:rPr>
              <a:t>built in redundancy</a:t>
            </a:r>
          </a:p>
          <a:p>
            <a:pPr defTabSz="685828">
              <a:lnSpc>
                <a:spcPct val="150000"/>
              </a:lnSpc>
              <a:defRPr/>
            </a:pPr>
            <a:endParaRPr lang="en-US" sz="1400">
              <a:latin typeface="Segoe UI"/>
              <a:sym typeface="Arial"/>
            </a:endParaRPr>
          </a:p>
          <a:p>
            <a:pPr defTabSz="685828">
              <a:lnSpc>
                <a:spcPct val="150000"/>
              </a:lnSpc>
              <a:defRPr/>
            </a:pPr>
            <a:r>
              <a:rPr lang="en-US" sz="1400">
                <a:solidFill>
                  <a:srgbClr val="0078D3"/>
                </a:solidFill>
                <a:latin typeface="Segoe UI Semibold"/>
                <a:sym typeface="Arial"/>
              </a:rPr>
              <a:t>Robust infrastructure </a:t>
            </a:r>
            <a:r>
              <a:rPr lang="en-US" sz="1400">
                <a:latin typeface="Segoe UI"/>
                <a:sym typeface="Arial"/>
              </a:rPr>
              <a:t>you can have trust and confidence in </a:t>
            </a:r>
            <a:br>
              <a:rPr lang="en-US" sz="1400">
                <a:latin typeface="Segoe UI"/>
                <a:sym typeface="Arial"/>
              </a:rPr>
            </a:br>
            <a:endParaRPr lang="en-US" sz="1400">
              <a:latin typeface="Segoe UI"/>
            </a:endParaRPr>
          </a:p>
        </p:txBody>
      </p:sp>
      <p:graphicFrame>
        <p:nvGraphicFramePr>
          <p:cNvPr id="6" name="Google Shape;2724;p276">
            <a:extLst>
              <a:ext uri="{FF2B5EF4-FFF2-40B4-BE49-F238E27FC236}">
                <a16:creationId xmlns:a16="http://schemas.microsoft.com/office/drawing/2014/main" id="{BD385A90-D345-4B97-8773-13BFF659500D}"/>
              </a:ext>
            </a:extLst>
          </p:cNvPr>
          <p:cNvGraphicFramePr/>
          <p:nvPr/>
        </p:nvGraphicFramePr>
        <p:xfrm>
          <a:off x="457200" y="993344"/>
          <a:ext cx="4602480" cy="3682767"/>
        </p:xfrm>
        <a:graphic>
          <a:graphicData uri="http://schemas.openxmlformats.org/drawingml/2006/table">
            <a:tbl>
              <a:tblPr firstRow="1" bandRow="1">
                <a:tableStyleId>{17292A2E-F333-43FB-9621-5CBBE7FDCDCB}</a:tableStyleId>
              </a:tblPr>
              <a:tblGrid>
                <a:gridCol w="2250101">
                  <a:extLst>
                    <a:ext uri="{9D8B030D-6E8A-4147-A177-3AD203B41FA5}">
                      <a16:colId xmlns:a16="http://schemas.microsoft.com/office/drawing/2014/main" val="20000"/>
                    </a:ext>
                  </a:extLst>
                </a:gridCol>
                <a:gridCol w="2352379">
                  <a:extLst>
                    <a:ext uri="{9D8B030D-6E8A-4147-A177-3AD203B41FA5}">
                      <a16:colId xmlns:a16="http://schemas.microsoft.com/office/drawing/2014/main" val="20001"/>
                    </a:ext>
                  </a:extLst>
                </a:gridCol>
              </a:tblGrid>
              <a:tr h="285758">
                <a:tc>
                  <a:txBody>
                    <a:bodyPr/>
                    <a:lstStyle/>
                    <a:p>
                      <a:pPr marL="0" marR="0" lvl="0" indent="0" algn="l" rtl="0">
                        <a:lnSpc>
                          <a:spcPct val="100000"/>
                        </a:lnSpc>
                        <a:spcBef>
                          <a:spcPts val="0"/>
                        </a:spcBef>
                        <a:spcAft>
                          <a:spcPts val="0"/>
                        </a:spcAft>
                        <a:buNone/>
                      </a:pPr>
                      <a:r>
                        <a:rPr lang="en-US" sz="1400" b="0" u="none" strike="noStrike" cap="none">
                          <a:solidFill>
                            <a:schemeClr val="bg1"/>
                          </a:solidFill>
                          <a:latin typeface="+mj-lt"/>
                        </a:rPr>
                        <a:t>Failure Mode</a:t>
                      </a:r>
                      <a:endParaRPr sz="1400" b="0" u="none" strike="noStrike" cap="none">
                        <a:solidFill>
                          <a:schemeClr val="bg1"/>
                        </a:solidFill>
                        <a:latin typeface="+mj-lt"/>
                      </a:endParaRPr>
                    </a:p>
                  </a:txBody>
                  <a:tcPr marL="68569" marR="68569" marT="34294" marB="34294" anchor="ctr"/>
                </a:tc>
                <a:tc>
                  <a:txBody>
                    <a:bodyPr/>
                    <a:lstStyle/>
                    <a:p>
                      <a:pPr marL="0" marR="0" lvl="0" indent="0" algn="ctr" rtl="0">
                        <a:lnSpc>
                          <a:spcPct val="100000"/>
                        </a:lnSpc>
                        <a:spcBef>
                          <a:spcPts val="0"/>
                        </a:spcBef>
                        <a:spcAft>
                          <a:spcPts val="0"/>
                        </a:spcAft>
                        <a:buNone/>
                      </a:pPr>
                      <a:r>
                        <a:rPr lang="en-US" sz="1400" b="0" u="none" strike="noStrike" cap="none">
                          <a:solidFill>
                            <a:schemeClr val="bg1"/>
                          </a:solidFill>
                          <a:latin typeface="+mj-lt"/>
                        </a:rPr>
                        <a:t>Protection Available?</a:t>
                      </a:r>
                      <a:endParaRPr sz="1400" b="0" u="none" strike="noStrike" cap="none">
                        <a:solidFill>
                          <a:schemeClr val="bg1"/>
                        </a:solidFill>
                        <a:latin typeface="+mj-lt"/>
                      </a:endParaRPr>
                    </a:p>
                  </a:txBody>
                  <a:tcPr marL="68569" marR="68569" marT="34294" marB="34294"/>
                </a:tc>
                <a:extLst>
                  <a:ext uri="{0D108BD9-81ED-4DB2-BD59-A6C34878D82A}">
                    <a16:rowId xmlns:a16="http://schemas.microsoft.com/office/drawing/2014/main" val="10000"/>
                  </a:ext>
                </a:extLst>
              </a:tr>
              <a:tr h="308819">
                <a:tc>
                  <a:txBody>
                    <a:bodyPr/>
                    <a:lstStyle/>
                    <a:p>
                      <a:pPr marL="0" marR="0" lvl="0" indent="0" algn="l" rtl="0">
                        <a:lnSpc>
                          <a:spcPct val="100000"/>
                        </a:lnSpc>
                        <a:spcBef>
                          <a:spcPts val="0"/>
                        </a:spcBef>
                        <a:spcAft>
                          <a:spcPts val="0"/>
                        </a:spcAft>
                        <a:buNone/>
                      </a:pPr>
                      <a:r>
                        <a:rPr lang="en-US" sz="1200" u="none" strike="noStrike" cap="none"/>
                        <a:t>Disk Failure Protection</a:t>
                      </a:r>
                      <a:endParaRPr sz="1600">
                        <a:latin typeface="Lato" panose="020F0502020204030203" pitchFamily="34" charset="0"/>
                        <a:ea typeface="Lato" panose="020F0502020204030203" pitchFamily="34" charset="0"/>
                        <a:cs typeface="Lato" panose="020F0502020204030203" pitchFamily="34" charset="0"/>
                      </a:endParaRPr>
                    </a:p>
                  </a:txBody>
                  <a:tcPr marL="68569" marR="68569" marT="34294" marB="34294"/>
                </a:tc>
                <a:tc>
                  <a:txBody>
                    <a:bodyPr/>
                    <a:lstStyle/>
                    <a:p>
                      <a:pPr marL="0" marR="0" lvl="0" indent="0" algn="ctr" rtl="0">
                        <a:lnSpc>
                          <a:spcPct val="100000"/>
                        </a:lnSpc>
                        <a:spcBef>
                          <a:spcPts val="0"/>
                        </a:spcBef>
                        <a:spcAft>
                          <a:spcPts val="0"/>
                        </a:spcAft>
                        <a:buNone/>
                      </a:pPr>
                      <a:r>
                        <a:rPr lang="en-US" sz="1100" u="none" strike="noStrike" cap="none"/>
                        <a:t>✅</a:t>
                      </a:r>
                      <a:endParaRPr sz="1400"/>
                    </a:p>
                  </a:txBody>
                  <a:tcPr marL="68569" marR="68569" marT="34294" marB="34294"/>
                </a:tc>
                <a:extLst>
                  <a:ext uri="{0D108BD9-81ED-4DB2-BD59-A6C34878D82A}">
                    <a16:rowId xmlns:a16="http://schemas.microsoft.com/office/drawing/2014/main" val="10001"/>
                  </a:ext>
                </a:extLst>
              </a:tr>
              <a:tr h="308819">
                <a:tc>
                  <a:txBody>
                    <a:bodyPr/>
                    <a:lstStyle/>
                    <a:p>
                      <a:pPr marL="0" marR="0" lvl="0" indent="0" algn="l" rtl="0">
                        <a:lnSpc>
                          <a:spcPct val="100000"/>
                        </a:lnSpc>
                        <a:spcBef>
                          <a:spcPts val="0"/>
                        </a:spcBef>
                        <a:spcAft>
                          <a:spcPts val="0"/>
                        </a:spcAft>
                        <a:buNone/>
                      </a:pPr>
                      <a:r>
                        <a:rPr lang="en-US" sz="1200" u="none" strike="noStrike" cap="none"/>
                        <a:t>Fan Failure Protection</a:t>
                      </a:r>
                      <a:endParaRPr sz="1600">
                        <a:latin typeface="Lato" panose="020F0502020204030203" pitchFamily="34" charset="0"/>
                        <a:ea typeface="Lato" panose="020F0502020204030203" pitchFamily="34" charset="0"/>
                        <a:cs typeface="Lato" panose="020F0502020204030203" pitchFamily="34" charset="0"/>
                      </a:endParaRPr>
                    </a:p>
                  </a:txBody>
                  <a:tcPr marL="68569" marR="68569" marT="34294" marB="34294"/>
                </a:tc>
                <a:tc>
                  <a:txBody>
                    <a:bodyPr/>
                    <a:lstStyle/>
                    <a:p>
                      <a:pPr marL="0" marR="0" lvl="0" indent="0" algn="ctr" rtl="0">
                        <a:lnSpc>
                          <a:spcPct val="100000"/>
                        </a:lnSpc>
                        <a:spcBef>
                          <a:spcPts val="0"/>
                        </a:spcBef>
                        <a:spcAft>
                          <a:spcPts val="0"/>
                        </a:spcAft>
                        <a:buClr>
                          <a:srgbClr val="000000"/>
                        </a:buClr>
                        <a:buSzPts val="1500"/>
                        <a:buFont typeface="Arial"/>
                        <a:buNone/>
                      </a:pPr>
                      <a:r>
                        <a:rPr lang="en-US" sz="1100" u="none" strike="noStrike" cap="none"/>
                        <a:t>✅</a:t>
                      </a:r>
                      <a:endParaRPr sz="1400"/>
                    </a:p>
                  </a:txBody>
                  <a:tcPr marL="68569" marR="68569" marT="34294" marB="34294"/>
                </a:tc>
                <a:extLst>
                  <a:ext uri="{0D108BD9-81ED-4DB2-BD59-A6C34878D82A}">
                    <a16:rowId xmlns:a16="http://schemas.microsoft.com/office/drawing/2014/main" val="10002"/>
                  </a:ext>
                </a:extLst>
              </a:tr>
              <a:tr h="308819">
                <a:tc>
                  <a:txBody>
                    <a:bodyPr/>
                    <a:lstStyle/>
                    <a:p>
                      <a:pPr marL="0" marR="0" lvl="0" indent="0" algn="l" rtl="0">
                        <a:lnSpc>
                          <a:spcPct val="100000"/>
                        </a:lnSpc>
                        <a:spcBef>
                          <a:spcPts val="0"/>
                        </a:spcBef>
                        <a:spcAft>
                          <a:spcPts val="0"/>
                        </a:spcAft>
                        <a:buNone/>
                      </a:pPr>
                      <a:r>
                        <a:rPr lang="en-US" sz="1200" u="none" strike="noStrike" cap="none"/>
                        <a:t>NIC Failure Protection</a:t>
                      </a:r>
                      <a:endParaRPr sz="1600">
                        <a:latin typeface="Lato" panose="020F0502020204030203" pitchFamily="34" charset="0"/>
                        <a:ea typeface="Lato" panose="020F0502020204030203" pitchFamily="34" charset="0"/>
                        <a:cs typeface="Lato" panose="020F0502020204030203" pitchFamily="34" charset="0"/>
                      </a:endParaRPr>
                    </a:p>
                  </a:txBody>
                  <a:tcPr marL="68569" marR="68569" marT="34294" marB="34294"/>
                </a:tc>
                <a:tc>
                  <a:txBody>
                    <a:bodyPr/>
                    <a:lstStyle/>
                    <a:p>
                      <a:pPr marL="0" marR="0" lvl="0" indent="0" algn="ctr" rtl="0">
                        <a:lnSpc>
                          <a:spcPct val="100000"/>
                        </a:lnSpc>
                        <a:spcBef>
                          <a:spcPts val="0"/>
                        </a:spcBef>
                        <a:spcAft>
                          <a:spcPts val="0"/>
                        </a:spcAft>
                        <a:buClr>
                          <a:srgbClr val="000000"/>
                        </a:buClr>
                        <a:buSzPts val="1500"/>
                        <a:buFont typeface="Arial"/>
                        <a:buNone/>
                      </a:pPr>
                      <a:r>
                        <a:rPr lang="en-US" sz="1100" u="none" strike="noStrike" cap="none"/>
                        <a:t>✅</a:t>
                      </a:r>
                      <a:endParaRPr sz="1400"/>
                    </a:p>
                  </a:txBody>
                  <a:tcPr marL="68569" marR="68569" marT="34294" marB="34294"/>
                </a:tc>
                <a:extLst>
                  <a:ext uri="{0D108BD9-81ED-4DB2-BD59-A6C34878D82A}">
                    <a16:rowId xmlns:a16="http://schemas.microsoft.com/office/drawing/2014/main" val="10003"/>
                  </a:ext>
                </a:extLst>
              </a:tr>
              <a:tr h="308819">
                <a:tc>
                  <a:txBody>
                    <a:bodyPr/>
                    <a:lstStyle/>
                    <a:p>
                      <a:pPr marL="0" marR="0" lvl="0" indent="0" algn="l" rtl="0">
                        <a:lnSpc>
                          <a:spcPct val="100000"/>
                        </a:lnSpc>
                        <a:spcBef>
                          <a:spcPts val="0"/>
                        </a:spcBef>
                        <a:spcAft>
                          <a:spcPts val="0"/>
                        </a:spcAft>
                        <a:buNone/>
                      </a:pPr>
                      <a:r>
                        <a:rPr lang="en-US" sz="1200" u="none" strike="noStrike" cap="none"/>
                        <a:t>Host Power Failure Protection</a:t>
                      </a:r>
                      <a:endParaRPr sz="1600">
                        <a:latin typeface="Lato" panose="020F0502020204030203" pitchFamily="34" charset="0"/>
                        <a:ea typeface="Lato" panose="020F0502020204030203" pitchFamily="34" charset="0"/>
                        <a:cs typeface="Lato" panose="020F0502020204030203" pitchFamily="34" charset="0"/>
                      </a:endParaRPr>
                    </a:p>
                  </a:txBody>
                  <a:tcPr marL="68569" marR="68569" marT="34294" marB="34294"/>
                </a:tc>
                <a:tc>
                  <a:txBody>
                    <a:bodyPr/>
                    <a:lstStyle/>
                    <a:p>
                      <a:pPr marL="0" marR="0" lvl="0" indent="0" algn="ctr" rtl="0">
                        <a:lnSpc>
                          <a:spcPct val="100000"/>
                        </a:lnSpc>
                        <a:spcBef>
                          <a:spcPts val="0"/>
                        </a:spcBef>
                        <a:spcAft>
                          <a:spcPts val="0"/>
                        </a:spcAft>
                        <a:buClr>
                          <a:srgbClr val="000000"/>
                        </a:buClr>
                        <a:buSzPts val="1500"/>
                        <a:buFont typeface="Arial"/>
                        <a:buNone/>
                      </a:pPr>
                      <a:r>
                        <a:rPr lang="en-US" sz="1100" u="none" strike="noStrike" cap="none"/>
                        <a:t>✅</a:t>
                      </a:r>
                      <a:endParaRPr sz="1400"/>
                    </a:p>
                  </a:txBody>
                  <a:tcPr marL="68569" marR="68569" marT="34294" marB="34294"/>
                </a:tc>
                <a:extLst>
                  <a:ext uri="{0D108BD9-81ED-4DB2-BD59-A6C34878D82A}">
                    <a16:rowId xmlns:a16="http://schemas.microsoft.com/office/drawing/2014/main" val="10004"/>
                  </a:ext>
                </a:extLst>
              </a:tr>
              <a:tr h="308819">
                <a:tc>
                  <a:txBody>
                    <a:bodyPr/>
                    <a:lstStyle/>
                    <a:p>
                      <a:pPr marL="0" marR="0" lvl="0" indent="0" algn="l" rtl="0">
                        <a:lnSpc>
                          <a:spcPct val="100000"/>
                        </a:lnSpc>
                        <a:spcBef>
                          <a:spcPts val="0"/>
                        </a:spcBef>
                        <a:spcAft>
                          <a:spcPts val="0"/>
                        </a:spcAft>
                        <a:buNone/>
                      </a:pPr>
                      <a:r>
                        <a:rPr lang="en-US" sz="1200" u="none" strike="noStrike" cap="none" err="1"/>
                        <a:t>ESXi</a:t>
                      </a:r>
                      <a:r>
                        <a:rPr lang="en-US" sz="1200" u="none" strike="noStrike" cap="none"/>
                        <a:t> Host Failure Protection</a:t>
                      </a:r>
                      <a:endParaRPr sz="1600">
                        <a:latin typeface="Lato" panose="020F0502020204030203" pitchFamily="34" charset="0"/>
                        <a:ea typeface="Lato" panose="020F0502020204030203" pitchFamily="34" charset="0"/>
                        <a:cs typeface="Lato" panose="020F0502020204030203" pitchFamily="34" charset="0"/>
                      </a:endParaRPr>
                    </a:p>
                  </a:txBody>
                  <a:tcPr marL="68569" marR="68569" marT="34294" marB="34294"/>
                </a:tc>
                <a:tc>
                  <a:txBody>
                    <a:bodyPr/>
                    <a:lstStyle/>
                    <a:p>
                      <a:pPr marL="0" marR="0" lvl="0" indent="0" algn="ctr" rtl="0">
                        <a:lnSpc>
                          <a:spcPct val="100000"/>
                        </a:lnSpc>
                        <a:spcBef>
                          <a:spcPts val="0"/>
                        </a:spcBef>
                        <a:spcAft>
                          <a:spcPts val="0"/>
                        </a:spcAft>
                        <a:buClr>
                          <a:srgbClr val="000000"/>
                        </a:buClr>
                        <a:buSzPts val="1500"/>
                        <a:buFont typeface="Arial"/>
                        <a:buNone/>
                      </a:pPr>
                      <a:r>
                        <a:rPr lang="en-US" sz="1100" u="none" strike="noStrike" cap="none"/>
                        <a:t>✅</a:t>
                      </a:r>
                      <a:endParaRPr sz="1400"/>
                    </a:p>
                  </a:txBody>
                  <a:tcPr marL="68569" marR="68569" marT="34294" marB="34294"/>
                </a:tc>
                <a:extLst>
                  <a:ext uri="{0D108BD9-81ED-4DB2-BD59-A6C34878D82A}">
                    <a16:rowId xmlns:a16="http://schemas.microsoft.com/office/drawing/2014/main" val="10005"/>
                  </a:ext>
                </a:extLst>
              </a:tr>
              <a:tr h="308819">
                <a:tc>
                  <a:txBody>
                    <a:bodyPr/>
                    <a:lstStyle/>
                    <a:p>
                      <a:pPr marL="0" marR="0" lvl="0" indent="0" algn="l" rtl="0">
                        <a:lnSpc>
                          <a:spcPct val="100000"/>
                        </a:lnSpc>
                        <a:spcBef>
                          <a:spcPts val="0"/>
                        </a:spcBef>
                        <a:spcAft>
                          <a:spcPts val="0"/>
                        </a:spcAft>
                        <a:buNone/>
                      </a:pPr>
                      <a:r>
                        <a:rPr lang="en-US" sz="1200" u="none" strike="noStrike" cap="none"/>
                        <a:t>VM Failure Protection</a:t>
                      </a:r>
                      <a:endParaRPr sz="1600">
                        <a:latin typeface="Lato" panose="020F0502020204030203" pitchFamily="34" charset="0"/>
                        <a:ea typeface="Lato" panose="020F0502020204030203" pitchFamily="34" charset="0"/>
                        <a:cs typeface="Lato" panose="020F0502020204030203" pitchFamily="34" charset="0"/>
                      </a:endParaRPr>
                    </a:p>
                  </a:txBody>
                  <a:tcPr marL="68569" marR="68569" marT="34294" marB="34294"/>
                </a:tc>
                <a:tc>
                  <a:txBody>
                    <a:bodyPr/>
                    <a:lstStyle/>
                    <a:p>
                      <a:pPr marL="0" marR="0" lvl="0" indent="0" algn="ctr" rtl="0">
                        <a:lnSpc>
                          <a:spcPct val="100000"/>
                        </a:lnSpc>
                        <a:spcBef>
                          <a:spcPts val="0"/>
                        </a:spcBef>
                        <a:spcAft>
                          <a:spcPts val="0"/>
                        </a:spcAft>
                        <a:buClr>
                          <a:srgbClr val="000000"/>
                        </a:buClr>
                        <a:buSzPts val="1500"/>
                        <a:buFont typeface="Arial"/>
                        <a:buNone/>
                      </a:pPr>
                      <a:r>
                        <a:rPr lang="en-US" sz="1100" u="none" strike="noStrike" cap="none"/>
                        <a:t>✅</a:t>
                      </a:r>
                      <a:endParaRPr sz="1400"/>
                    </a:p>
                  </a:txBody>
                  <a:tcPr marL="68569" marR="68569" marT="34294" marB="34294"/>
                </a:tc>
                <a:extLst>
                  <a:ext uri="{0D108BD9-81ED-4DB2-BD59-A6C34878D82A}">
                    <a16:rowId xmlns:a16="http://schemas.microsoft.com/office/drawing/2014/main" val="10006"/>
                  </a:ext>
                </a:extLst>
              </a:tr>
              <a:tr h="308819">
                <a:tc>
                  <a:txBody>
                    <a:bodyPr/>
                    <a:lstStyle/>
                    <a:p>
                      <a:pPr marL="0" marR="0" lvl="0" indent="0" algn="l" rtl="0">
                        <a:lnSpc>
                          <a:spcPct val="100000"/>
                        </a:lnSpc>
                        <a:spcBef>
                          <a:spcPts val="0"/>
                        </a:spcBef>
                        <a:spcAft>
                          <a:spcPts val="0"/>
                        </a:spcAft>
                        <a:buNone/>
                      </a:pPr>
                      <a:r>
                        <a:rPr lang="en-US" sz="1200" u="none" strike="noStrike" cap="none"/>
                        <a:t>Switch Port Failure Protection</a:t>
                      </a:r>
                      <a:endParaRPr sz="1600">
                        <a:latin typeface="Lato" panose="020F0502020204030203" pitchFamily="34" charset="0"/>
                        <a:ea typeface="Lato" panose="020F0502020204030203" pitchFamily="34" charset="0"/>
                        <a:cs typeface="Lato" panose="020F0502020204030203" pitchFamily="34" charset="0"/>
                      </a:endParaRPr>
                    </a:p>
                  </a:txBody>
                  <a:tcPr marL="68569" marR="68569" marT="34294" marB="34294"/>
                </a:tc>
                <a:tc>
                  <a:txBody>
                    <a:bodyPr/>
                    <a:lstStyle/>
                    <a:p>
                      <a:pPr marL="0" marR="0" lvl="0" indent="0" algn="ctr" rtl="0">
                        <a:lnSpc>
                          <a:spcPct val="100000"/>
                        </a:lnSpc>
                        <a:spcBef>
                          <a:spcPts val="0"/>
                        </a:spcBef>
                        <a:spcAft>
                          <a:spcPts val="0"/>
                        </a:spcAft>
                        <a:buClr>
                          <a:srgbClr val="000000"/>
                        </a:buClr>
                        <a:buSzPts val="1500"/>
                        <a:buFont typeface="Arial"/>
                        <a:buNone/>
                      </a:pPr>
                      <a:r>
                        <a:rPr lang="en-US" sz="1100" u="none" strike="noStrike" cap="none"/>
                        <a:t>✅</a:t>
                      </a:r>
                      <a:endParaRPr sz="1400"/>
                    </a:p>
                  </a:txBody>
                  <a:tcPr marL="68569" marR="68569" marT="34294" marB="34294"/>
                </a:tc>
                <a:extLst>
                  <a:ext uri="{0D108BD9-81ED-4DB2-BD59-A6C34878D82A}">
                    <a16:rowId xmlns:a16="http://schemas.microsoft.com/office/drawing/2014/main" val="10007"/>
                  </a:ext>
                </a:extLst>
              </a:tr>
              <a:tr h="308819">
                <a:tc>
                  <a:txBody>
                    <a:bodyPr/>
                    <a:lstStyle/>
                    <a:p>
                      <a:pPr marL="0" marR="0" lvl="0" indent="0" algn="l" rtl="0">
                        <a:lnSpc>
                          <a:spcPct val="100000"/>
                        </a:lnSpc>
                        <a:spcBef>
                          <a:spcPts val="0"/>
                        </a:spcBef>
                        <a:spcAft>
                          <a:spcPts val="0"/>
                        </a:spcAft>
                        <a:buNone/>
                      </a:pPr>
                      <a:r>
                        <a:rPr lang="en-US" sz="1200" u="none" strike="noStrike" cap="none"/>
                        <a:t>Switch Failure Protection</a:t>
                      </a:r>
                      <a:endParaRPr sz="1600">
                        <a:latin typeface="Lato" panose="020F0502020204030203" pitchFamily="34" charset="0"/>
                        <a:ea typeface="Lato" panose="020F0502020204030203" pitchFamily="34" charset="0"/>
                        <a:cs typeface="Lato" panose="020F0502020204030203" pitchFamily="34" charset="0"/>
                      </a:endParaRPr>
                    </a:p>
                  </a:txBody>
                  <a:tcPr marL="68569" marR="68569" marT="34294" marB="34294"/>
                </a:tc>
                <a:tc>
                  <a:txBody>
                    <a:bodyPr/>
                    <a:lstStyle/>
                    <a:p>
                      <a:pPr marL="0" marR="0" lvl="0" indent="0" algn="ctr" rtl="0">
                        <a:lnSpc>
                          <a:spcPct val="100000"/>
                        </a:lnSpc>
                        <a:spcBef>
                          <a:spcPts val="0"/>
                        </a:spcBef>
                        <a:spcAft>
                          <a:spcPts val="0"/>
                        </a:spcAft>
                        <a:buClr>
                          <a:srgbClr val="000000"/>
                        </a:buClr>
                        <a:buSzPts val="1500"/>
                        <a:buFont typeface="Arial"/>
                        <a:buNone/>
                      </a:pPr>
                      <a:r>
                        <a:rPr lang="en-US" sz="1100" u="none" strike="noStrike" cap="none"/>
                        <a:t>✅</a:t>
                      </a:r>
                      <a:endParaRPr sz="1400"/>
                    </a:p>
                  </a:txBody>
                  <a:tcPr marL="68569" marR="68569" marT="34294" marB="34294"/>
                </a:tc>
                <a:extLst>
                  <a:ext uri="{0D108BD9-81ED-4DB2-BD59-A6C34878D82A}">
                    <a16:rowId xmlns:a16="http://schemas.microsoft.com/office/drawing/2014/main" val="10008"/>
                  </a:ext>
                </a:extLst>
              </a:tr>
              <a:tr h="308819">
                <a:tc>
                  <a:txBody>
                    <a:bodyPr/>
                    <a:lstStyle/>
                    <a:p>
                      <a:pPr marL="0" marR="0" lvl="0" indent="0" algn="l" rtl="0">
                        <a:lnSpc>
                          <a:spcPct val="100000"/>
                        </a:lnSpc>
                        <a:spcBef>
                          <a:spcPts val="0"/>
                        </a:spcBef>
                        <a:spcAft>
                          <a:spcPts val="0"/>
                        </a:spcAft>
                        <a:buNone/>
                      </a:pPr>
                      <a:r>
                        <a:rPr lang="en-US" sz="1200" u="none" strike="noStrike" cap="none"/>
                        <a:t>Rack Failure Protection</a:t>
                      </a:r>
                      <a:endParaRPr sz="1600">
                        <a:latin typeface="Lato" panose="020F0502020204030203" pitchFamily="34" charset="0"/>
                        <a:ea typeface="Lato" panose="020F0502020204030203" pitchFamily="34" charset="0"/>
                        <a:cs typeface="Lato" panose="020F0502020204030203" pitchFamily="34" charset="0"/>
                      </a:endParaRPr>
                    </a:p>
                  </a:txBody>
                  <a:tcPr marL="68569" marR="68569" marT="34294" marB="34294"/>
                </a:tc>
                <a:tc>
                  <a:txBody>
                    <a:bodyPr/>
                    <a:lstStyle/>
                    <a:p>
                      <a:pPr marL="0" marR="0" lvl="0" indent="0" algn="ctr" rtl="0">
                        <a:lnSpc>
                          <a:spcPct val="100000"/>
                        </a:lnSpc>
                        <a:spcBef>
                          <a:spcPts val="0"/>
                        </a:spcBef>
                        <a:spcAft>
                          <a:spcPts val="0"/>
                        </a:spcAft>
                        <a:buClr>
                          <a:srgbClr val="000000"/>
                        </a:buClr>
                        <a:buSzPts val="1500"/>
                        <a:buFont typeface="Arial"/>
                        <a:buNone/>
                      </a:pPr>
                      <a:r>
                        <a:rPr lang="en-US" sz="1100" u="none" strike="noStrike" cap="none"/>
                        <a:t>✅</a:t>
                      </a:r>
                      <a:endParaRPr sz="1400"/>
                    </a:p>
                  </a:txBody>
                  <a:tcPr marL="68569" marR="68569" marT="34294" marB="34294"/>
                </a:tc>
                <a:extLst>
                  <a:ext uri="{0D108BD9-81ED-4DB2-BD59-A6C34878D82A}">
                    <a16:rowId xmlns:a16="http://schemas.microsoft.com/office/drawing/2014/main" val="10009"/>
                  </a:ext>
                </a:extLst>
              </a:tr>
              <a:tr h="308819">
                <a:tc>
                  <a:txBody>
                    <a:bodyPr/>
                    <a:lstStyle/>
                    <a:p>
                      <a:pPr marL="0" marR="0" lvl="0" indent="0" algn="l" rtl="0">
                        <a:lnSpc>
                          <a:spcPct val="100000"/>
                        </a:lnSpc>
                        <a:spcBef>
                          <a:spcPts val="0"/>
                        </a:spcBef>
                        <a:spcAft>
                          <a:spcPts val="0"/>
                        </a:spcAft>
                        <a:buNone/>
                      </a:pPr>
                      <a:r>
                        <a:rPr lang="en-US" sz="1200" u="none" strike="noStrike" cap="none"/>
                        <a:t>Datacenter Failure Protection</a:t>
                      </a:r>
                      <a:endParaRPr sz="1600">
                        <a:latin typeface="Lato" panose="020F0502020204030203" pitchFamily="34" charset="0"/>
                        <a:ea typeface="Lato" panose="020F0502020204030203" pitchFamily="34" charset="0"/>
                        <a:cs typeface="Lato" panose="020F0502020204030203" pitchFamily="34" charset="0"/>
                      </a:endParaRPr>
                    </a:p>
                  </a:txBody>
                  <a:tcPr marL="68569" marR="68569" marT="34294" marB="34294"/>
                </a:tc>
                <a:tc>
                  <a:txBody>
                    <a:bodyPr/>
                    <a:lstStyle/>
                    <a:p>
                      <a:pPr marL="0" marR="0" lvl="0" indent="0" algn="ctr" rtl="0">
                        <a:lnSpc>
                          <a:spcPct val="100000"/>
                        </a:lnSpc>
                        <a:spcBef>
                          <a:spcPts val="0"/>
                        </a:spcBef>
                        <a:spcAft>
                          <a:spcPts val="0"/>
                        </a:spcAft>
                        <a:buClr>
                          <a:srgbClr val="000000"/>
                        </a:buClr>
                        <a:buSzPts val="1500"/>
                        <a:buFont typeface="Arial"/>
                        <a:buNone/>
                      </a:pPr>
                      <a:r>
                        <a:rPr lang="en-US" sz="1100" u="none" strike="noStrike" cap="none"/>
                        <a:t>✅</a:t>
                      </a:r>
                      <a:endParaRPr sz="1400"/>
                    </a:p>
                  </a:txBody>
                  <a:tcPr marL="68569" marR="68569" marT="34294" marB="34294"/>
                </a:tc>
                <a:extLst>
                  <a:ext uri="{0D108BD9-81ED-4DB2-BD59-A6C34878D82A}">
                    <a16:rowId xmlns:a16="http://schemas.microsoft.com/office/drawing/2014/main" val="10010"/>
                  </a:ext>
                </a:extLst>
              </a:tr>
              <a:tr h="308819">
                <a:tc>
                  <a:txBody>
                    <a:bodyPr/>
                    <a:lstStyle/>
                    <a:p>
                      <a:pPr marL="0" marR="0" lvl="0" indent="0" algn="l" rtl="0">
                        <a:lnSpc>
                          <a:spcPct val="100000"/>
                        </a:lnSpc>
                        <a:spcBef>
                          <a:spcPts val="0"/>
                        </a:spcBef>
                        <a:spcAft>
                          <a:spcPts val="0"/>
                        </a:spcAft>
                        <a:buNone/>
                      </a:pPr>
                      <a:r>
                        <a:rPr lang="en-US" sz="1200" u="none" strike="noStrike" cap="none"/>
                        <a:t>Regional Failure Protection</a:t>
                      </a:r>
                      <a:endParaRPr sz="1600">
                        <a:latin typeface="Lato" panose="020F0502020204030203" pitchFamily="34" charset="0"/>
                        <a:ea typeface="Lato" panose="020F0502020204030203" pitchFamily="34" charset="0"/>
                        <a:cs typeface="Lato" panose="020F0502020204030203" pitchFamily="34" charset="0"/>
                      </a:endParaRPr>
                    </a:p>
                  </a:txBody>
                  <a:tcPr marL="68569" marR="68569" marT="34294" marB="34294"/>
                </a:tc>
                <a:tc>
                  <a:txBody>
                    <a:bodyPr/>
                    <a:lstStyle/>
                    <a:p>
                      <a:pPr marL="0" marR="0" lvl="0" indent="0" algn="ctr" rtl="0">
                        <a:lnSpc>
                          <a:spcPct val="100000"/>
                        </a:lnSpc>
                        <a:spcBef>
                          <a:spcPts val="0"/>
                        </a:spcBef>
                        <a:spcAft>
                          <a:spcPts val="0"/>
                        </a:spcAft>
                        <a:buClr>
                          <a:srgbClr val="000000"/>
                        </a:buClr>
                        <a:buSzPts val="1500"/>
                        <a:buFont typeface="Arial"/>
                        <a:buNone/>
                      </a:pPr>
                      <a:r>
                        <a:rPr lang="en-US" sz="1100" u="none" strike="noStrike" cap="none"/>
                        <a:t>✅</a:t>
                      </a:r>
                      <a:endParaRPr sz="1400"/>
                    </a:p>
                  </a:txBody>
                  <a:tcPr marL="68569" marR="68569" marT="34294" marB="34294"/>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24548550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6967569-AEF7-44D7-8BFB-6F7257C7A4F9}"/>
              </a:ext>
            </a:extLst>
          </p:cNvPr>
          <p:cNvSpPr>
            <a:spLocks noGrp="1"/>
          </p:cNvSpPr>
          <p:nvPr>
            <p:ph type="title"/>
          </p:nvPr>
        </p:nvSpPr>
        <p:spPr>
          <a:xfrm>
            <a:off x="341997" y="465323"/>
            <a:ext cx="8479852" cy="332399"/>
          </a:xfrm>
        </p:spPr>
        <p:txBody>
          <a:bodyPr/>
          <a:lstStyle/>
          <a:p>
            <a:r>
              <a:rPr lang="en-US" sz="2400">
                <a:solidFill>
                  <a:schemeClr val="tx1"/>
                </a:solidFill>
                <a:latin typeface="+mj-lt"/>
              </a:rPr>
              <a:t>Microsoft support – single point of contact</a:t>
            </a:r>
          </a:p>
        </p:txBody>
      </p:sp>
      <p:sp>
        <p:nvSpPr>
          <p:cNvPr id="7" name="Google Shape;1723;p227">
            <a:extLst>
              <a:ext uri="{FF2B5EF4-FFF2-40B4-BE49-F238E27FC236}">
                <a16:creationId xmlns:a16="http://schemas.microsoft.com/office/drawing/2014/main" id="{FDA61D33-0F8F-4C6E-8954-CD3CE6236404}"/>
              </a:ext>
            </a:extLst>
          </p:cNvPr>
          <p:cNvSpPr/>
          <p:nvPr/>
        </p:nvSpPr>
        <p:spPr>
          <a:xfrm>
            <a:off x="6095222" y="0"/>
            <a:ext cx="3048778" cy="5143500"/>
          </a:xfrm>
          <a:prstGeom prst="rect">
            <a:avLst/>
          </a:prstGeom>
          <a:solidFill>
            <a:schemeClr val="dk2"/>
          </a:solidFill>
          <a:ln>
            <a:noFill/>
          </a:ln>
        </p:spPr>
        <p:txBody>
          <a:bodyPr spcFirstLastPara="1" wrap="square" lIns="134475" tIns="107569" rIns="134475" bIns="107569" anchor="t" anchorCtr="0">
            <a:noAutofit/>
          </a:bodyPr>
          <a:lstStyle/>
          <a:p>
            <a:pPr algn="ctr" defTabSz="685800">
              <a:lnSpc>
                <a:spcPct val="90000"/>
              </a:lnSpc>
              <a:buClr>
                <a:srgbClr val="000000"/>
              </a:buClr>
              <a:defRPr/>
            </a:pPr>
            <a:endParaRPr kern="0">
              <a:solidFill>
                <a:srgbClr val="FFFFFF"/>
              </a:solidFill>
              <a:latin typeface="Quattrocento Sans"/>
              <a:ea typeface="Quattrocento Sans"/>
              <a:cs typeface="Quattrocento Sans"/>
              <a:sym typeface="Quattrocento Sans"/>
            </a:endParaRPr>
          </a:p>
        </p:txBody>
      </p:sp>
      <p:sp>
        <p:nvSpPr>
          <p:cNvPr id="8" name="Google Shape;1725;p227">
            <a:extLst>
              <a:ext uri="{FF2B5EF4-FFF2-40B4-BE49-F238E27FC236}">
                <a16:creationId xmlns:a16="http://schemas.microsoft.com/office/drawing/2014/main" id="{C565CF86-A0CE-47EF-9CA6-7846F974BDF6}"/>
              </a:ext>
            </a:extLst>
          </p:cNvPr>
          <p:cNvSpPr txBox="1">
            <a:spLocks/>
          </p:cNvSpPr>
          <p:nvPr/>
        </p:nvSpPr>
        <p:spPr>
          <a:xfrm>
            <a:off x="341997" y="2959007"/>
            <a:ext cx="2707195" cy="1689193"/>
          </a:xfrm>
          <a:prstGeom prst="rect">
            <a:avLst/>
          </a:prstGeom>
          <a:noFill/>
          <a:ln>
            <a:noFill/>
          </a:ln>
        </p:spPr>
        <p:txBody>
          <a:bodyPr spcFirstLastPara="1" wrap="square" lIns="0" tIns="67219" rIns="107569" bIns="67219" anchor="t" anchorCtr="0">
            <a:noAutofit/>
          </a:bodyPr>
          <a:lstStyle>
            <a:lvl1pPr marL="0" marR="0" indent="0" algn="l" defTabSz="685845" rtl="0" eaLnBrk="1" fontAlgn="auto" latinLnBrk="0" hangingPunct="1">
              <a:lnSpc>
                <a:spcPct val="100000"/>
              </a:lnSpc>
              <a:spcBef>
                <a:spcPts val="0"/>
              </a:spcBef>
              <a:spcAft>
                <a:spcPts val="0"/>
              </a:spcAft>
              <a:buClrTx/>
              <a:buSzPct val="90000"/>
              <a:buFont typeface="Wingdings" panose="05000000000000000000" pitchFamily="2" charset="2"/>
              <a:buNone/>
              <a:tabLst/>
              <a:defRPr sz="1765" kern="1200" spc="-37" baseline="0">
                <a:solidFill>
                  <a:srgbClr val="000000"/>
                </a:solidFill>
                <a:latin typeface="+mj-lt"/>
                <a:ea typeface="+mn-ea"/>
                <a:cs typeface="+mn-cs"/>
              </a:defRPr>
            </a:lvl1pPr>
            <a:lvl2pPr marL="0" marR="0" indent="0" algn="l" defTabSz="685845" rtl="0" eaLnBrk="1" fontAlgn="auto" latinLnBrk="0" hangingPunct="1">
              <a:lnSpc>
                <a:spcPct val="100000"/>
              </a:lnSpc>
              <a:spcBef>
                <a:spcPts val="0"/>
              </a:spcBef>
              <a:spcAft>
                <a:spcPts val="0"/>
              </a:spcAft>
              <a:buClrTx/>
              <a:buSzPct val="90000"/>
              <a:buFontTx/>
              <a:buNone/>
              <a:tabLst/>
              <a:defRPr sz="1471" kern="1200" spc="0" baseline="0">
                <a:solidFill>
                  <a:srgbClr val="000000"/>
                </a:solidFill>
                <a:latin typeface="+mn-lt"/>
                <a:ea typeface="+mn-ea"/>
                <a:cs typeface="+mn-cs"/>
              </a:defRPr>
            </a:lvl2pPr>
            <a:lvl3pPr marL="0" marR="0" indent="0" algn="l" defTabSz="685845" rtl="0" eaLnBrk="1" fontAlgn="auto" latinLnBrk="0" hangingPunct="1">
              <a:lnSpc>
                <a:spcPct val="100000"/>
              </a:lnSpc>
              <a:spcBef>
                <a:spcPts val="0"/>
              </a:spcBef>
              <a:spcAft>
                <a:spcPts val="0"/>
              </a:spcAft>
              <a:buClrTx/>
              <a:buSzPct val="90000"/>
              <a:buFont typeface="Wingdings" panose="05000000000000000000" pitchFamily="2" charset="2"/>
              <a:buNone/>
              <a:tabLst/>
              <a:defRPr sz="1029" kern="1200" spc="0" baseline="0">
                <a:solidFill>
                  <a:schemeClr val="tx2"/>
                </a:solidFill>
                <a:latin typeface="+mj-lt"/>
                <a:ea typeface="+mn-ea"/>
                <a:cs typeface="+mn-cs"/>
              </a:defRPr>
            </a:lvl3pPr>
            <a:lvl4pPr marL="0" marR="0" indent="0" algn="l" defTabSz="685845" rtl="0" eaLnBrk="1" fontAlgn="auto" latinLnBrk="0" hangingPunct="1">
              <a:lnSpc>
                <a:spcPct val="100000"/>
              </a:lnSpc>
              <a:spcBef>
                <a:spcPts val="0"/>
              </a:spcBef>
              <a:spcAft>
                <a:spcPts val="0"/>
              </a:spcAft>
              <a:buClrTx/>
              <a:buSzPct val="90000"/>
              <a:buFont typeface="Wingdings" panose="05000000000000000000" pitchFamily="2" charset="2"/>
              <a:buNone/>
              <a:tabLst/>
              <a:defRPr sz="1029" kern="1200" spc="0" baseline="0">
                <a:solidFill>
                  <a:srgbClr val="000000"/>
                </a:solidFill>
                <a:latin typeface="+mn-lt"/>
                <a:ea typeface="+mn-ea"/>
                <a:cs typeface="+mn-cs"/>
              </a:defRPr>
            </a:lvl4pPr>
            <a:lvl5pPr marL="0" marR="0" indent="0" algn="l" defTabSz="685845" rtl="0" eaLnBrk="1" fontAlgn="auto" latinLnBrk="0" hangingPunct="1">
              <a:lnSpc>
                <a:spcPct val="100000"/>
              </a:lnSpc>
              <a:spcBef>
                <a:spcPts val="0"/>
              </a:spcBef>
              <a:spcAft>
                <a:spcPts val="0"/>
              </a:spcAft>
              <a:buClrTx/>
              <a:buSzPct val="90000"/>
              <a:buFont typeface="Wingdings" panose="05000000000000000000" pitchFamily="2" charset="2"/>
              <a:buNone/>
              <a:tabLst/>
              <a:defRPr sz="735" b="1" kern="1200" spc="0" baseline="0">
                <a:solidFill>
                  <a:srgbClr val="000000"/>
                </a:solidFill>
                <a:latin typeface="+mn-lt"/>
                <a:ea typeface="+mn-ea"/>
                <a:cs typeface="+mn-cs"/>
              </a:defRPr>
            </a:lvl5pPr>
            <a:lvl6pPr marL="1714612" indent="0" algn="l" defTabSz="685845" rtl="0" eaLnBrk="1" latinLnBrk="0" hangingPunct="1">
              <a:spcBef>
                <a:spcPct val="20000"/>
              </a:spcBef>
              <a:buFont typeface="Arial" pitchFamily="34" charset="0"/>
              <a:buNone/>
              <a:defRPr sz="1471" kern="1200">
                <a:solidFill>
                  <a:schemeClr val="tx1"/>
                </a:solidFill>
                <a:latin typeface="+mn-lt"/>
                <a:ea typeface="+mn-ea"/>
                <a:cs typeface="+mn-cs"/>
              </a:defRPr>
            </a:lvl6pPr>
            <a:lvl7pPr marL="0" indent="0" algn="l" defTabSz="685845" rtl="0" eaLnBrk="1" latinLnBrk="0" hangingPunct="1">
              <a:lnSpc>
                <a:spcPct val="100000"/>
              </a:lnSpc>
              <a:spcBef>
                <a:spcPts val="0"/>
              </a:spcBef>
              <a:spcAft>
                <a:spcPts val="0"/>
              </a:spcAft>
              <a:buFont typeface="Arial" pitchFamily="34" charset="0"/>
              <a:buNone/>
              <a:defRPr sz="735" kern="1200">
                <a:solidFill>
                  <a:srgbClr val="000000"/>
                </a:solidFill>
                <a:latin typeface="+mn-lt"/>
                <a:ea typeface="+mn-ea"/>
                <a:cs typeface="+mn-cs"/>
              </a:defRPr>
            </a:lvl7pPr>
            <a:lvl8pPr marL="2571920"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843"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9pPr>
          </a:lstStyle>
          <a:p>
            <a:pPr algn="ctr">
              <a:spcBef>
                <a:spcPts val="600"/>
              </a:spcBef>
            </a:pPr>
            <a:r>
              <a:rPr lang="en-US" sz="1200"/>
              <a:t>Problem Management </a:t>
            </a:r>
          </a:p>
          <a:p>
            <a:pPr lvl="2" algn="ctr">
              <a:spcBef>
                <a:spcPts val="600"/>
              </a:spcBef>
              <a:buSzPts val="1200"/>
            </a:pPr>
            <a:r>
              <a:rPr lang="en-US" sz="1200">
                <a:latin typeface="+mn-lt"/>
              </a:rPr>
              <a:t>Microsoft is first contact and will make decision based on problem type.</a:t>
            </a:r>
          </a:p>
          <a:p>
            <a:pPr lvl="2" algn="ctr">
              <a:spcBef>
                <a:spcPts val="600"/>
              </a:spcBef>
              <a:buSzPts val="1200"/>
            </a:pPr>
            <a:endParaRPr lang="en-US" sz="1200">
              <a:latin typeface="+mn-lt"/>
            </a:endParaRPr>
          </a:p>
          <a:p>
            <a:pPr lvl="2" algn="ctr">
              <a:spcBef>
                <a:spcPts val="600"/>
              </a:spcBef>
              <a:buSzPts val="1200"/>
            </a:pPr>
            <a:r>
              <a:rPr lang="en-US" sz="1200">
                <a:latin typeface="+mn-lt"/>
              </a:rPr>
              <a:t>Azure-related issues are addressed by Microsoft. </a:t>
            </a:r>
          </a:p>
          <a:p>
            <a:pPr algn="ctr">
              <a:spcBef>
                <a:spcPts val="600"/>
              </a:spcBef>
            </a:pPr>
            <a:endParaRPr lang="en-US" sz="1200"/>
          </a:p>
        </p:txBody>
      </p:sp>
      <p:sp>
        <p:nvSpPr>
          <p:cNvPr id="9" name="Google Shape;1726;p227">
            <a:extLst>
              <a:ext uri="{FF2B5EF4-FFF2-40B4-BE49-F238E27FC236}">
                <a16:creationId xmlns:a16="http://schemas.microsoft.com/office/drawing/2014/main" id="{A493997C-A3CF-43F4-970B-0D545D23F4C4}"/>
              </a:ext>
            </a:extLst>
          </p:cNvPr>
          <p:cNvSpPr txBox="1">
            <a:spLocks/>
          </p:cNvSpPr>
          <p:nvPr/>
        </p:nvSpPr>
        <p:spPr>
          <a:xfrm>
            <a:off x="3148776" y="2959007"/>
            <a:ext cx="2707195" cy="1689193"/>
          </a:xfrm>
          <a:prstGeom prst="rect">
            <a:avLst/>
          </a:prstGeom>
          <a:noFill/>
          <a:ln>
            <a:noFill/>
          </a:ln>
        </p:spPr>
        <p:txBody>
          <a:bodyPr spcFirstLastPara="1" wrap="square" lIns="0" tIns="67219" rIns="107569" bIns="67219" anchor="t" anchorCtr="0">
            <a:noAutofit/>
          </a:bodyPr>
          <a:lstStyle>
            <a:defPPr>
              <a:defRPr lang="en-US"/>
            </a:defPPr>
            <a:lvl1pPr marR="0" indent="0" algn="ctr" defTabSz="685845" fontAlgn="auto">
              <a:lnSpc>
                <a:spcPct val="100000"/>
              </a:lnSpc>
              <a:spcBef>
                <a:spcPts val="0"/>
              </a:spcBef>
              <a:spcAft>
                <a:spcPts val="0"/>
              </a:spcAft>
              <a:buClrTx/>
              <a:buSzPct val="90000"/>
              <a:buFont typeface="Wingdings" panose="05000000000000000000" pitchFamily="2" charset="2"/>
              <a:buNone/>
              <a:tabLst/>
              <a:defRPr sz="1200" spc="-37" baseline="0">
                <a:solidFill>
                  <a:srgbClr val="000000"/>
                </a:solidFill>
                <a:latin typeface="+mj-lt"/>
              </a:defRPr>
            </a:lvl1pPr>
            <a:lvl2pPr marL="0" marR="0" indent="0" defTabSz="685845" fontAlgn="auto">
              <a:lnSpc>
                <a:spcPct val="100000"/>
              </a:lnSpc>
              <a:spcBef>
                <a:spcPts val="0"/>
              </a:spcBef>
              <a:spcAft>
                <a:spcPts val="0"/>
              </a:spcAft>
              <a:buClrTx/>
              <a:buSzPct val="90000"/>
              <a:buFontTx/>
              <a:buNone/>
              <a:tabLst/>
              <a:defRPr sz="1471" spc="0" baseline="0">
                <a:solidFill>
                  <a:srgbClr val="000000"/>
                </a:solidFill>
              </a:defRPr>
            </a:lvl2pPr>
            <a:lvl3pPr marL="0" marR="0" lvl="2" indent="0" algn="ctr" defTabSz="685845" fontAlgn="auto">
              <a:lnSpc>
                <a:spcPct val="100000"/>
              </a:lnSpc>
              <a:spcBef>
                <a:spcPts val="900"/>
              </a:spcBef>
              <a:spcAft>
                <a:spcPts val="0"/>
              </a:spcAft>
              <a:buClrTx/>
              <a:buSzPts val="1200"/>
              <a:buFont typeface="Wingdings" panose="05000000000000000000" pitchFamily="2" charset="2"/>
              <a:buNone/>
              <a:tabLst/>
              <a:defRPr sz="1200" spc="0" baseline="0">
                <a:solidFill>
                  <a:schemeClr val="tx2"/>
                </a:solidFill>
              </a:defRPr>
            </a:lvl3pPr>
            <a:lvl4pPr marL="0" marR="0" indent="0" defTabSz="685845" fontAlgn="auto">
              <a:lnSpc>
                <a:spcPct val="100000"/>
              </a:lnSpc>
              <a:spcBef>
                <a:spcPts val="0"/>
              </a:spcBef>
              <a:spcAft>
                <a:spcPts val="0"/>
              </a:spcAft>
              <a:buClrTx/>
              <a:buSzPct val="90000"/>
              <a:buFont typeface="Wingdings" panose="05000000000000000000" pitchFamily="2" charset="2"/>
              <a:buNone/>
              <a:tabLst/>
              <a:defRPr sz="1029" spc="0" baseline="0">
                <a:solidFill>
                  <a:srgbClr val="000000"/>
                </a:solidFill>
              </a:defRPr>
            </a:lvl4pPr>
            <a:lvl5pPr marL="0" marR="0" indent="0" defTabSz="685845" fontAlgn="auto">
              <a:lnSpc>
                <a:spcPct val="100000"/>
              </a:lnSpc>
              <a:spcBef>
                <a:spcPts val="0"/>
              </a:spcBef>
              <a:spcAft>
                <a:spcPts val="0"/>
              </a:spcAft>
              <a:buClrTx/>
              <a:buSzPct val="90000"/>
              <a:buFont typeface="Wingdings" panose="05000000000000000000" pitchFamily="2" charset="2"/>
              <a:buNone/>
              <a:tabLst/>
              <a:defRPr sz="735" b="1" spc="0" baseline="0">
                <a:solidFill>
                  <a:srgbClr val="000000"/>
                </a:solidFill>
              </a:defRPr>
            </a:lvl5pPr>
            <a:lvl6pPr marL="1714612" indent="0" defTabSz="685845">
              <a:spcBef>
                <a:spcPct val="20000"/>
              </a:spcBef>
              <a:buFont typeface="Arial" pitchFamily="34" charset="0"/>
              <a:buNone/>
              <a:defRPr sz="1471"/>
            </a:lvl6pPr>
            <a:lvl7pPr marL="0" indent="0" defTabSz="685845">
              <a:lnSpc>
                <a:spcPct val="100000"/>
              </a:lnSpc>
              <a:spcBef>
                <a:spcPts val="0"/>
              </a:spcBef>
              <a:spcAft>
                <a:spcPts val="0"/>
              </a:spcAft>
              <a:buFont typeface="Arial" pitchFamily="34" charset="0"/>
              <a:buNone/>
              <a:defRPr sz="735">
                <a:solidFill>
                  <a:srgbClr val="000000"/>
                </a:solidFill>
              </a:defRPr>
            </a:lvl7pPr>
            <a:lvl8pPr marL="2571920" indent="-171462" defTabSz="685845">
              <a:spcBef>
                <a:spcPct val="20000"/>
              </a:spcBef>
              <a:buFont typeface="Arial" pitchFamily="34" charset="0"/>
              <a:buChar char="•"/>
              <a:defRPr sz="1471"/>
            </a:lvl8pPr>
            <a:lvl9pPr marL="2914843" indent="-171462" defTabSz="685845">
              <a:spcBef>
                <a:spcPct val="20000"/>
              </a:spcBef>
              <a:buFont typeface="Arial" pitchFamily="34" charset="0"/>
              <a:buChar char="•"/>
              <a:defRPr sz="1471"/>
            </a:lvl9pPr>
          </a:lstStyle>
          <a:p>
            <a:pPr>
              <a:spcBef>
                <a:spcPts val="600"/>
              </a:spcBef>
            </a:pPr>
            <a:r>
              <a:rPr lang="en-US"/>
              <a:t>When VMware support is required</a:t>
            </a:r>
          </a:p>
          <a:p>
            <a:pPr lvl="2">
              <a:spcBef>
                <a:spcPts val="600"/>
              </a:spcBef>
            </a:pPr>
            <a:r>
              <a:rPr lang="en-US"/>
              <a:t>Microsoft coordinates with VMware for product-specific support.</a:t>
            </a:r>
          </a:p>
          <a:p>
            <a:pPr lvl="2">
              <a:spcBef>
                <a:spcPts val="600"/>
              </a:spcBef>
            </a:pPr>
            <a:endParaRPr lang="en-US"/>
          </a:p>
          <a:p>
            <a:pPr lvl="2">
              <a:spcBef>
                <a:spcPts val="600"/>
              </a:spcBef>
            </a:pPr>
            <a:r>
              <a:rPr lang="en-US"/>
              <a:t>Microsoft continues to be central point to resolution.</a:t>
            </a:r>
          </a:p>
          <a:p>
            <a:pPr>
              <a:spcBef>
                <a:spcPts val="600"/>
              </a:spcBef>
            </a:pPr>
            <a:endParaRPr lang="en-US"/>
          </a:p>
        </p:txBody>
      </p:sp>
      <p:sp>
        <p:nvSpPr>
          <p:cNvPr id="10" name="Google Shape;1727;p227">
            <a:extLst>
              <a:ext uri="{FF2B5EF4-FFF2-40B4-BE49-F238E27FC236}">
                <a16:creationId xmlns:a16="http://schemas.microsoft.com/office/drawing/2014/main" id="{4827C0F6-7787-4A47-BD53-357CAD6B8531}"/>
              </a:ext>
            </a:extLst>
          </p:cNvPr>
          <p:cNvSpPr txBox="1">
            <a:spLocks/>
          </p:cNvSpPr>
          <p:nvPr/>
        </p:nvSpPr>
        <p:spPr>
          <a:xfrm>
            <a:off x="341996" y="895891"/>
            <a:ext cx="5129163" cy="681248"/>
          </a:xfrm>
          <a:prstGeom prst="rect">
            <a:avLst/>
          </a:prstGeom>
          <a:noFill/>
          <a:ln>
            <a:noFill/>
          </a:ln>
        </p:spPr>
        <p:txBody>
          <a:bodyPr spcFirstLastPara="1" wrap="square" lIns="0" tIns="67219" rIns="107569" bIns="67219" anchor="t" anchorCtr="0">
            <a:noAutofit/>
          </a:bodyPr>
          <a:lstStyle>
            <a:lvl1pPr marL="0" marR="0" indent="0" algn="l" defTabSz="685845" rtl="0" eaLnBrk="1" fontAlgn="auto" latinLnBrk="0" hangingPunct="1">
              <a:lnSpc>
                <a:spcPct val="100000"/>
              </a:lnSpc>
              <a:spcBef>
                <a:spcPts val="0"/>
              </a:spcBef>
              <a:spcAft>
                <a:spcPts val="0"/>
              </a:spcAft>
              <a:buClrTx/>
              <a:buSzPct val="90000"/>
              <a:buFont typeface="Wingdings" panose="05000000000000000000" pitchFamily="2" charset="2"/>
              <a:buNone/>
              <a:tabLst/>
              <a:defRPr sz="1765" kern="1200" spc="-37" baseline="0">
                <a:solidFill>
                  <a:srgbClr val="000000"/>
                </a:solidFill>
                <a:latin typeface="+mj-lt"/>
                <a:ea typeface="+mn-ea"/>
                <a:cs typeface="+mn-cs"/>
              </a:defRPr>
            </a:lvl1pPr>
            <a:lvl2pPr marL="0" marR="0" indent="0" algn="l" defTabSz="685845" rtl="0" eaLnBrk="1" fontAlgn="auto" latinLnBrk="0" hangingPunct="1">
              <a:lnSpc>
                <a:spcPct val="100000"/>
              </a:lnSpc>
              <a:spcBef>
                <a:spcPts val="0"/>
              </a:spcBef>
              <a:spcAft>
                <a:spcPts val="0"/>
              </a:spcAft>
              <a:buClrTx/>
              <a:buSzPct val="90000"/>
              <a:buFontTx/>
              <a:buNone/>
              <a:tabLst/>
              <a:defRPr sz="1471" kern="1200" spc="0" baseline="0">
                <a:solidFill>
                  <a:srgbClr val="000000"/>
                </a:solidFill>
                <a:latin typeface="+mn-lt"/>
                <a:ea typeface="+mn-ea"/>
                <a:cs typeface="+mn-cs"/>
              </a:defRPr>
            </a:lvl2pPr>
            <a:lvl3pPr marL="0" marR="0" indent="0" algn="l" defTabSz="685845" rtl="0" eaLnBrk="1" fontAlgn="auto" latinLnBrk="0" hangingPunct="1">
              <a:lnSpc>
                <a:spcPct val="100000"/>
              </a:lnSpc>
              <a:spcBef>
                <a:spcPts val="0"/>
              </a:spcBef>
              <a:spcAft>
                <a:spcPts val="0"/>
              </a:spcAft>
              <a:buClrTx/>
              <a:buSzPct val="90000"/>
              <a:buFont typeface="Wingdings" panose="05000000000000000000" pitchFamily="2" charset="2"/>
              <a:buNone/>
              <a:tabLst/>
              <a:defRPr sz="1029" kern="1200" spc="0" baseline="0">
                <a:solidFill>
                  <a:schemeClr val="tx2"/>
                </a:solidFill>
                <a:latin typeface="+mj-lt"/>
                <a:ea typeface="+mn-ea"/>
                <a:cs typeface="+mn-cs"/>
              </a:defRPr>
            </a:lvl3pPr>
            <a:lvl4pPr marL="0" marR="0" indent="0" algn="l" defTabSz="685845" rtl="0" eaLnBrk="1" fontAlgn="auto" latinLnBrk="0" hangingPunct="1">
              <a:lnSpc>
                <a:spcPct val="100000"/>
              </a:lnSpc>
              <a:spcBef>
                <a:spcPts val="0"/>
              </a:spcBef>
              <a:spcAft>
                <a:spcPts val="0"/>
              </a:spcAft>
              <a:buClrTx/>
              <a:buSzPct val="90000"/>
              <a:buFont typeface="Wingdings" panose="05000000000000000000" pitchFamily="2" charset="2"/>
              <a:buNone/>
              <a:tabLst/>
              <a:defRPr sz="1029" kern="1200" spc="0" baseline="0">
                <a:solidFill>
                  <a:srgbClr val="000000"/>
                </a:solidFill>
                <a:latin typeface="+mn-lt"/>
                <a:ea typeface="+mn-ea"/>
                <a:cs typeface="+mn-cs"/>
              </a:defRPr>
            </a:lvl4pPr>
            <a:lvl5pPr marL="0" marR="0" indent="0" algn="l" defTabSz="685845" rtl="0" eaLnBrk="1" fontAlgn="auto" latinLnBrk="0" hangingPunct="1">
              <a:lnSpc>
                <a:spcPct val="100000"/>
              </a:lnSpc>
              <a:spcBef>
                <a:spcPts val="0"/>
              </a:spcBef>
              <a:spcAft>
                <a:spcPts val="0"/>
              </a:spcAft>
              <a:buClrTx/>
              <a:buSzPct val="90000"/>
              <a:buFont typeface="Wingdings" panose="05000000000000000000" pitchFamily="2" charset="2"/>
              <a:buNone/>
              <a:tabLst/>
              <a:defRPr sz="735" b="1" kern="1200" spc="0" baseline="0">
                <a:solidFill>
                  <a:srgbClr val="000000"/>
                </a:solidFill>
                <a:latin typeface="+mn-lt"/>
                <a:ea typeface="+mn-ea"/>
                <a:cs typeface="+mn-cs"/>
              </a:defRPr>
            </a:lvl5pPr>
            <a:lvl6pPr marL="1714612" indent="0" algn="l" defTabSz="685845" rtl="0" eaLnBrk="1" latinLnBrk="0" hangingPunct="1">
              <a:spcBef>
                <a:spcPct val="20000"/>
              </a:spcBef>
              <a:buFont typeface="Arial" pitchFamily="34" charset="0"/>
              <a:buNone/>
              <a:defRPr sz="1471" kern="1200">
                <a:solidFill>
                  <a:schemeClr val="tx1"/>
                </a:solidFill>
                <a:latin typeface="+mn-lt"/>
                <a:ea typeface="+mn-ea"/>
                <a:cs typeface="+mn-cs"/>
              </a:defRPr>
            </a:lvl6pPr>
            <a:lvl7pPr marL="0" indent="0" algn="l" defTabSz="685845" rtl="0" eaLnBrk="1" latinLnBrk="0" hangingPunct="1">
              <a:lnSpc>
                <a:spcPct val="100000"/>
              </a:lnSpc>
              <a:spcBef>
                <a:spcPts val="0"/>
              </a:spcBef>
              <a:spcAft>
                <a:spcPts val="0"/>
              </a:spcAft>
              <a:buFont typeface="Arial" pitchFamily="34" charset="0"/>
              <a:buNone/>
              <a:defRPr sz="735" kern="1200">
                <a:solidFill>
                  <a:srgbClr val="000000"/>
                </a:solidFill>
                <a:latin typeface="+mn-lt"/>
                <a:ea typeface="+mn-ea"/>
                <a:cs typeface="+mn-cs"/>
              </a:defRPr>
            </a:lvl7pPr>
            <a:lvl8pPr marL="2571920"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843"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9pPr>
          </a:lstStyle>
          <a:p>
            <a:pPr lvl="1"/>
            <a:r>
              <a:rPr lang="en-US" sz="1400">
                <a:latin typeface="+mj-lt"/>
              </a:rPr>
              <a:t>Azure VMware Solution is validated, supported, and certified by VMware and Microsoft. </a:t>
            </a:r>
          </a:p>
          <a:p>
            <a:pPr>
              <a:spcBef>
                <a:spcPts val="1350"/>
              </a:spcBef>
            </a:pPr>
            <a:endParaRPr lang="en-US" sz="1400"/>
          </a:p>
        </p:txBody>
      </p:sp>
      <p:pic>
        <p:nvPicPr>
          <p:cNvPr id="11" name="Google Shape;1728;p227">
            <a:extLst>
              <a:ext uri="{FF2B5EF4-FFF2-40B4-BE49-F238E27FC236}">
                <a16:creationId xmlns:a16="http://schemas.microsoft.com/office/drawing/2014/main" id="{6B980E4C-DC4E-4CA1-98DE-693A861E0B82}"/>
              </a:ext>
            </a:extLst>
          </p:cNvPr>
          <p:cNvPicPr preferRelativeResize="0"/>
          <p:nvPr/>
        </p:nvPicPr>
        <p:blipFill rotWithShape="1">
          <a:blip r:embed="rId3">
            <a:alphaModFix/>
          </a:blip>
          <a:srcRect/>
          <a:stretch/>
        </p:blipFill>
        <p:spPr>
          <a:xfrm>
            <a:off x="6670662" y="3579865"/>
            <a:ext cx="1897897" cy="880281"/>
          </a:xfrm>
          <a:prstGeom prst="rect">
            <a:avLst/>
          </a:prstGeom>
          <a:noFill/>
          <a:ln>
            <a:noFill/>
          </a:ln>
        </p:spPr>
      </p:pic>
      <p:pic>
        <p:nvPicPr>
          <p:cNvPr id="12" name="Google Shape;1729;p227">
            <a:extLst>
              <a:ext uri="{FF2B5EF4-FFF2-40B4-BE49-F238E27FC236}">
                <a16:creationId xmlns:a16="http://schemas.microsoft.com/office/drawing/2014/main" id="{AA092A05-B46F-4A1D-8626-1219292D6486}"/>
              </a:ext>
            </a:extLst>
          </p:cNvPr>
          <p:cNvPicPr preferRelativeResize="0"/>
          <p:nvPr/>
        </p:nvPicPr>
        <p:blipFill rotWithShape="1">
          <a:blip r:embed="rId4">
            <a:alphaModFix/>
          </a:blip>
          <a:srcRect/>
          <a:stretch/>
        </p:blipFill>
        <p:spPr>
          <a:xfrm>
            <a:off x="1355018" y="2093966"/>
            <a:ext cx="681152" cy="681152"/>
          </a:xfrm>
          <a:prstGeom prst="rect">
            <a:avLst/>
          </a:prstGeom>
          <a:noFill/>
          <a:ln>
            <a:noFill/>
          </a:ln>
        </p:spPr>
      </p:pic>
      <p:pic>
        <p:nvPicPr>
          <p:cNvPr id="13" name="Google Shape;1730;p227">
            <a:extLst>
              <a:ext uri="{FF2B5EF4-FFF2-40B4-BE49-F238E27FC236}">
                <a16:creationId xmlns:a16="http://schemas.microsoft.com/office/drawing/2014/main" id="{32F54405-471B-4C65-9966-BB9D2460F736}"/>
              </a:ext>
            </a:extLst>
          </p:cNvPr>
          <p:cNvPicPr preferRelativeResize="0"/>
          <p:nvPr/>
        </p:nvPicPr>
        <p:blipFill rotWithShape="1">
          <a:blip r:embed="rId5">
            <a:alphaModFix/>
          </a:blip>
          <a:srcRect/>
          <a:stretch/>
        </p:blipFill>
        <p:spPr>
          <a:xfrm>
            <a:off x="4155872" y="2093966"/>
            <a:ext cx="693002" cy="693002"/>
          </a:xfrm>
          <a:prstGeom prst="rect">
            <a:avLst/>
          </a:prstGeom>
          <a:noFill/>
          <a:ln>
            <a:noFill/>
          </a:ln>
        </p:spPr>
      </p:pic>
      <p:sp>
        <p:nvSpPr>
          <p:cNvPr id="16" name="Google Shape;1727;p227">
            <a:extLst>
              <a:ext uri="{FF2B5EF4-FFF2-40B4-BE49-F238E27FC236}">
                <a16:creationId xmlns:a16="http://schemas.microsoft.com/office/drawing/2014/main" id="{88933415-E766-454C-AFD7-E0AE11B65F79}"/>
              </a:ext>
            </a:extLst>
          </p:cNvPr>
          <p:cNvSpPr txBox="1">
            <a:spLocks/>
          </p:cNvSpPr>
          <p:nvPr/>
        </p:nvSpPr>
        <p:spPr>
          <a:xfrm>
            <a:off x="6474770" y="1236515"/>
            <a:ext cx="2289679" cy="681248"/>
          </a:xfrm>
          <a:prstGeom prst="rect">
            <a:avLst/>
          </a:prstGeom>
          <a:noFill/>
          <a:ln>
            <a:noFill/>
          </a:ln>
        </p:spPr>
        <p:txBody>
          <a:bodyPr spcFirstLastPara="1" wrap="square" lIns="0" tIns="67219" rIns="107569" bIns="67219" anchor="t" anchorCtr="0">
            <a:noAutofit/>
          </a:bodyPr>
          <a:lstStyle>
            <a:lvl1pPr marL="0" marR="0" indent="0" algn="l" defTabSz="685845" rtl="0" eaLnBrk="1" fontAlgn="auto" latinLnBrk="0" hangingPunct="1">
              <a:lnSpc>
                <a:spcPct val="100000"/>
              </a:lnSpc>
              <a:spcBef>
                <a:spcPts val="0"/>
              </a:spcBef>
              <a:spcAft>
                <a:spcPts val="0"/>
              </a:spcAft>
              <a:buClrTx/>
              <a:buSzPct val="90000"/>
              <a:buFont typeface="Wingdings" panose="05000000000000000000" pitchFamily="2" charset="2"/>
              <a:buNone/>
              <a:tabLst/>
              <a:defRPr sz="1765" kern="1200" spc="-37" baseline="0">
                <a:solidFill>
                  <a:srgbClr val="000000"/>
                </a:solidFill>
                <a:latin typeface="+mj-lt"/>
                <a:ea typeface="+mn-ea"/>
                <a:cs typeface="+mn-cs"/>
              </a:defRPr>
            </a:lvl1pPr>
            <a:lvl2pPr marL="0" marR="0" indent="0" algn="l" defTabSz="685845" rtl="0" eaLnBrk="1" fontAlgn="auto" latinLnBrk="0" hangingPunct="1">
              <a:lnSpc>
                <a:spcPct val="100000"/>
              </a:lnSpc>
              <a:spcBef>
                <a:spcPts val="0"/>
              </a:spcBef>
              <a:spcAft>
                <a:spcPts val="0"/>
              </a:spcAft>
              <a:buClrTx/>
              <a:buSzPct val="90000"/>
              <a:buFontTx/>
              <a:buNone/>
              <a:tabLst/>
              <a:defRPr sz="1471" kern="1200" spc="0" baseline="0">
                <a:solidFill>
                  <a:srgbClr val="000000"/>
                </a:solidFill>
                <a:latin typeface="+mn-lt"/>
                <a:ea typeface="+mn-ea"/>
                <a:cs typeface="+mn-cs"/>
              </a:defRPr>
            </a:lvl2pPr>
            <a:lvl3pPr marL="0" marR="0" indent="0" algn="l" defTabSz="685845" rtl="0" eaLnBrk="1" fontAlgn="auto" latinLnBrk="0" hangingPunct="1">
              <a:lnSpc>
                <a:spcPct val="100000"/>
              </a:lnSpc>
              <a:spcBef>
                <a:spcPts val="0"/>
              </a:spcBef>
              <a:spcAft>
                <a:spcPts val="0"/>
              </a:spcAft>
              <a:buClrTx/>
              <a:buSzPct val="90000"/>
              <a:buFont typeface="Wingdings" panose="05000000000000000000" pitchFamily="2" charset="2"/>
              <a:buNone/>
              <a:tabLst/>
              <a:defRPr sz="1029" kern="1200" spc="0" baseline="0">
                <a:solidFill>
                  <a:schemeClr val="tx2"/>
                </a:solidFill>
                <a:latin typeface="+mj-lt"/>
                <a:ea typeface="+mn-ea"/>
                <a:cs typeface="+mn-cs"/>
              </a:defRPr>
            </a:lvl3pPr>
            <a:lvl4pPr marL="0" marR="0" indent="0" algn="l" defTabSz="685845" rtl="0" eaLnBrk="1" fontAlgn="auto" latinLnBrk="0" hangingPunct="1">
              <a:lnSpc>
                <a:spcPct val="100000"/>
              </a:lnSpc>
              <a:spcBef>
                <a:spcPts val="0"/>
              </a:spcBef>
              <a:spcAft>
                <a:spcPts val="0"/>
              </a:spcAft>
              <a:buClrTx/>
              <a:buSzPct val="90000"/>
              <a:buFont typeface="Wingdings" panose="05000000000000000000" pitchFamily="2" charset="2"/>
              <a:buNone/>
              <a:tabLst/>
              <a:defRPr sz="1029" kern="1200" spc="0" baseline="0">
                <a:solidFill>
                  <a:srgbClr val="000000"/>
                </a:solidFill>
                <a:latin typeface="+mn-lt"/>
                <a:ea typeface="+mn-ea"/>
                <a:cs typeface="+mn-cs"/>
              </a:defRPr>
            </a:lvl4pPr>
            <a:lvl5pPr marL="0" marR="0" indent="0" algn="l" defTabSz="685845" rtl="0" eaLnBrk="1" fontAlgn="auto" latinLnBrk="0" hangingPunct="1">
              <a:lnSpc>
                <a:spcPct val="100000"/>
              </a:lnSpc>
              <a:spcBef>
                <a:spcPts val="0"/>
              </a:spcBef>
              <a:spcAft>
                <a:spcPts val="0"/>
              </a:spcAft>
              <a:buClrTx/>
              <a:buSzPct val="90000"/>
              <a:buFont typeface="Wingdings" panose="05000000000000000000" pitchFamily="2" charset="2"/>
              <a:buNone/>
              <a:tabLst/>
              <a:defRPr sz="735" b="1" kern="1200" spc="0" baseline="0">
                <a:solidFill>
                  <a:srgbClr val="000000"/>
                </a:solidFill>
                <a:latin typeface="+mn-lt"/>
                <a:ea typeface="+mn-ea"/>
                <a:cs typeface="+mn-cs"/>
              </a:defRPr>
            </a:lvl5pPr>
            <a:lvl6pPr marL="1714612" indent="0" algn="l" defTabSz="685845" rtl="0" eaLnBrk="1" latinLnBrk="0" hangingPunct="1">
              <a:spcBef>
                <a:spcPct val="20000"/>
              </a:spcBef>
              <a:buFont typeface="Arial" pitchFamily="34" charset="0"/>
              <a:buNone/>
              <a:defRPr sz="1471" kern="1200">
                <a:solidFill>
                  <a:schemeClr val="tx1"/>
                </a:solidFill>
                <a:latin typeface="+mn-lt"/>
                <a:ea typeface="+mn-ea"/>
                <a:cs typeface="+mn-cs"/>
              </a:defRPr>
            </a:lvl6pPr>
            <a:lvl7pPr marL="0" indent="0" algn="l" defTabSz="685845" rtl="0" eaLnBrk="1" latinLnBrk="0" hangingPunct="1">
              <a:lnSpc>
                <a:spcPct val="100000"/>
              </a:lnSpc>
              <a:spcBef>
                <a:spcPts val="0"/>
              </a:spcBef>
              <a:spcAft>
                <a:spcPts val="0"/>
              </a:spcAft>
              <a:buFont typeface="Arial" pitchFamily="34" charset="0"/>
              <a:buNone/>
              <a:defRPr sz="735" kern="1200">
                <a:solidFill>
                  <a:srgbClr val="000000"/>
                </a:solidFill>
                <a:latin typeface="+mn-lt"/>
                <a:ea typeface="+mn-ea"/>
                <a:cs typeface="+mn-cs"/>
              </a:defRPr>
            </a:lvl7pPr>
            <a:lvl8pPr marL="2571920"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843"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9pPr>
          </a:lstStyle>
          <a:p>
            <a:pPr lvl="1" algn="ctr"/>
            <a:r>
              <a:rPr lang="en-US" sz="2000" dirty="0">
                <a:solidFill>
                  <a:schemeClr val="bg1"/>
                </a:solidFill>
                <a:latin typeface="+mj-lt"/>
              </a:rPr>
              <a:t>Built with VMware, delivered by Microsoft </a:t>
            </a:r>
          </a:p>
          <a:p>
            <a:pPr lvl="1" algn="ctr"/>
            <a:endParaRPr lang="en-US" sz="2000" dirty="0">
              <a:solidFill>
                <a:schemeClr val="bg1"/>
              </a:solidFill>
              <a:latin typeface="+mj-lt"/>
            </a:endParaRPr>
          </a:p>
          <a:p>
            <a:pPr lvl="1" algn="ctr"/>
            <a:r>
              <a:rPr lang="en-US" sz="2000" dirty="0">
                <a:solidFill>
                  <a:schemeClr val="bg1"/>
                </a:solidFill>
                <a:latin typeface="+mj-lt"/>
              </a:rPr>
              <a:t>VMware cloud verified</a:t>
            </a:r>
          </a:p>
          <a:p>
            <a:pPr algn="ctr">
              <a:spcBef>
                <a:spcPts val="1350"/>
              </a:spcBef>
            </a:pPr>
            <a:endParaRPr lang="en-US" sz="2000" dirty="0">
              <a:solidFill>
                <a:schemeClr val="bg1"/>
              </a:solidFill>
            </a:endParaRPr>
          </a:p>
        </p:txBody>
      </p:sp>
    </p:spTree>
    <p:extLst>
      <p:ext uri="{BB962C8B-B14F-4D97-AF65-F5344CB8AC3E}">
        <p14:creationId xmlns:p14="http://schemas.microsoft.com/office/powerpoint/2010/main" val="406898690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23D43F-9C4B-4D2F-8984-75F2AEF94345}"/>
              </a:ext>
            </a:extLst>
          </p:cNvPr>
          <p:cNvSpPr>
            <a:spLocks noGrp="1"/>
          </p:cNvSpPr>
          <p:nvPr>
            <p:ph type="title"/>
          </p:nvPr>
        </p:nvSpPr>
        <p:spPr>
          <a:xfrm>
            <a:off x="468892" y="1766228"/>
            <a:ext cx="5590982" cy="865006"/>
          </a:xfrm>
        </p:spPr>
        <p:txBody>
          <a:bodyPr/>
          <a:lstStyle/>
          <a:p>
            <a:r>
              <a:rPr lang="en-US" sz="3500" dirty="0">
                <a:cs typeface="Segoe UI"/>
              </a:rPr>
              <a:t>Compute and Storage</a:t>
            </a:r>
            <a:endParaRPr lang="en-US" dirty="0"/>
          </a:p>
        </p:txBody>
      </p:sp>
    </p:spTree>
    <p:extLst>
      <p:ext uri="{BB962C8B-B14F-4D97-AF65-F5344CB8AC3E}">
        <p14:creationId xmlns:p14="http://schemas.microsoft.com/office/powerpoint/2010/main" val="188679158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535243D-621D-4CDF-9EF5-78207198BDBE}"/>
              </a:ext>
            </a:extLst>
          </p:cNvPr>
          <p:cNvSpPr txBox="1">
            <a:spLocks/>
          </p:cNvSpPr>
          <p:nvPr/>
        </p:nvSpPr>
        <p:spPr>
          <a:xfrm>
            <a:off x="341997" y="465324"/>
            <a:ext cx="8479852" cy="332399"/>
          </a:xfrm>
          <a:prstGeom prst="rect">
            <a:avLst/>
          </a:prstGeom>
        </p:spPr>
        <p:txBody>
          <a:bodyPr vert="horz" wrap="square" lIns="0" tIns="0" rIns="0" bIns="0" rtlCol="0" anchor="t">
            <a:spAutoFit/>
          </a:bodyPr>
          <a:lstStyle>
            <a:lvl1pPr algn="l" defTabSz="685845" rtl="0" eaLnBrk="1" latinLnBrk="0" hangingPunct="1">
              <a:lnSpc>
                <a:spcPct val="90000"/>
              </a:lnSpc>
              <a:spcBef>
                <a:spcPct val="0"/>
              </a:spcBef>
              <a:buNone/>
              <a:defRPr lang="en-US" sz="2800" b="0" kern="1200" cap="none" spc="-37" baseline="0">
                <a:ln w="3175">
                  <a:noFill/>
                </a:ln>
                <a:solidFill>
                  <a:schemeClr val="bg1"/>
                </a:solidFill>
                <a:effectLst/>
                <a:latin typeface="Arial" panose="020B0604020202020204" pitchFamily="34" charset="0"/>
                <a:ea typeface="+mn-ea"/>
                <a:cs typeface="Segoe UI" pitchFamily="34" charset="0"/>
              </a:defRPr>
            </a:lvl1pPr>
          </a:lstStyle>
          <a:p>
            <a:pPr defTabSz="685828">
              <a:defRPr/>
            </a:pPr>
            <a:r>
              <a:rPr lang="en-US" sz="2400" dirty="0">
                <a:solidFill>
                  <a:srgbClr val="000000"/>
                </a:solidFill>
                <a:latin typeface="Segoe UI Semibold"/>
              </a:rPr>
              <a:t>Azure </a:t>
            </a:r>
            <a:r>
              <a:rPr lang="en-US" sz="2400" dirty="0">
                <a:solidFill>
                  <a:srgbClr val="000000"/>
                </a:solidFill>
                <a:latin typeface="Segoe UI Semibold"/>
                <a:sym typeface="Avenir"/>
              </a:rPr>
              <a:t>VMware Solutions Overview</a:t>
            </a:r>
            <a:r>
              <a:rPr lang="en-US" sz="2400" dirty="0">
                <a:solidFill>
                  <a:srgbClr val="000000"/>
                </a:solidFill>
                <a:latin typeface="Segoe UI Semibold"/>
              </a:rPr>
              <a:t> </a:t>
            </a:r>
          </a:p>
        </p:txBody>
      </p:sp>
      <p:grpSp>
        <p:nvGrpSpPr>
          <p:cNvPr id="7" name="Group 6">
            <a:extLst>
              <a:ext uri="{FF2B5EF4-FFF2-40B4-BE49-F238E27FC236}">
                <a16:creationId xmlns:a16="http://schemas.microsoft.com/office/drawing/2014/main" id="{FC92682F-2481-4F8C-8E9C-9972FA54B2EC}"/>
              </a:ext>
            </a:extLst>
          </p:cNvPr>
          <p:cNvGrpSpPr/>
          <p:nvPr/>
        </p:nvGrpSpPr>
        <p:grpSpPr>
          <a:xfrm>
            <a:off x="4085681" y="1152287"/>
            <a:ext cx="4670166" cy="3576710"/>
            <a:chOff x="3876675" y="894519"/>
            <a:chExt cx="5182983" cy="4155802"/>
          </a:xfrm>
        </p:grpSpPr>
        <p:sp>
          <p:nvSpPr>
            <p:cNvPr id="8" name="Rectangle 7">
              <a:extLst>
                <a:ext uri="{FF2B5EF4-FFF2-40B4-BE49-F238E27FC236}">
                  <a16:creationId xmlns:a16="http://schemas.microsoft.com/office/drawing/2014/main" id="{087275FD-2743-45D3-AC58-8436100302C3}"/>
                </a:ext>
              </a:extLst>
            </p:cNvPr>
            <p:cNvSpPr/>
            <p:nvPr/>
          </p:nvSpPr>
          <p:spPr>
            <a:xfrm>
              <a:off x="4014117" y="1647632"/>
              <a:ext cx="3884219" cy="3335600"/>
            </a:xfrm>
            <a:prstGeom prst="rect">
              <a:avLst/>
            </a:prstGeom>
            <a:solidFill>
              <a:srgbClr val="50E6FF">
                <a:alpha val="29000"/>
              </a:srgbClr>
            </a:solidFill>
            <a:ln w="10795" cap="flat" cmpd="sng" algn="ctr">
              <a:solidFill>
                <a:schemeClr val="tx1"/>
              </a:solidFill>
              <a:prstDash val="solid"/>
            </a:ln>
            <a:effectLst/>
          </p:spPr>
          <p:txBody>
            <a:bodyPr rot="0" spcFirstLastPara="0" vert="horz" wrap="square" lIns="69935" tIns="69935" rIns="69935" bIns="69935" numCol="1" spcCol="0" rtlCol="0" fromWordArt="0" anchor="ctr" anchorCtr="0" forceAA="0" compatLnSpc="1">
              <a:prstTxWarp prst="textNoShape">
                <a:avLst/>
              </a:prstTxWarp>
              <a:noAutofit/>
            </a:bodyPr>
            <a:lstStyle/>
            <a:p>
              <a:pPr algn="ctr" defTabSz="699368">
                <a:buClr>
                  <a:srgbClr val="000000"/>
                </a:buClr>
              </a:pPr>
              <a:endParaRPr lang="en-US" sz="750" b="1">
                <a:solidFill>
                  <a:srgbClr val="000000"/>
                </a:solidFill>
                <a:latin typeface="Segoe UI"/>
                <a:ea typeface="Microsoft YaHei" panose="020B0503020204020204" pitchFamily="34" charset="-122"/>
                <a:cs typeface="Futura Medium" panose="020B0602020204020303" pitchFamily="34" charset="-79"/>
              </a:endParaRPr>
            </a:p>
          </p:txBody>
        </p:sp>
        <p:sp>
          <p:nvSpPr>
            <p:cNvPr id="9" name="Rectangle 8">
              <a:extLst>
                <a:ext uri="{FF2B5EF4-FFF2-40B4-BE49-F238E27FC236}">
                  <a16:creationId xmlns:a16="http://schemas.microsoft.com/office/drawing/2014/main" id="{EED3C38D-5B41-4413-AC8F-812994F6BEA1}"/>
                </a:ext>
              </a:extLst>
            </p:cNvPr>
            <p:cNvSpPr/>
            <p:nvPr/>
          </p:nvSpPr>
          <p:spPr bwMode="auto">
            <a:xfrm>
              <a:off x="4116026" y="2265410"/>
              <a:ext cx="3617060" cy="2317028"/>
            </a:xfrm>
            <a:prstGeom prst="rect">
              <a:avLst/>
            </a:prstGeom>
            <a:solidFill>
              <a:schemeClr val="bg1">
                <a:lumMod val="95000"/>
              </a:schemeClr>
            </a:solidFill>
            <a:ln w="63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en-US" err="1">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a:extLst>
                <a:ext uri="{FF2B5EF4-FFF2-40B4-BE49-F238E27FC236}">
                  <a16:creationId xmlns:a16="http://schemas.microsoft.com/office/drawing/2014/main" id="{0C772D5B-9412-4C09-8FCA-B0FF22D4DDDC}"/>
                </a:ext>
              </a:extLst>
            </p:cNvPr>
            <p:cNvSpPr/>
            <p:nvPr/>
          </p:nvSpPr>
          <p:spPr bwMode="auto">
            <a:xfrm>
              <a:off x="5289049" y="2374256"/>
              <a:ext cx="2272533" cy="817177"/>
            </a:xfrm>
            <a:prstGeom prst="rect">
              <a:avLst/>
            </a:prstGeom>
            <a:solidFill>
              <a:schemeClr val="accent1">
                <a:lumMod val="20000"/>
                <a:lumOff val="8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ctr" anchorCtr="0" forceAA="0" compatLnSpc="1">
              <a:prstTxWarp prst="textNoShape">
                <a:avLst/>
              </a:prstTxWarp>
              <a:noAutofit/>
            </a:bodyPr>
            <a:lstStyle/>
            <a:p>
              <a:pPr algn="ctr" defTabSz="699354" fontAlgn="base">
                <a:lnSpc>
                  <a:spcPct val="90000"/>
                </a:lnSpc>
                <a:spcBef>
                  <a:spcPct val="0"/>
                </a:spcBef>
                <a:spcAft>
                  <a:spcPct val="0"/>
                </a:spcAft>
              </a:pPr>
              <a:endParaRPr lang="en-US" sz="1050">
                <a:solidFill>
                  <a:schemeClr val="accent2"/>
                </a:solidFill>
                <a:ea typeface="Segoe UI" pitchFamily="34" charset="0"/>
                <a:cs typeface="Segoe UI" pitchFamily="34" charset="0"/>
              </a:endParaRPr>
            </a:p>
          </p:txBody>
        </p:sp>
        <p:sp>
          <p:nvSpPr>
            <p:cNvPr id="11" name="Rectangle 10">
              <a:extLst>
                <a:ext uri="{FF2B5EF4-FFF2-40B4-BE49-F238E27FC236}">
                  <a16:creationId xmlns:a16="http://schemas.microsoft.com/office/drawing/2014/main" id="{8D33AF08-435F-44AB-A762-D6782DBBD971}"/>
                </a:ext>
              </a:extLst>
            </p:cNvPr>
            <p:cNvSpPr/>
            <p:nvPr/>
          </p:nvSpPr>
          <p:spPr bwMode="auto">
            <a:xfrm>
              <a:off x="4209920" y="3375557"/>
              <a:ext cx="3418805" cy="615411"/>
            </a:xfrm>
            <a:prstGeom prst="rect">
              <a:avLst/>
            </a:prstGeom>
            <a:solidFill>
              <a:schemeClr val="accent1">
                <a:lumMod val="20000"/>
                <a:lumOff val="80000"/>
              </a:schemeClr>
            </a:solidFill>
            <a:ln w="3175">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r>
                <a:rPr lang="en-US" sz="900">
                  <a:solidFill>
                    <a:schemeClr val="tx1"/>
                  </a:solidFill>
                  <a:cs typeface="Segoe UI" pitchFamily="34" charset="0"/>
                </a:rPr>
                <a:t>ESX (Compute)</a:t>
              </a:r>
            </a:p>
          </p:txBody>
        </p:sp>
        <p:sp>
          <p:nvSpPr>
            <p:cNvPr id="12" name="Rectangle 11">
              <a:extLst>
                <a:ext uri="{FF2B5EF4-FFF2-40B4-BE49-F238E27FC236}">
                  <a16:creationId xmlns:a16="http://schemas.microsoft.com/office/drawing/2014/main" id="{23E5065D-FC04-4491-878F-2BE576397C09}"/>
                </a:ext>
              </a:extLst>
            </p:cNvPr>
            <p:cNvSpPr/>
            <p:nvPr/>
          </p:nvSpPr>
          <p:spPr bwMode="auto">
            <a:xfrm>
              <a:off x="4206193" y="4044040"/>
              <a:ext cx="3418804" cy="219974"/>
            </a:xfrm>
            <a:prstGeom prst="rect">
              <a:avLst/>
            </a:prstGeom>
            <a:solidFill>
              <a:schemeClr val="accent1">
                <a:lumMod val="20000"/>
                <a:lumOff val="80000"/>
              </a:schemeClr>
            </a:solidFill>
            <a:ln w="3175">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ctr" anchorCtr="0" forceAA="0" compatLnSpc="1">
              <a:prstTxWarp prst="textNoShape">
                <a:avLst/>
              </a:prstTxWarp>
              <a:noAutofit/>
            </a:bodyPr>
            <a:lstStyle/>
            <a:p>
              <a:pPr algn="ctr" defTabSz="699354" fontAlgn="base">
                <a:lnSpc>
                  <a:spcPct val="90000"/>
                </a:lnSpc>
                <a:spcBef>
                  <a:spcPct val="0"/>
                </a:spcBef>
                <a:spcAft>
                  <a:spcPct val="0"/>
                </a:spcAft>
              </a:pPr>
              <a:r>
                <a:rPr lang="en-US" sz="900">
                  <a:solidFill>
                    <a:schemeClr val="tx1"/>
                  </a:solidFill>
                  <a:cs typeface="Segoe UI" pitchFamily="34" charset="0"/>
                </a:rPr>
                <a:t>vSAN (Storage)</a:t>
              </a:r>
            </a:p>
          </p:txBody>
        </p:sp>
        <p:sp>
          <p:nvSpPr>
            <p:cNvPr id="13" name="Rectangle 12">
              <a:extLst>
                <a:ext uri="{FF2B5EF4-FFF2-40B4-BE49-F238E27FC236}">
                  <a16:creationId xmlns:a16="http://schemas.microsoft.com/office/drawing/2014/main" id="{B843C892-7D2A-4AEC-AC15-35FA1AC55F10}"/>
                </a:ext>
              </a:extLst>
            </p:cNvPr>
            <p:cNvSpPr/>
            <p:nvPr/>
          </p:nvSpPr>
          <p:spPr bwMode="auto">
            <a:xfrm>
              <a:off x="4206192" y="4320947"/>
              <a:ext cx="3418804" cy="219974"/>
            </a:xfrm>
            <a:prstGeom prst="rect">
              <a:avLst/>
            </a:prstGeom>
            <a:solidFill>
              <a:schemeClr val="accent1">
                <a:lumMod val="20000"/>
                <a:lumOff val="80000"/>
              </a:schemeClr>
            </a:solidFill>
            <a:ln w="3175">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ctr" anchorCtr="0" forceAA="0" compatLnSpc="1">
              <a:prstTxWarp prst="textNoShape">
                <a:avLst/>
              </a:prstTxWarp>
              <a:noAutofit/>
            </a:bodyPr>
            <a:lstStyle/>
            <a:p>
              <a:pPr algn="ctr" defTabSz="699354" fontAlgn="base">
                <a:lnSpc>
                  <a:spcPct val="90000"/>
                </a:lnSpc>
                <a:spcBef>
                  <a:spcPct val="0"/>
                </a:spcBef>
                <a:spcAft>
                  <a:spcPct val="0"/>
                </a:spcAft>
              </a:pPr>
              <a:r>
                <a:rPr lang="en-US" sz="900">
                  <a:solidFill>
                    <a:schemeClr val="tx1"/>
                  </a:solidFill>
                  <a:ea typeface="Segoe UI" pitchFamily="34" charset="0"/>
                  <a:cs typeface="Segoe UI" pitchFamily="34" charset="0"/>
                </a:rPr>
                <a:t>NSX-T (Networking)</a:t>
              </a:r>
            </a:p>
          </p:txBody>
        </p:sp>
        <p:sp>
          <p:nvSpPr>
            <p:cNvPr id="14" name="Rectangle 13">
              <a:extLst>
                <a:ext uri="{FF2B5EF4-FFF2-40B4-BE49-F238E27FC236}">
                  <a16:creationId xmlns:a16="http://schemas.microsoft.com/office/drawing/2014/main" id="{63C27DD4-BA8D-426D-8A96-48D55F5227DA}"/>
                </a:ext>
              </a:extLst>
            </p:cNvPr>
            <p:cNvSpPr/>
            <p:nvPr/>
          </p:nvSpPr>
          <p:spPr bwMode="auto">
            <a:xfrm>
              <a:off x="4270954" y="2835829"/>
              <a:ext cx="401129" cy="271733"/>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r>
                <a:rPr lang="en-US" sz="675">
                  <a:gradFill>
                    <a:gsLst>
                      <a:gs pos="0">
                        <a:srgbClr val="FFFFFF"/>
                      </a:gs>
                      <a:gs pos="100000">
                        <a:srgbClr val="FFFFFF"/>
                      </a:gs>
                    </a:gsLst>
                    <a:lin ang="5400000" scaled="0"/>
                  </a:gradFill>
                  <a:ea typeface="Segoe UI" pitchFamily="34" charset="0"/>
                  <a:cs typeface="Segoe UI" pitchFamily="34" charset="0"/>
                </a:rPr>
                <a:t>VM</a:t>
              </a:r>
            </a:p>
          </p:txBody>
        </p:sp>
        <p:sp>
          <p:nvSpPr>
            <p:cNvPr id="15" name="Rectangle 14">
              <a:extLst>
                <a:ext uri="{FF2B5EF4-FFF2-40B4-BE49-F238E27FC236}">
                  <a16:creationId xmlns:a16="http://schemas.microsoft.com/office/drawing/2014/main" id="{E4E0732D-B660-41DA-9C71-EA2C5E9B887D}"/>
                </a:ext>
              </a:extLst>
            </p:cNvPr>
            <p:cNvSpPr/>
            <p:nvPr/>
          </p:nvSpPr>
          <p:spPr bwMode="auto">
            <a:xfrm>
              <a:off x="4700634" y="2841459"/>
              <a:ext cx="401129" cy="271733"/>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r>
                <a:rPr lang="en-US" sz="675">
                  <a:gradFill>
                    <a:gsLst>
                      <a:gs pos="0">
                        <a:srgbClr val="FFFFFF"/>
                      </a:gs>
                      <a:gs pos="100000">
                        <a:srgbClr val="FFFFFF"/>
                      </a:gs>
                    </a:gsLst>
                    <a:lin ang="5400000" scaled="0"/>
                  </a:gradFill>
                  <a:ea typeface="Segoe UI" pitchFamily="34" charset="0"/>
                  <a:cs typeface="Segoe UI" pitchFamily="34" charset="0"/>
                </a:rPr>
                <a:t>VM</a:t>
              </a:r>
            </a:p>
          </p:txBody>
        </p:sp>
        <p:pic>
          <p:nvPicPr>
            <p:cNvPr id="17" name="Picture 16">
              <a:extLst>
                <a:ext uri="{FF2B5EF4-FFF2-40B4-BE49-F238E27FC236}">
                  <a16:creationId xmlns:a16="http://schemas.microsoft.com/office/drawing/2014/main" id="{6673DBA5-7A44-4A0B-B2B3-271C2D5DECAD}"/>
                </a:ext>
              </a:extLst>
            </p:cNvPr>
            <p:cNvPicPr>
              <a:picLocks noChangeAspect="1"/>
            </p:cNvPicPr>
            <p:nvPr/>
          </p:nvPicPr>
          <p:blipFill>
            <a:blip r:embed="rId2"/>
            <a:stretch>
              <a:fillRect/>
            </a:stretch>
          </p:blipFill>
          <p:spPr>
            <a:xfrm>
              <a:off x="5471278" y="2891857"/>
              <a:ext cx="251032" cy="251630"/>
            </a:xfrm>
            <a:prstGeom prst="rect">
              <a:avLst/>
            </a:prstGeom>
          </p:spPr>
        </p:pic>
        <p:pic>
          <p:nvPicPr>
            <p:cNvPr id="18" name="Picture 17">
              <a:extLst>
                <a:ext uri="{FF2B5EF4-FFF2-40B4-BE49-F238E27FC236}">
                  <a16:creationId xmlns:a16="http://schemas.microsoft.com/office/drawing/2014/main" id="{73E05E1F-4A7A-43AD-A11F-0ABD24CB6B9D}"/>
                </a:ext>
              </a:extLst>
            </p:cNvPr>
            <p:cNvPicPr>
              <a:picLocks noChangeAspect="1"/>
            </p:cNvPicPr>
            <p:nvPr/>
          </p:nvPicPr>
          <p:blipFill>
            <a:blip r:embed="rId3"/>
            <a:stretch>
              <a:fillRect/>
            </a:stretch>
          </p:blipFill>
          <p:spPr>
            <a:xfrm>
              <a:off x="6158260" y="2903349"/>
              <a:ext cx="273730" cy="232394"/>
            </a:xfrm>
            <a:prstGeom prst="rect">
              <a:avLst/>
            </a:prstGeom>
          </p:spPr>
        </p:pic>
        <p:sp>
          <p:nvSpPr>
            <p:cNvPr id="19" name="TextBox 18">
              <a:extLst>
                <a:ext uri="{FF2B5EF4-FFF2-40B4-BE49-F238E27FC236}">
                  <a16:creationId xmlns:a16="http://schemas.microsoft.com/office/drawing/2014/main" id="{82A95343-08FF-46D3-859C-FEEC3D9D5699}"/>
                </a:ext>
              </a:extLst>
            </p:cNvPr>
            <p:cNvSpPr txBox="1"/>
            <p:nvPr/>
          </p:nvSpPr>
          <p:spPr>
            <a:xfrm>
              <a:off x="5399075" y="2606088"/>
              <a:ext cx="671183" cy="346249"/>
            </a:xfrm>
            <a:prstGeom prst="rect">
              <a:avLst/>
            </a:prstGeom>
            <a:noFill/>
          </p:spPr>
          <p:txBody>
            <a:bodyPr wrap="square" lIns="137160" tIns="109728" rIns="137160" bIns="109728" rtlCol="0">
              <a:spAutoFit/>
            </a:bodyPr>
            <a:lstStyle/>
            <a:p>
              <a:pPr>
                <a:lnSpc>
                  <a:spcPct val="90000"/>
                </a:lnSpc>
                <a:spcAft>
                  <a:spcPts val="450"/>
                </a:spcAft>
              </a:pPr>
              <a:r>
                <a:rPr lang="en-US" sz="900"/>
                <a:t>vCenter</a:t>
              </a:r>
            </a:p>
          </p:txBody>
        </p:sp>
        <p:sp>
          <p:nvSpPr>
            <p:cNvPr id="20" name="TextBox 19">
              <a:extLst>
                <a:ext uri="{FF2B5EF4-FFF2-40B4-BE49-F238E27FC236}">
                  <a16:creationId xmlns:a16="http://schemas.microsoft.com/office/drawing/2014/main" id="{A8A90639-BBED-4587-95EF-D4A2ADCB7498}"/>
                </a:ext>
              </a:extLst>
            </p:cNvPr>
            <p:cNvSpPr txBox="1"/>
            <p:nvPr/>
          </p:nvSpPr>
          <p:spPr>
            <a:xfrm>
              <a:off x="5985827" y="2615479"/>
              <a:ext cx="897266" cy="402309"/>
            </a:xfrm>
            <a:prstGeom prst="rect">
              <a:avLst/>
            </a:prstGeom>
            <a:noFill/>
          </p:spPr>
          <p:txBody>
            <a:bodyPr wrap="square" lIns="137160" tIns="109728" rIns="137160" bIns="109728" rtlCol="0">
              <a:spAutoFit/>
            </a:bodyPr>
            <a:lstStyle/>
            <a:p>
              <a:pPr>
                <a:lnSpc>
                  <a:spcPct val="90000"/>
                </a:lnSpc>
                <a:spcAft>
                  <a:spcPts val="450"/>
                </a:spcAft>
              </a:pPr>
              <a:r>
                <a:rPr lang="en-US" sz="900" dirty="0"/>
                <a:t>NSX Mgr.</a:t>
              </a:r>
            </a:p>
          </p:txBody>
        </p:sp>
        <p:sp>
          <p:nvSpPr>
            <p:cNvPr id="21" name="Rectangle 20">
              <a:extLst>
                <a:ext uri="{FF2B5EF4-FFF2-40B4-BE49-F238E27FC236}">
                  <a16:creationId xmlns:a16="http://schemas.microsoft.com/office/drawing/2014/main" id="{9138EDEB-BE60-48DA-A6F7-34715D3BDF25}"/>
                </a:ext>
              </a:extLst>
            </p:cNvPr>
            <p:cNvSpPr/>
            <p:nvPr/>
          </p:nvSpPr>
          <p:spPr bwMode="auto">
            <a:xfrm>
              <a:off x="4116027" y="4659388"/>
              <a:ext cx="3636236" cy="240666"/>
            </a:xfrm>
            <a:prstGeom prst="rect">
              <a:avLst/>
            </a:prstGeom>
            <a:solidFill>
              <a:schemeClr val="bg2">
                <a:lumMod val="75000"/>
                <a:alpha val="90000"/>
              </a:schemeClr>
            </a:solidFill>
            <a:ln w="10795" cap="flat" cmpd="sng" algn="ctr">
              <a:noFill/>
              <a:prstDash val="solid"/>
            </a:ln>
            <a:effectLst/>
          </p:spPr>
          <p:txBody>
            <a:bodyPr rot="0" spcFirstLastPara="0" vert="horz" wrap="square" lIns="69935" tIns="69935" rIns="69935" bIns="69935" numCol="1" spcCol="0" rtlCol="0" fromWordArt="0" anchor="ctr" anchorCtr="0" forceAA="0" compatLnSpc="1">
              <a:prstTxWarp prst="textNoShape">
                <a:avLst/>
              </a:prstTxWarp>
              <a:noAutofit/>
            </a:bodyPr>
            <a:lstStyle/>
            <a:p>
              <a:pPr algn="ctr" defTabSz="699368">
                <a:buClr>
                  <a:srgbClr val="000000"/>
                </a:buClr>
              </a:pPr>
              <a:r>
                <a:rPr lang="en-US" sz="750">
                  <a:solidFill>
                    <a:srgbClr val="000000"/>
                  </a:solidFill>
                  <a:latin typeface="Segoe UI"/>
                  <a:ea typeface="Microsoft YaHei" panose="020B0503020204020204" pitchFamily="34" charset="-122"/>
                  <a:cs typeface="Futura Medium" panose="020B0602020204020303" pitchFamily="34" charset="-79"/>
                </a:rPr>
                <a:t>AVS Bare Metal Hardware</a:t>
              </a:r>
            </a:p>
          </p:txBody>
        </p:sp>
        <p:sp>
          <p:nvSpPr>
            <p:cNvPr id="22" name="Rectangle 21">
              <a:extLst>
                <a:ext uri="{FF2B5EF4-FFF2-40B4-BE49-F238E27FC236}">
                  <a16:creationId xmlns:a16="http://schemas.microsoft.com/office/drawing/2014/main" id="{6C45F465-F465-49CA-887E-4D757351D900}"/>
                </a:ext>
              </a:extLst>
            </p:cNvPr>
            <p:cNvSpPr/>
            <p:nvPr/>
          </p:nvSpPr>
          <p:spPr bwMode="auto">
            <a:xfrm>
              <a:off x="3923016" y="905556"/>
              <a:ext cx="5136642" cy="4144765"/>
            </a:xfrm>
            <a:prstGeom prst="rect">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en-US" err="1">
                <a:gradFill>
                  <a:gsLst>
                    <a:gs pos="0">
                      <a:srgbClr val="FFFFFF"/>
                    </a:gs>
                    <a:gs pos="100000">
                      <a:srgbClr val="FFFFFF"/>
                    </a:gs>
                  </a:gsLst>
                  <a:lin ang="5400000" scaled="0"/>
                </a:gradFill>
                <a:ea typeface="Segoe UI" pitchFamily="34" charset="0"/>
                <a:cs typeface="Segoe UI" pitchFamily="34" charset="0"/>
              </a:endParaRPr>
            </a:p>
          </p:txBody>
        </p:sp>
        <p:sp>
          <p:nvSpPr>
            <p:cNvPr id="23" name="TextBox 22">
              <a:extLst>
                <a:ext uri="{FF2B5EF4-FFF2-40B4-BE49-F238E27FC236}">
                  <a16:creationId xmlns:a16="http://schemas.microsoft.com/office/drawing/2014/main" id="{90E42250-5416-4905-8707-635E49F6BBBE}"/>
                </a:ext>
              </a:extLst>
            </p:cNvPr>
            <p:cNvSpPr txBox="1"/>
            <p:nvPr/>
          </p:nvSpPr>
          <p:spPr>
            <a:xfrm>
              <a:off x="3876675" y="894519"/>
              <a:ext cx="854517" cy="426448"/>
            </a:xfrm>
            <a:prstGeom prst="rect">
              <a:avLst/>
            </a:prstGeom>
            <a:noFill/>
          </p:spPr>
          <p:txBody>
            <a:bodyPr wrap="square" lIns="137160" tIns="109728" rIns="137160" bIns="109728" rtlCol="0">
              <a:spAutoFit/>
            </a:bodyPr>
            <a:lstStyle/>
            <a:p>
              <a:pPr>
                <a:lnSpc>
                  <a:spcPct val="90000"/>
                </a:lnSpc>
                <a:spcAft>
                  <a:spcPts val="450"/>
                </a:spcAft>
              </a:pPr>
              <a:r>
                <a:rPr lang="en-US" sz="1050" b="1" dirty="0"/>
                <a:t>Azure</a:t>
              </a:r>
            </a:p>
          </p:txBody>
        </p:sp>
        <p:sp>
          <p:nvSpPr>
            <p:cNvPr id="24" name="TextBox 23">
              <a:extLst>
                <a:ext uri="{FF2B5EF4-FFF2-40B4-BE49-F238E27FC236}">
                  <a16:creationId xmlns:a16="http://schemas.microsoft.com/office/drawing/2014/main" id="{DF0624D5-2AAE-4969-8038-B067CB05EB34}"/>
                </a:ext>
              </a:extLst>
            </p:cNvPr>
            <p:cNvSpPr txBox="1"/>
            <p:nvPr/>
          </p:nvSpPr>
          <p:spPr>
            <a:xfrm>
              <a:off x="4015384" y="2223681"/>
              <a:ext cx="1345788" cy="346249"/>
            </a:xfrm>
            <a:prstGeom prst="rect">
              <a:avLst/>
            </a:prstGeom>
            <a:noFill/>
          </p:spPr>
          <p:txBody>
            <a:bodyPr wrap="square" lIns="137160" tIns="109728" rIns="137160" bIns="109728" rtlCol="0">
              <a:spAutoFit/>
            </a:bodyPr>
            <a:lstStyle/>
            <a:p>
              <a:pPr>
                <a:lnSpc>
                  <a:spcPct val="90000"/>
                </a:lnSpc>
                <a:spcAft>
                  <a:spcPts val="450"/>
                </a:spcAft>
              </a:pPr>
              <a:r>
                <a:rPr lang="en-US" sz="900"/>
                <a:t>VMW Private Cloud</a:t>
              </a:r>
            </a:p>
          </p:txBody>
        </p:sp>
        <p:pic>
          <p:nvPicPr>
            <p:cNvPr id="25" name="Picture 24">
              <a:extLst>
                <a:ext uri="{FF2B5EF4-FFF2-40B4-BE49-F238E27FC236}">
                  <a16:creationId xmlns:a16="http://schemas.microsoft.com/office/drawing/2014/main" id="{FEA2172D-5771-463E-92B1-BCC3A412F1C5}"/>
                </a:ext>
              </a:extLst>
            </p:cNvPr>
            <p:cNvPicPr>
              <a:picLocks noChangeAspect="1"/>
            </p:cNvPicPr>
            <p:nvPr/>
          </p:nvPicPr>
          <p:blipFill>
            <a:blip r:embed="rId4"/>
            <a:stretch>
              <a:fillRect/>
            </a:stretch>
          </p:blipFill>
          <p:spPr>
            <a:xfrm>
              <a:off x="6924886" y="2894294"/>
              <a:ext cx="444179" cy="250746"/>
            </a:xfrm>
            <a:prstGeom prst="rect">
              <a:avLst/>
            </a:prstGeom>
          </p:spPr>
        </p:pic>
        <p:sp>
          <p:nvSpPr>
            <p:cNvPr id="26" name="TextBox 25">
              <a:extLst>
                <a:ext uri="{FF2B5EF4-FFF2-40B4-BE49-F238E27FC236}">
                  <a16:creationId xmlns:a16="http://schemas.microsoft.com/office/drawing/2014/main" id="{7A56E5E8-9315-46F9-9DE7-E6A2346A333B}"/>
                </a:ext>
              </a:extLst>
            </p:cNvPr>
            <p:cNvSpPr txBox="1"/>
            <p:nvPr/>
          </p:nvSpPr>
          <p:spPr>
            <a:xfrm>
              <a:off x="6796907" y="2620328"/>
              <a:ext cx="874700" cy="402309"/>
            </a:xfrm>
            <a:prstGeom prst="rect">
              <a:avLst/>
            </a:prstGeom>
            <a:noFill/>
          </p:spPr>
          <p:txBody>
            <a:bodyPr wrap="square" lIns="137160" tIns="109728" rIns="137160" bIns="109728" rtlCol="0">
              <a:spAutoFit/>
            </a:bodyPr>
            <a:lstStyle/>
            <a:p>
              <a:pPr>
                <a:lnSpc>
                  <a:spcPct val="90000"/>
                </a:lnSpc>
                <a:spcAft>
                  <a:spcPts val="450"/>
                </a:spcAft>
              </a:pPr>
              <a:r>
                <a:rPr lang="en-US" sz="900" dirty="0"/>
                <a:t>HCX Mgr.</a:t>
              </a:r>
            </a:p>
          </p:txBody>
        </p:sp>
        <p:sp>
          <p:nvSpPr>
            <p:cNvPr id="27" name="Rounded Rectangle 111">
              <a:extLst>
                <a:ext uri="{FF2B5EF4-FFF2-40B4-BE49-F238E27FC236}">
                  <a16:creationId xmlns:a16="http://schemas.microsoft.com/office/drawing/2014/main" id="{6A3DFF72-6A9C-4097-81CF-10874CF43DCC}"/>
                </a:ext>
              </a:extLst>
            </p:cNvPr>
            <p:cNvSpPr/>
            <p:nvPr/>
          </p:nvSpPr>
          <p:spPr>
            <a:xfrm>
              <a:off x="4014117" y="1164436"/>
              <a:ext cx="4954441" cy="254906"/>
            </a:xfrm>
            <a:prstGeom prst="roundRect">
              <a:avLst>
                <a:gd name="adj" fmla="val 6119"/>
              </a:avLst>
            </a:prstGeom>
            <a:solidFill>
              <a:srgbClr val="50E6FF">
                <a:alpha val="90000"/>
              </a:srgbClr>
            </a:solidFill>
            <a:ln w="6350" cap="flat" cmpd="sng" algn="ctr">
              <a:solidFill>
                <a:schemeClr val="tx1"/>
              </a:solidFill>
              <a:prstDash val="solid"/>
            </a:ln>
            <a:effectLst/>
          </p:spPr>
          <p:txBody>
            <a:bodyPr rot="0" spcFirstLastPara="0" vert="horz" wrap="square" lIns="69935" tIns="69935" rIns="69935" bIns="69935"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99368">
                <a:buClr>
                  <a:srgbClr val="000000"/>
                </a:buClr>
                <a:defRPr/>
              </a:pPr>
              <a:r>
                <a:rPr lang="en-US" sz="750" b="1">
                  <a:solidFill>
                    <a:srgbClr val="000000"/>
                  </a:solidFill>
                  <a:latin typeface="Segoe UI"/>
                  <a:ea typeface="Microsoft YaHei" panose="020B0503020204020204" pitchFamily="34" charset="-122"/>
                  <a:cs typeface="Futura Medium" panose="020B0602020204020303" pitchFamily="34" charset="-79"/>
                  <a:sym typeface="Arial"/>
                </a:rPr>
                <a:t>Azure Resource Manager – Portal, CLI, Templates</a:t>
              </a:r>
            </a:p>
          </p:txBody>
        </p:sp>
        <p:sp>
          <p:nvSpPr>
            <p:cNvPr id="28" name="Rectangle 27">
              <a:extLst>
                <a:ext uri="{FF2B5EF4-FFF2-40B4-BE49-F238E27FC236}">
                  <a16:creationId xmlns:a16="http://schemas.microsoft.com/office/drawing/2014/main" id="{425F4AC2-563D-4AC5-B172-B70A1B0B80B5}"/>
                </a:ext>
              </a:extLst>
            </p:cNvPr>
            <p:cNvSpPr/>
            <p:nvPr/>
          </p:nvSpPr>
          <p:spPr>
            <a:xfrm>
              <a:off x="6101883" y="2384777"/>
              <a:ext cx="1789043" cy="235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chemeClr val="tx1"/>
                  </a:solidFill>
                </a:rPr>
                <a:t>VMware Management</a:t>
              </a:r>
            </a:p>
          </p:txBody>
        </p:sp>
        <p:sp>
          <p:nvSpPr>
            <p:cNvPr id="29" name="Rectangle 28">
              <a:extLst>
                <a:ext uri="{FF2B5EF4-FFF2-40B4-BE49-F238E27FC236}">
                  <a16:creationId xmlns:a16="http://schemas.microsoft.com/office/drawing/2014/main" id="{94D72851-F69B-4707-88CC-0BD835C50E7B}"/>
                </a:ext>
              </a:extLst>
            </p:cNvPr>
            <p:cNvSpPr/>
            <p:nvPr/>
          </p:nvSpPr>
          <p:spPr bwMode="auto">
            <a:xfrm>
              <a:off x="8436418" y="1647632"/>
              <a:ext cx="506729" cy="3335602"/>
            </a:xfrm>
            <a:prstGeom prst="rect">
              <a:avLst/>
            </a:prstGeom>
            <a:solidFill>
              <a:srgbClr val="50E6FF">
                <a:alpha val="90000"/>
              </a:srgbClr>
            </a:solidFill>
            <a:ln w="10795" cap="flat" cmpd="sng" algn="ctr">
              <a:noFill/>
              <a:prstDash val="solid"/>
            </a:ln>
            <a:effectLst/>
          </p:spPr>
          <p:txBody>
            <a:bodyPr rot="0" spcFirstLastPara="0" vert="horz" wrap="square" lIns="69935" tIns="69935" rIns="69935" bIns="69935" numCol="1" spcCol="0" rtlCol="0" fromWordArt="0" anchor="ctr" anchorCtr="0" forceAA="0" compatLnSpc="1">
              <a:prstTxWarp prst="textNoShape">
                <a:avLst/>
              </a:prstTxWarp>
              <a:noAutofit/>
            </a:bodyPr>
            <a:lstStyle/>
            <a:p>
              <a:pPr algn="ctr" defTabSz="699368">
                <a:buClr>
                  <a:srgbClr val="000000"/>
                </a:buClr>
              </a:pPr>
              <a:r>
                <a:rPr lang="en-US" sz="750">
                  <a:solidFill>
                    <a:srgbClr val="000000"/>
                  </a:solidFill>
                  <a:latin typeface="Segoe UI"/>
                  <a:ea typeface="Microsoft YaHei" panose="020B0503020204020204" pitchFamily="34" charset="-122"/>
                  <a:cs typeface="Futura Medium" panose="020B0602020204020303" pitchFamily="34" charset="-79"/>
                </a:rPr>
                <a:t>IaaS, PaaS and Data</a:t>
              </a:r>
            </a:p>
          </p:txBody>
        </p:sp>
        <p:sp>
          <p:nvSpPr>
            <p:cNvPr id="30" name="Arrow: Left-Right 29">
              <a:extLst>
                <a:ext uri="{FF2B5EF4-FFF2-40B4-BE49-F238E27FC236}">
                  <a16:creationId xmlns:a16="http://schemas.microsoft.com/office/drawing/2014/main" id="{B1630324-23B2-4018-BCAC-A45631A67FE4}"/>
                </a:ext>
              </a:extLst>
            </p:cNvPr>
            <p:cNvSpPr/>
            <p:nvPr/>
          </p:nvSpPr>
          <p:spPr>
            <a:xfrm>
              <a:off x="7730498" y="2907042"/>
              <a:ext cx="674295" cy="92884"/>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1" name="Rectangle 30">
              <a:extLst>
                <a:ext uri="{FF2B5EF4-FFF2-40B4-BE49-F238E27FC236}">
                  <a16:creationId xmlns:a16="http://schemas.microsoft.com/office/drawing/2014/main" id="{7F55517B-3DD7-43BE-87BB-FA9C659FB4FE}"/>
                </a:ext>
              </a:extLst>
            </p:cNvPr>
            <p:cNvSpPr/>
            <p:nvPr/>
          </p:nvSpPr>
          <p:spPr>
            <a:xfrm>
              <a:off x="7534314" y="2718155"/>
              <a:ext cx="1127980" cy="235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a:solidFill>
                    <a:schemeClr val="tx1"/>
                  </a:solidFill>
                </a:rPr>
                <a:t>Express Route</a:t>
              </a:r>
            </a:p>
          </p:txBody>
        </p:sp>
        <p:sp>
          <p:nvSpPr>
            <p:cNvPr id="32" name="Rectangle 31">
              <a:extLst>
                <a:ext uri="{FF2B5EF4-FFF2-40B4-BE49-F238E27FC236}">
                  <a16:creationId xmlns:a16="http://schemas.microsoft.com/office/drawing/2014/main" id="{7078D210-A4CB-45AA-BDC2-1645B392E8EA}"/>
                </a:ext>
              </a:extLst>
            </p:cNvPr>
            <p:cNvSpPr/>
            <p:nvPr/>
          </p:nvSpPr>
          <p:spPr>
            <a:xfrm>
              <a:off x="4466027" y="3759730"/>
              <a:ext cx="307910" cy="1166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a:t>BM1</a:t>
              </a:r>
            </a:p>
          </p:txBody>
        </p:sp>
        <p:sp>
          <p:nvSpPr>
            <p:cNvPr id="33" name="Rectangle 32">
              <a:extLst>
                <a:ext uri="{FF2B5EF4-FFF2-40B4-BE49-F238E27FC236}">
                  <a16:creationId xmlns:a16="http://schemas.microsoft.com/office/drawing/2014/main" id="{E4E5984A-B785-41BD-940B-3BFEA5A1278A}"/>
                </a:ext>
              </a:extLst>
            </p:cNvPr>
            <p:cNvSpPr/>
            <p:nvPr/>
          </p:nvSpPr>
          <p:spPr>
            <a:xfrm>
              <a:off x="4830514" y="3759730"/>
              <a:ext cx="307910" cy="1166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a:t>BM2</a:t>
              </a:r>
            </a:p>
          </p:txBody>
        </p:sp>
        <p:sp>
          <p:nvSpPr>
            <p:cNvPr id="34" name="Rectangle 33">
              <a:extLst>
                <a:ext uri="{FF2B5EF4-FFF2-40B4-BE49-F238E27FC236}">
                  <a16:creationId xmlns:a16="http://schemas.microsoft.com/office/drawing/2014/main" id="{73B8575D-8E15-4937-BE15-D186DD15A2B2}"/>
                </a:ext>
              </a:extLst>
            </p:cNvPr>
            <p:cNvSpPr/>
            <p:nvPr/>
          </p:nvSpPr>
          <p:spPr>
            <a:xfrm>
              <a:off x="5214901" y="3759801"/>
              <a:ext cx="307910" cy="1166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a:t>BM3</a:t>
              </a:r>
            </a:p>
          </p:txBody>
        </p:sp>
        <p:sp>
          <p:nvSpPr>
            <p:cNvPr id="35" name="Rectangle 34">
              <a:extLst>
                <a:ext uri="{FF2B5EF4-FFF2-40B4-BE49-F238E27FC236}">
                  <a16:creationId xmlns:a16="http://schemas.microsoft.com/office/drawing/2014/main" id="{094D8DB9-6621-490A-8F81-57D11BF4D94C}"/>
                </a:ext>
              </a:extLst>
            </p:cNvPr>
            <p:cNvSpPr/>
            <p:nvPr/>
          </p:nvSpPr>
          <p:spPr>
            <a:xfrm>
              <a:off x="4340063" y="3639278"/>
              <a:ext cx="1320282" cy="274407"/>
            </a:xfrm>
            <a:prstGeom prst="rect">
              <a:avLst/>
            </a:prstGeom>
            <a:no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TextBox 35">
              <a:extLst>
                <a:ext uri="{FF2B5EF4-FFF2-40B4-BE49-F238E27FC236}">
                  <a16:creationId xmlns:a16="http://schemas.microsoft.com/office/drawing/2014/main" id="{FC7C58E6-F9D4-4C61-ACC8-DFDC6DC1F42A}"/>
                </a:ext>
              </a:extLst>
            </p:cNvPr>
            <p:cNvSpPr txBox="1"/>
            <p:nvPr/>
          </p:nvSpPr>
          <p:spPr>
            <a:xfrm>
              <a:off x="4320434" y="3617990"/>
              <a:ext cx="1305002" cy="207749"/>
            </a:xfrm>
            <a:prstGeom prst="rect">
              <a:avLst/>
            </a:prstGeom>
            <a:noFill/>
          </p:spPr>
          <p:txBody>
            <a:bodyPr wrap="square" rtlCol="0">
              <a:spAutoFit/>
            </a:bodyPr>
            <a:lstStyle/>
            <a:p>
              <a:r>
                <a:rPr lang="en-US" sz="750"/>
                <a:t>Cluster 1</a:t>
              </a:r>
            </a:p>
          </p:txBody>
        </p:sp>
        <p:sp>
          <p:nvSpPr>
            <p:cNvPr id="37" name="Rectangle 36">
              <a:extLst>
                <a:ext uri="{FF2B5EF4-FFF2-40B4-BE49-F238E27FC236}">
                  <a16:creationId xmlns:a16="http://schemas.microsoft.com/office/drawing/2014/main" id="{BEC0BFBE-4D18-4B3F-9440-1E63C7253E25}"/>
                </a:ext>
              </a:extLst>
            </p:cNvPr>
            <p:cNvSpPr/>
            <p:nvPr/>
          </p:nvSpPr>
          <p:spPr>
            <a:xfrm>
              <a:off x="6394436" y="3752869"/>
              <a:ext cx="307910" cy="1166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a:t>BM4</a:t>
              </a:r>
            </a:p>
          </p:txBody>
        </p:sp>
        <p:sp>
          <p:nvSpPr>
            <p:cNvPr id="38" name="Rectangle 37">
              <a:extLst>
                <a:ext uri="{FF2B5EF4-FFF2-40B4-BE49-F238E27FC236}">
                  <a16:creationId xmlns:a16="http://schemas.microsoft.com/office/drawing/2014/main" id="{523CDB25-9CB5-47C2-8D1A-0B32C3F5EB22}"/>
                </a:ext>
              </a:extLst>
            </p:cNvPr>
            <p:cNvSpPr/>
            <p:nvPr/>
          </p:nvSpPr>
          <p:spPr>
            <a:xfrm>
              <a:off x="6758923" y="3752869"/>
              <a:ext cx="307910" cy="1166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a:t>BM5</a:t>
              </a:r>
            </a:p>
          </p:txBody>
        </p:sp>
        <p:sp>
          <p:nvSpPr>
            <p:cNvPr id="39" name="Rectangle 38">
              <a:extLst>
                <a:ext uri="{FF2B5EF4-FFF2-40B4-BE49-F238E27FC236}">
                  <a16:creationId xmlns:a16="http://schemas.microsoft.com/office/drawing/2014/main" id="{DEC00BF6-AE85-4388-B0C9-0ABFCB2FE2D5}"/>
                </a:ext>
              </a:extLst>
            </p:cNvPr>
            <p:cNvSpPr/>
            <p:nvPr/>
          </p:nvSpPr>
          <p:spPr>
            <a:xfrm>
              <a:off x="7143310" y="3752941"/>
              <a:ext cx="307910" cy="1166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a:t>BM6</a:t>
              </a:r>
            </a:p>
          </p:txBody>
        </p:sp>
        <p:sp>
          <p:nvSpPr>
            <p:cNvPr id="40" name="Rectangle 39">
              <a:extLst>
                <a:ext uri="{FF2B5EF4-FFF2-40B4-BE49-F238E27FC236}">
                  <a16:creationId xmlns:a16="http://schemas.microsoft.com/office/drawing/2014/main" id="{A22E6B7D-17B7-4C00-B1CE-11A49D504DEA}"/>
                </a:ext>
              </a:extLst>
            </p:cNvPr>
            <p:cNvSpPr/>
            <p:nvPr/>
          </p:nvSpPr>
          <p:spPr>
            <a:xfrm>
              <a:off x="6268472" y="3632417"/>
              <a:ext cx="1320282" cy="274407"/>
            </a:xfrm>
            <a:prstGeom prst="rect">
              <a:avLst/>
            </a:prstGeom>
            <a:no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TextBox 40">
              <a:extLst>
                <a:ext uri="{FF2B5EF4-FFF2-40B4-BE49-F238E27FC236}">
                  <a16:creationId xmlns:a16="http://schemas.microsoft.com/office/drawing/2014/main" id="{35CD10B4-0625-47B9-B397-0836867B5D94}"/>
                </a:ext>
              </a:extLst>
            </p:cNvPr>
            <p:cNvSpPr txBox="1"/>
            <p:nvPr/>
          </p:nvSpPr>
          <p:spPr>
            <a:xfrm>
              <a:off x="6248843" y="3611130"/>
              <a:ext cx="1305002" cy="207749"/>
            </a:xfrm>
            <a:prstGeom prst="rect">
              <a:avLst/>
            </a:prstGeom>
            <a:noFill/>
          </p:spPr>
          <p:txBody>
            <a:bodyPr wrap="square" rtlCol="0">
              <a:spAutoFit/>
            </a:bodyPr>
            <a:lstStyle/>
            <a:p>
              <a:r>
                <a:rPr lang="en-US" sz="750"/>
                <a:t>Cluster n</a:t>
              </a:r>
            </a:p>
          </p:txBody>
        </p:sp>
        <p:sp>
          <p:nvSpPr>
            <p:cNvPr id="42" name="TextBox 41">
              <a:extLst>
                <a:ext uri="{FF2B5EF4-FFF2-40B4-BE49-F238E27FC236}">
                  <a16:creationId xmlns:a16="http://schemas.microsoft.com/office/drawing/2014/main" id="{1ACD3557-70A7-4000-85D5-833EF58AB916}"/>
                </a:ext>
              </a:extLst>
            </p:cNvPr>
            <p:cNvSpPr txBox="1"/>
            <p:nvPr/>
          </p:nvSpPr>
          <p:spPr>
            <a:xfrm>
              <a:off x="3896352" y="1556969"/>
              <a:ext cx="1345788" cy="346249"/>
            </a:xfrm>
            <a:prstGeom prst="rect">
              <a:avLst/>
            </a:prstGeom>
            <a:noFill/>
          </p:spPr>
          <p:txBody>
            <a:bodyPr wrap="square" lIns="137160" tIns="109728" rIns="137160" bIns="109728" rtlCol="0">
              <a:spAutoFit/>
            </a:bodyPr>
            <a:lstStyle/>
            <a:p>
              <a:pPr>
                <a:lnSpc>
                  <a:spcPct val="90000"/>
                </a:lnSpc>
                <a:spcAft>
                  <a:spcPts val="450"/>
                </a:spcAft>
              </a:pPr>
              <a:r>
                <a:rPr lang="en-US" sz="900" b="1"/>
                <a:t>AVS</a:t>
              </a:r>
            </a:p>
          </p:txBody>
        </p:sp>
        <p:sp>
          <p:nvSpPr>
            <p:cNvPr id="43" name="Rectangle 42">
              <a:extLst>
                <a:ext uri="{FF2B5EF4-FFF2-40B4-BE49-F238E27FC236}">
                  <a16:creationId xmlns:a16="http://schemas.microsoft.com/office/drawing/2014/main" id="{052B8907-9C46-4BE4-B14B-EE238CDEAA11}"/>
                </a:ext>
              </a:extLst>
            </p:cNvPr>
            <p:cNvSpPr/>
            <p:nvPr/>
          </p:nvSpPr>
          <p:spPr>
            <a:xfrm>
              <a:off x="4108359" y="1815630"/>
              <a:ext cx="3614472" cy="221596"/>
            </a:xfrm>
            <a:prstGeom prst="rect">
              <a:avLst/>
            </a:prstGeom>
            <a:solidFill>
              <a:srgbClr val="50E6FF">
                <a:alpha val="90000"/>
              </a:srgbClr>
            </a:solidFill>
            <a:ln w="6350" cap="flat" cmpd="sng" algn="ctr">
              <a:solidFill>
                <a:schemeClr val="tx1"/>
              </a:solidFill>
              <a:prstDash val="solid"/>
            </a:ln>
            <a:effectLst/>
          </p:spPr>
          <p:txBody>
            <a:bodyPr rot="0" spcFirstLastPara="0" vert="horz" wrap="square" lIns="69935" tIns="69935" rIns="69935" bIns="69935" numCol="1" spcCol="0" rtlCol="0" fromWordArt="0" anchor="ctr" anchorCtr="0" forceAA="0" compatLnSpc="1">
              <a:prstTxWarp prst="textNoShape">
                <a:avLst/>
              </a:prstTxWarp>
              <a:noAutofit/>
            </a:bodyPr>
            <a:lstStyle/>
            <a:p>
              <a:pPr algn="ctr" defTabSz="699368">
                <a:buClr>
                  <a:srgbClr val="000000"/>
                </a:buClr>
              </a:pPr>
              <a:r>
                <a:rPr lang="en-US" sz="750" b="1">
                  <a:solidFill>
                    <a:srgbClr val="000000"/>
                  </a:solidFill>
                  <a:latin typeface="Segoe UI"/>
                  <a:ea typeface="Microsoft YaHei" panose="020B0503020204020204" pitchFamily="34" charset="-122"/>
                  <a:cs typeface="Futura Medium" panose="020B0602020204020303" pitchFamily="34" charset="-79"/>
                </a:rPr>
                <a:t>AVS Control Plane (RP)</a:t>
              </a:r>
            </a:p>
          </p:txBody>
        </p:sp>
        <p:cxnSp>
          <p:nvCxnSpPr>
            <p:cNvPr id="44" name="Straight Arrow Connector 43">
              <a:extLst>
                <a:ext uri="{FF2B5EF4-FFF2-40B4-BE49-F238E27FC236}">
                  <a16:creationId xmlns:a16="http://schemas.microsoft.com/office/drawing/2014/main" id="{A8B73B66-729F-4687-A29B-67C326222CDF}"/>
                </a:ext>
              </a:extLst>
            </p:cNvPr>
            <p:cNvCxnSpPr>
              <a:cxnSpLocks/>
              <a:endCxn id="43" idx="0"/>
            </p:cNvCxnSpPr>
            <p:nvPr/>
          </p:nvCxnSpPr>
          <p:spPr>
            <a:xfrm>
              <a:off x="5915595" y="1403401"/>
              <a:ext cx="0" cy="412229"/>
            </a:xfrm>
            <a:prstGeom prst="straightConnector1">
              <a:avLst/>
            </a:prstGeom>
            <a:ln w="3175">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747F723-0543-41B5-86AE-C6770A1D384A}"/>
                </a:ext>
              </a:extLst>
            </p:cNvPr>
            <p:cNvCxnSpPr>
              <a:cxnSpLocks/>
              <a:endCxn id="9" idx="0"/>
            </p:cNvCxnSpPr>
            <p:nvPr/>
          </p:nvCxnSpPr>
          <p:spPr>
            <a:xfrm>
              <a:off x="5924556" y="2024549"/>
              <a:ext cx="0" cy="240862"/>
            </a:xfrm>
            <a:prstGeom prst="straightConnector1">
              <a:avLst/>
            </a:prstGeom>
            <a:ln w="3175">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1A4BD06C-D73B-4047-8E0C-2FF47BAF8A0A}"/>
                </a:ext>
              </a:extLst>
            </p:cNvPr>
            <p:cNvCxnSpPr>
              <a:cxnSpLocks/>
              <a:endCxn id="29" idx="0"/>
            </p:cNvCxnSpPr>
            <p:nvPr/>
          </p:nvCxnSpPr>
          <p:spPr>
            <a:xfrm>
              <a:off x="8689783" y="1430378"/>
              <a:ext cx="0" cy="217254"/>
            </a:xfrm>
            <a:prstGeom prst="straightConnector1">
              <a:avLst/>
            </a:prstGeom>
            <a:ln w="3175">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DC63735E-30E7-413B-9561-76E8B38CA7E0}"/>
              </a:ext>
            </a:extLst>
          </p:cNvPr>
          <p:cNvPicPr>
            <a:picLocks noChangeAspect="1"/>
          </p:cNvPicPr>
          <p:nvPr/>
        </p:nvPicPr>
        <p:blipFill>
          <a:blip r:embed="rId5"/>
          <a:stretch>
            <a:fillRect/>
          </a:stretch>
        </p:blipFill>
        <p:spPr>
          <a:xfrm>
            <a:off x="6408266" y="470470"/>
            <a:ext cx="337600" cy="286448"/>
          </a:xfrm>
          <a:prstGeom prst="rect">
            <a:avLst/>
          </a:prstGeom>
        </p:spPr>
      </p:pic>
      <p:sp>
        <p:nvSpPr>
          <p:cNvPr id="49" name="TextBox 48">
            <a:extLst>
              <a:ext uri="{FF2B5EF4-FFF2-40B4-BE49-F238E27FC236}">
                <a16:creationId xmlns:a16="http://schemas.microsoft.com/office/drawing/2014/main" id="{EBB23B78-A96D-485E-8266-B6E876844FDF}"/>
              </a:ext>
            </a:extLst>
          </p:cNvPr>
          <p:cNvSpPr txBox="1"/>
          <p:nvPr/>
        </p:nvSpPr>
        <p:spPr>
          <a:xfrm>
            <a:off x="6125837" y="177549"/>
            <a:ext cx="862449" cy="335861"/>
          </a:xfrm>
          <a:prstGeom prst="rect">
            <a:avLst/>
          </a:prstGeom>
          <a:noFill/>
        </p:spPr>
        <p:txBody>
          <a:bodyPr wrap="square" lIns="137160" tIns="109728" rIns="137160" bIns="109728" rtlCol="0">
            <a:spAutoFit/>
          </a:bodyPr>
          <a:lstStyle/>
          <a:p>
            <a:pPr>
              <a:lnSpc>
                <a:spcPct val="90000"/>
              </a:lnSpc>
              <a:spcAft>
                <a:spcPts val="450"/>
              </a:spcAft>
            </a:pPr>
            <a:r>
              <a:rPr lang="en-US" sz="825" b="1" dirty="0">
                <a:gradFill>
                  <a:gsLst>
                    <a:gs pos="2917">
                      <a:schemeClr val="tx1"/>
                    </a:gs>
                    <a:gs pos="30000">
                      <a:schemeClr val="tx1"/>
                    </a:gs>
                  </a:gsLst>
                  <a:lin ang="5400000" scaled="0"/>
                </a:gradFill>
              </a:rPr>
              <a:t>AVS admin</a:t>
            </a:r>
          </a:p>
        </p:txBody>
      </p:sp>
      <p:cxnSp>
        <p:nvCxnSpPr>
          <p:cNvPr id="51" name="Straight Arrow Connector 50">
            <a:extLst>
              <a:ext uri="{FF2B5EF4-FFF2-40B4-BE49-F238E27FC236}">
                <a16:creationId xmlns:a16="http://schemas.microsoft.com/office/drawing/2014/main" id="{AA48629C-E9F2-43BC-8810-DDA6F77ECE43}"/>
              </a:ext>
            </a:extLst>
          </p:cNvPr>
          <p:cNvCxnSpPr>
            <a:cxnSpLocks/>
          </p:cNvCxnSpPr>
          <p:nvPr/>
        </p:nvCxnSpPr>
        <p:spPr>
          <a:xfrm flipH="1">
            <a:off x="6275193" y="699954"/>
            <a:ext cx="250961" cy="610877"/>
          </a:xfrm>
          <a:prstGeom prst="straightConnector1">
            <a:avLst/>
          </a:prstGeom>
          <a:ln w="3175">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AF113FB-FB3B-419D-ACEF-10388B8E3593}"/>
              </a:ext>
            </a:extLst>
          </p:cNvPr>
          <p:cNvCxnSpPr>
            <a:cxnSpLocks/>
          </p:cNvCxnSpPr>
          <p:nvPr/>
        </p:nvCxnSpPr>
        <p:spPr>
          <a:xfrm>
            <a:off x="6525567" y="694267"/>
            <a:ext cx="556509" cy="1691618"/>
          </a:xfrm>
          <a:prstGeom prst="straightConnector1">
            <a:avLst/>
          </a:prstGeom>
          <a:ln w="3175">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5E5AB5F0-6DFD-42A9-9005-96CBBBB101E8}"/>
              </a:ext>
            </a:extLst>
          </p:cNvPr>
          <p:cNvSpPr txBox="1"/>
          <p:nvPr/>
        </p:nvSpPr>
        <p:spPr>
          <a:xfrm>
            <a:off x="6797781" y="571276"/>
            <a:ext cx="1542293" cy="323165"/>
          </a:xfrm>
          <a:prstGeom prst="rect">
            <a:avLst/>
          </a:prstGeom>
          <a:noFill/>
        </p:spPr>
        <p:txBody>
          <a:bodyPr wrap="square" rtlCol="0">
            <a:spAutoFit/>
          </a:bodyPr>
          <a:lstStyle/>
          <a:p>
            <a:r>
              <a:rPr lang="en-US" sz="750"/>
              <a:t>Admin manages Private Cloud using ARM and VMware tools</a:t>
            </a:r>
          </a:p>
        </p:txBody>
      </p:sp>
      <p:sp>
        <p:nvSpPr>
          <p:cNvPr id="58" name="TextBox 57">
            <a:extLst>
              <a:ext uri="{FF2B5EF4-FFF2-40B4-BE49-F238E27FC236}">
                <a16:creationId xmlns:a16="http://schemas.microsoft.com/office/drawing/2014/main" id="{64446157-5DD9-4F31-8346-5DA0357170B9}"/>
              </a:ext>
            </a:extLst>
          </p:cNvPr>
          <p:cNvSpPr txBox="1"/>
          <p:nvPr/>
        </p:nvSpPr>
        <p:spPr>
          <a:xfrm>
            <a:off x="73766" y="1112808"/>
            <a:ext cx="3755568" cy="3420552"/>
          </a:xfrm>
          <a:prstGeom prst="rect">
            <a:avLst/>
          </a:prstGeom>
          <a:noFill/>
        </p:spPr>
        <p:txBody>
          <a:bodyPr wrap="square" lIns="137160" tIns="109728" rIns="137160" bIns="109728" rtlCol="0">
            <a:spAutoFit/>
          </a:bodyPr>
          <a:lstStyle/>
          <a:p>
            <a:pPr marL="214313" indent="-214313">
              <a:lnSpc>
                <a:spcPct val="150000"/>
              </a:lnSpc>
              <a:spcAft>
                <a:spcPts val="450"/>
              </a:spcAft>
              <a:buFont typeface="Wingdings" panose="05000000000000000000" pitchFamily="2" charset="2"/>
              <a:buChar char="Ø"/>
            </a:pPr>
            <a:r>
              <a:rPr lang="en-US" sz="1050" dirty="0">
                <a:gradFill>
                  <a:gsLst>
                    <a:gs pos="2917">
                      <a:schemeClr val="tx1"/>
                    </a:gs>
                    <a:gs pos="30000">
                      <a:schemeClr val="tx1"/>
                    </a:gs>
                  </a:gsLst>
                  <a:lin ang="5400000" scaled="0"/>
                </a:gradFill>
              </a:rPr>
              <a:t>Enables an Azure admin to use ARM to provision and scale a VMware Private Cloud (PC)</a:t>
            </a:r>
          </a:p>
          <a:p>
            <a:pPr marL="214313" indent="-214313">
              <a:lnSpc>
                <a:spcPct val="150000"/>
              </a:lnSpc>
              <a:spcAft>
                <a:spcPts val="450"/>
              </a:spcAft>
              <a:buFont typeface="Wingdings" panose="05000000000000000000" pitchFamily="2" charset="2"/>
              <a:buChar char="Ø"/>
            </a:pPr>
            <a:r>
              <a:rPr lang="en-US" sz="1050" dirty="0">
                <a:gradFill>
                  <a:gsLst>
                    <a:gs pos="2917">
                      <a:schemeClr val="tx1"/>
                    </a:gs>
                    <a:gs pos="30000">
                      <a:schemeClr val="tx1"/>
                    </a:gs>
                  </a:gsLst>
                  <a:lin ang="5400000" scaled="0"/>
                </a:gradFill>
              </a:rPr>
              <a:t>Every PC has its own local vCenter, NSX-T and HCX Manager</a:t>
            </a:r>
          </a:p>
          <a:p>
            <a:pPr marL="214313" indent="-214313">
              <a:lnSpc>
                <a:spcPct val="150000"/>
              </a:lnSpc>
              <a:spcAft>
                <a:spcPts val="450"/>
              </a:spcAft>
              <a:buFont typeface="Wingdings" panose="05000000000000000000" pitchFamily="2" charset="2"/>
              <a:buChar char="Ø"/>
            </a:pPr>
            <a:r>
              <a:rPr lang="en-US" sz="1050" dirty="0">
                <a:gradFill>
                  <a:gsLst>
                    <a:gs pos="2917">
                      <a:schemeClr val="tx1"/>
                    </a:gs>
                    <a:gs pos="30000">
                      <a:schemeClr val="tx1"/>
                    </a:gs>
                  </a:gsLst>
                  <a:lin ang="5400000" scaled="0"/>
                </a:gradFill>
              </a:rPr>
              <a:t>PC can optionally be connected to Azure IaaS/PaaS and Data via an internal AVS managed Express Route</a:t>
            </a:r>
          </a:p>
          <a:p>
            <a:pPr marL="214313" indent="-214313">
              <a:lnSpc>
                <a:spcPct val="150000"/>
              </a:lnSpc>
              <a:spcAft>
                <a:spcPts val="450"/>
              </a:spcAft>
              <a:buFont typeface="Wingdings" panose="05000000000000000000" pitchFamily="2" charset="2"/>
              <a:buChar char="Ø"/>
            </a:pPr>
            <a:r>
              <a:rPr lang="en-US" sz="1050" dirty="0">
                <a:gradFill>
                  <a:gsLst>
                    <a:gs pos="2917">
                      <a:schemeClr val="tx1"/>
                    </a:gs>
                    <a:gs pos="30000">
                      <a:schemeClr val="tx1"/>
                    </a:gs>
                  </a:gsLst>
                  <a:lin ang="5400000" scaled="0"/>
                </a:gradFill>
              </a:rPr>
              <a:t>Support for multiple vSphere clusters per Private Cloud &amp; scale up/down of a cluster</a:t>
            </a:r>
          </a:p>
          <a:p>
            <a:pPr marL="214313" indent="-214313">
              <a:lnSpc>
                <a:spcPct val="150000"/>
              </a:lnSpc>
              <a:spcAft>
                <a:spcPts val="450"/>
              </a:spcAft>
              <a:buFont typeface="Wingdings" panose="05000000000000000000" pitchFamily="2" charset="2"/>
              <a:buChar char="Ø"/>
            </a:pPr>
            <a:r>
              <a:rPr lang="en-US" sz="1050" dirty="0">
                <a:gradFill>
                  <a:gsLst>
                    <a:gs pos="2917">
                      <a:schemeClr val="tx1"/>
                    </a:gs>
                    <a:gs pos="30000">
                      <a:schemeClr val="tx1"/>
                    </a:gs>
                  </a:gsLst>
                  <a:lin ang="5400000" scaled="0"/>
                </a:gradFill>
              </a:rPr>
              <a:t>PC can optionally be connected to customer’s on-premise infrastructure via VPN or Global Reach </a:t>
            </a:r>
          </a:p>
          <a:p>
            <a:pPr marL="214313" indent="-214313">
              <a:lnSpc>
                <a:spcPct val="150000"/>
              </a:lnSpc>
              <a:spcAft>
                <a:spcPts val="450"/>
              </a:spcAft>
              <a:buFont typeface="Wingdings" panose="05000000000000000000" pitchFamily="2" charset="2"/>
              <a:buChar char="Ø"/>
            </a:pPr>
            <a:r>
              <a:rPr lang="en-US" sz="1050" dirty="0">
                <a:gradFill>
                  <a:gsLst>
                    <a:gs pos="2917">
                      <a:schemeClr val="tx1"/>
                    </a:gs>
                    <a:gs pos="30000">
                      <a:schemeClr val="tx1"/>
                    </a:gs>
                  </a:gsLst>
                  <a:lin ang="5400000" scaled="0"/>
                </a:gradFill>
              </a:rPr>
              <a:t>AVS manages Deployment, Monitoring, Repair, Upgrades, Billing and Compliance for the Private Cloud</a:t>
            </a:r>
          </a:p>
        </p:txBody>
      </p:sp>
    </p:spTree>
    <p:extLst>
      <p:ext uri="{BB962C8B-B14F-4D97-AF65-F5344CB8AC3E}">
        <p14:creationId xmlns:p14="http://schemas.microsoft.com/office/powerpoint/2010/main" val="11574157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535243D-621D-4CDF-9EF5-78207198BDBE}"/>
              </a:ext>
            </a:extLst>
          </p:cNvPr>
          <p:cNvSpPr txBox="1">
            <a:spLocks/>
          </p:cNvSpPr>
          <p:nvPr/>
        </p:nvSpPr>
        <p:spPr>
          <a:xfrm>
            <a:off x="341997" y="465324"/>
            <a:ext cx="8479852" cy="332399"/>
          </a:xfrm>
          <a:prstGeom prst="rect">
            <a:avLst/>
          </a:prstGeom>
        </p:spPr>
        <p:txBody>
          <a:bodyPr vert="horz" wrap="square" lIns="0" tIns="0" rIns="0" bIns="0" rtlCol="0" anchor="t">
            <a:spAutoFit/>
          </a:bodyPr>
          <a:lstStyle>
            <a:lvl1pPr algn="l" defTabSz="685845" rtl="0" eaLnBrk="1" latinLnBrk="0" hangingPunct="1">
              <a:lnSpc>
                <a:spcPct val="90000"/>
              </a:lnSpc>
              <a:spcBef>
                <a:spcPct val="0"/>
              </a:spcBef>
              <a:buNone/>
              <a:defRPr lang="en-US" sz="2800" b="0" kern="1200" cap="none" spc="-37" baseline="0">
                <a:ln w="3175">
                  <a:noFill/>
                </a:ln>
                <a:solidFill>
                  <a:schemeClr val="bg1"/>
                </a:solidFill>
                <a:effectLst/>
                <a:latin typeface="Arial" panose="020B0604020202020204" pitchFamily="34" charset="0"/>
                <a:ea typeface="+mn-ea"/>
                <a:cs typeface="Segoe UI" pitchFamily="34" charset="0"/>
              </a:defRPr>
            </a:lvl1pPr>
          </a:lstStyle>
          <a:p>
            <a:pPr defTabSz="685828">
              <a:defRPr/>
            </a:pPr>
            <a:r>
              <a:rPr lang="en-US" sz="2400" dirty="0">
                <a:solidFill>
                  <a:srgbClr val="000000"/>
                </a:solidFill>
                <a:latin typeface="Segoe UI Semibold"/>
              </a:rPr>
              <a:t>AVS Compute Overview</a:t>
            </a:r>
          </a:p>
        </p:txBody>
      </p:sp>
      <p:sp>
        <p:nvSpPr>
          <p:cNvPr id="2" name="TextBox 1">
            <a:extLst>
              <a:ext uri="{FF2B5EF4-FFF2-40B4-BE49-F238E27FC236}">
                <a16:creationId xmlns:a16="http://schemas.microsoft.com/office/drawing/2014/main" id="{BF3813C9-43E9-46AE-B192-2510F5CA41F4}"/>
              </a:ext>
            </a:extLst>
          </p:cNvPr>
          <p:cNvSpPr txBox="1"/>
          <p:nvPr/>
        </p:nvSpPr>
        <p:spPr>
          <a:xfrm>
            <a:off x="45845" y="969968"/>
            <a:ext cx="8803308" cy="3024289"/>
          </a:xfrm>
          <a:prstGeom prst="rect">
            <a:avLst/>
          </a:prstGeom>
          <a:noFill/>
        </p:spPr>
        <p:txBody>
          <a:bodyPr wrap="square" lIns="137160" tIns="109728" rIns="137160" bIns="109728" rtlCol="0" anchor="t">
            <a:spAutoFit/>
          </a:bodyPr>
          <a:lstStyle/>
          <a:p>
            <a:pPr marL="214313" indent="-214313">
              <a:lnSpc>
                <a:spcPct val="150000"/>
              </a:lnSpc>
              <a:spcAft>
                <a:spcPts val="450"/>
              </a:spcAft>
              <a:buFont typeface="Wingdings" panose="05000000000000000000" pitchFamily="2" charset="2"/>
              <a:buChar char="Ø"/>
            </a:pPr>
            <a:r>
              <a:rPr lang="en-US" sz="1050" dirty="0">
                <a:gradFill>
                  <a:gsLst>
                    <a:gs pos="2917">
                      <a:schemeClr val="tx1"/>
                    </a:gs>
                    <a:gs pos="30000">
                      <a:schemeClr val="tx1"/>
                    </a:gs>
                  </a:gsLst>
                  <a:lin ang="5400000" scaled="0"/>
                </a:gradFill>
              </a:rPr>
              <a:t>Software versions at AVS 2.0 GA – vCenter 6.7u3 and ESXi 6.7u3</a:t>
            </a:r>
            <a:endParaRPr lang="en-US" sz="1050" dirty="0">
              <a:gradFill>
                <a:gsLst>
                  <a:gs pos="2917">
                    <a:schemeClr val="tx1"/>
                  </a:gs>
                  <a:gs pos="30000">
                    <a:schemeClr val="tx1"/>
                  </a:gs>
                </a:gsLst>
                <a:lin ang="5400000" scaled="0"/>
              </a:gradFill>
              <a:cs typeface="Calibri"/>
            </a:endParaRPr>
          </a:p>
          <a:p>
            <a:pPr marL="214313" indent="-214313">
              <a:lnSpc>
                <a:spcPct val="150000"/>
              </a:lnSpc>
              <a:spcAft>
                <a:spcPts val="450"/>
              </a:spcAft>
              <a:buFont typeface="Wingdings" panose="05000000000000000000" pitchFamily="2" charset="2"/>
              <a:buChar char="Ø"/>
            </a:pPr>
            <a:r>
              <a:rPr lang="en-US" sz="1050" dirty="0">
                <a:gradFill>
                  <a:gsLst>
                    <a:gs pos="2917">
                      <a:schemeClr val="tx1"/>
                    </a:gs>
                    <a:gs pos="30000">
                      <a:schemeClr val="tx1"/>
                    </a:gs>
                  </a:gsLst>
                  <a:lin ang="5400000" scaled="0"/>
                </a:gradFill>
              </a:rPr>
              <a:t>Host Monitoring – hosts are continuously monitored for failures both at the infrastructure layer and vSphere layer. </a:t>
            </a:r>
            <a:endParaRPr lang="en-US" sz="1050" dirty="0">
              <a:gradFill>
                <a:gsLst>
                  <a:gs pos="2917">
                    <a:schemeClr val="tx1"/>
                  </a:gs>
                  <a:gs pos="30000">
                    <a:schemeClr val="tx1"/>
                  </a:gs>
                </a:gsLst>
                <a:lin ang="5400000" scaled="0"/>
              </a:gradFill>
              <a:cs typeface="Calibri"/>
            </a:endParaRPr>
          </a:p>
          <a:p>
            <a:pPr marL="214313" indent="-214313">
              <a:lnSpc>
                <a:spcPct val="150000"/>
              </a:lnSpc>
              <a:spcAft>
                <a:spcPts val="450"/>
              </a:spcAft>
              <a:buFont typeface="Wingdings" panose="05000000000000000000" pitchFamily="2" charset="2"/>
              <a:buChar char="Ø"/>
            </a:pPr>
            <a:r>
              <a:rPr lang="en-US" sz="1050" dirty="0">
                <a:gradFill>
                  <a:gsLst>
                    <a:gs pos="2917">
                      <a:schemeClr val="tx1"/>
                    </a:gs>
                    <a:gs pos="30000">
                      <a:schemeClr val="tx1"/>
                    </a:gs>
                  </a:gsLst>
                  <a:lin ang="5400000" scaled="0"/>
                </a:gradFill>
              </a:rPr>
              <a:t>Host Remediation – when failures are detected, hosts are automatically remediated i.e. new host/s are added into the cluster and failed hosts are taken out of the cluster for repair</a:t>
            </a:r>
            <a:endParaRPr lang="en-US" sz="1050" dirty="0">
              <a:gradFill>
                <a:gsLst>
                  <a:gs pos="2917">
                    <a:schemeClr val="tx1"/>
                  </a:gs>
                  <a:gs pos="30000">
                    <a:schemeClr val="tx1"/>
                  </a:gs>
                </a:gsLst>
                <a:lin ang="5400000" scaled="0"/>
              </a:gradFill>
              <a:cs typeface="Calibri"/>
            </a:endParaRPr>
          </a:p>
          <a:p>
            <a:pPr marL="557213" lvl="1" indent="-214313">
              <a:lnSpc>
                <a:spcPct val="150000"/>
              </a:lnSpc>
              <a:spcAft>
                <a:spcPts val="450"/>
              </a:spcAft>
              <a:buFont typeface="Wingdings" panose="05000000000000000000" pitchFamily="2" charset="2"/>
              <a:buChar char="Ø"/>
            </a:pPr>
            <a:r>
              <a:rPr lang="en-US" sz="900" dirty="0">
                <a:gradFill>
                  <a:gsLst>
                    <a:gs pos="2917">
                      <a:schemeClr val="tx1"/>
                    </a:gs>
                    <a:gs pos="30000">
                      <a:schemeClr val="tx1"/>
                    </a:gs>
                  </a:gsLst>
                  <a:lin ang="5400000" scaled="0"/>
                </a:gradFill>
              </a:rPr>
              <a:t>Manual Remediation – SRE driven </a:t>
            </a:r>
            <a:endParaRPr lang="en-US" sz="900" dirty="0">
              <a:gradFill>
                <a:gsLst>
                  <a:gs pos="2917">
                    <a:schemeClr val="tx1"/>
                  </a:gs>
                  <a:gs pos="30000">
                    <a:schemeClr val="tx1"/>
                  </a:gs>
                </a:gsLst>
                <a:lin ang="5400000" scaled="0"/>
              </a:gradFill>
              <a:cs typeface="Calibri"/>
            </a:endParaRPr>
          </a:p>
          <a:p>
            <a:pPr marL="557213" lvl="1" indent="-214313">
              <a:lnSpc>
                <a:spcPct val="150000"/>
              </a:lnSpc>
              <a:spcAft>
                <a:spcPts val="450"/>
              </a:spcAft>
              <a:buFont typeface="Wingdings" panose="05000000000000000000" pitchFamily="2" charset="2"/>
              <a:buChar char="Ø"/>
            </a:pPr>
            <a:r>
              <a:rPr lang="en-US" sz="900" dirty="0">
                <a:gradFill>
                  <a:gsLst>
                    <a:gs pos="2917">
                      <a:schemeClr val="tx1"/>
                    </a:gs>
                    <a:gs pos="30000">
                      <a:schemeClr val="tx1"/>
                    </a:gs>
                  </a:gsLst>
                  <a:lin ang="5400000" scaled="0"/>
                </a:gradFill>
              </a:rPr>
              <a:t>Automated Host Remediation – fully automated process</a:t>
            </a:r>
            <a:endParaRPr lang="en-US" sz="900" dirty="0">
              <a:gradFill>
                <a:gsLst>
                  <a:gs pos="2917">
                    <a:schemeClr val="tx1"/>
                  </a:gs>
                  <a:gs pos="30000">
                    <a:schemeClr val="tx1"/>
                  </a:gs>
                </a:gsLst>
                <a:lin ang="5400000" scaled="0"/>
              </a:gradFill>
              <a:cs typeface="Calibri"/>
            </a:endParaRPr>
          </a:p>
          <a:p>
            <a:pPr marL="557213" lvl="1" indent="-214313">
              <a:lnSpc>
                <a:spcPct val="150000"/>
              </a:lnSpc>
              <a:spcAft>
                <a:spcPts val="450"/>
              </a:spcAft>
              <a:buFont typeface="Wingdings" panose="05000000000000000000" pitchFamily="2" charset="2"/>
              <a:buChar char="Ø"/>
            </a:pPr>
            <a:r>
              <a:rPr lang="en-US" sz="900" dirty="0">
                <a:gradFill>
                  <a:gsLst>
                    <a:gs pos="2917">
                      <a:schemeClr val="tx1"/>
                    </a:gs>
                    <a:gs pos="30000">
                      <a:schemeClr val="tx1"/>
                    </a:gs>
                  </a:gsLst>
                  <a:lin ang="5400000" scaled="0"/>
                </a:gradFill>
              </a:rPr>
              <a:t>AEO Customer Notifications during remediation </a:t>
            </a:r>
            <a:endParaRPr lang="en-US" sz="900" dirty="0">
              <a:gradFill>
                <a:gsLst>
                  <a:gs pos="2917">
                    <a:schemeClr val="tx1"/>
                  </a:gs>
                  <a:gs pos="30000">
                    <a:schemeClr val="tx1"/>
                  </a:gs>
                </a:gsLst>
                <a:lin ang="5400000" scaled="0"/>
              </a:gradFill>
              <a:cs typeface="Calibri"/>
            </a:endParaRPr>
          </a:p>
          <a:p>
            <a:pPr marL="214313" indent="-214313">
              <a:lnSpc>
                <a:spcPct val="150000"/>
              </a:lnSpc>
              <a:spcAft>
                <a:spcPts val="450"/>
              </a:spcAft>
              <a:buFont typeface="Wingdings" panose="05000000000000000000" pitchFamily="2" charset="2"/>
              <a:buChar char="Ø"/>
            </a:pPr>
            <a:r>
              <a:rPr lang="en-US" sz="1050" dirty="0">
                <a:gradFill>
                  <a:gsLst>
                    <a:gs pos="2917">
                      <a:schemeClr val="tx1"/>
                    </a:gs>
                    <a:gs pos="30000">
                      <a:schemeClr val="tx1"/>
                    </a:gs>
                  </a:gsLst>
                  <a:lin ang="5400000" scaled="0"/>
                </a:gradFill>
              </a:rPr>
              <a:t>Ability for the tenant to retrieve and rotate credentials on SDDC appliances </a:t>
            </a:r>
            <a:endParaRPr lang="en-US" sz="1050" dirty="0">
              <a:gradFill>
                <a:gsLst>
                  <a:gs pos="2917">
                    <a:schemeClr val="tx1"/>
                  </a:gs>
                  <a:gs pos="30000">
                    <a:schemeClr val="tx1"/>
                  </a:gs>
                </a:gsLst>
                <a:lin ang="5400000" scaled="0"/>
              </a:gradFill>
              <a:cs typeface="Calibri"/>
            </a:endParaRPr>
          </a:p>
          <a:p>
            <a:pPr marL="214313" indent="-214313">
              <a:lnSpc>
                <a:spcPct val="150000"/>
              </a:lnSpc>
              <a:spcAft>
                <a:spcPts val="450"/>
              </a:spcAft>
              <a:buFont typeface="Wingdings" panose="05000000000000000000" pitchFamily="2" charset="2"/>
              <a:buChar char="Ø"/>
            </a:pPr>
            <a:r>
              <a:rPr lang="en-US" sz="1050" dirty="0">
                <a:gradFill>
                  <a:gsLst>
                    <a:gs pos="2917">
                      <a:schemeClr val="tx1"/>
                    </a:gs>
                    <a:gs pos="30000">
                      <a:schemeClr val="tx1"/>
                    </a:gs>
                  </a:gsLst>
                  <a:lin ang="5400000" scaled="0"/>
                </a:gradFill>
              </a:rPr>
              <a:t>Customers can access vCenter, NSX-T Manager and HCX logs via Azure Monitor and Log Analytics integration</a:t>
            </a:r>
            <a:endParaRPr lang="en-US" sz="1050" dirty="0">
              <a:gradFill>
                <a:gsLst>
                  <a:gs pos="2917">
                    <a:schemeClr val="tx1"/>
                  </a:gs>
                  <a:gs pos="30000">
                    <a:schemeClr val="tx1"/>
                  </a:gs>
                </a:gsLst>
                <a:lin ang="5400000" scaled="0"/>
              </a:gradFill>
              <a:cs typeface="Calibri"/>
            </a:endParaRPr>
          </a:p>
          <a:p>
            <a:pPr marL="214313" indent="-214313">
              <a:lnSpc>
                <a:spcPct val="150000"/>
              </a:lnSpc>
              <a:spcAft>
                <a:spcPts val="450"/>
              </a:spcAft>
              <a:buFont typeface="Wingdings" panose="05000000000000000000" pitchFamily="2" charset="2"/>
              <a:buChar char="Ø"/>
            </a:pPr>
            <a:r>
              <a:rPr lang="en-US" sz="1050" dirty="0">
                <a:gradFill>
                  <a:gsLst>
                    <a:gs pos="2917">
                      <a:schemeClr val="tx1"/>
                    </a:gs>
                    <a:gs pos="30000">
                      <a:schemeClr val="tx1"/>
                    </a:gs>
                  </a:gsLst>
                  <a:lin ang="5400000" scaled="0"/>
                </a:gradFill>
              </a:rPr>
              <a:t>vRealize Operations for monitoring SDDC appliances. Two deployment options – </a:t>
            </a:r>
            <a:r>
              <a:rPr lang="en-US" sz="1050" dirty="0" err="1">
                <a:gradFill>
                  <a:gsLst>
                    <a:gs pos="2917">
                      <a:schemeClr val="tx1"/>
                    </a:gs>
                    <a:gs pos="30000">
                      <a:schemeClr val="tx1"/>
                    </a:gs>
                  </a:gsLst>
                  <a:lin ang="5400000" scaled="0"/>
                </a:gradFill>
              </a:rPr>
              <a:t>vROPs</a:t>
            </a:r>
            <a:r>
              <a:rPr lang="en-US" sz="1050" dirty="0">
                <a:gradFill>
                  <a:gsLst>
                    <a:gs pos="2917">
                      <a:schemeClr val="tx1"/>
                    </a:gs>
                    <a:gs pos="30000">
                      <a:schemeClr val="tx1"/>
                    </a:gs>
                  </a:gsLst>
                  <a:lin ang="5400000" scaled="0"/>
                </a:gradFill>
              </a:rPr>
              <a:t> on prem or  </a:t>
            </a:r>
            <a:r>
              <a:rPr lang="en-US" sz="1050" dirty="0" err="1">
                <a:gradFill>
                  <a:gsLst>
                    <a:gs pos="2917">
                      <a:schemeClr val="tx1"/>
                    </a:gs>
                    <a:gs pos="30000">
                      <a:schemeClr val="tx1"/>
                    </a:gs>
                  </a:gsLst>
                  <a:lin ang="5400000" scaled="0"/>
                </a:gradFill>
              </a:rPr>
              <a:t>vROPS</a:t>
            </a:r>
            <a:r>
              <a:rPr lang="en-US" sz="1050" dirty="0">
                <a:gradFill>
                  <a:gsLst>
                    <a:gs pos="2917">
                      <a:schemeClr val="tx1"/>
                    </a:gs>
                    <a:gs pos="30000">
                      <a:schemeClr val="tx1"/>
                    </a:gs>
                  </a:gsLst>
                  <a:lin ang="5400000" scaled="0"/>
                </a:gradFill>
              </a:rPr>
              <a:t> on AVS </a:t>
            </a:r>
            <a:endParaRPr lang="en-US" sz="900" dirty="0">
              <a:gradFill>
                <a:gsLst>
                  <a:gs pos="2917">
                    <a:schemeClr val="tx1"/>
                  </a:gs>
                  <a:gs pos="30000">
                    <a:schemeClr val="tx1"/>
                  </a:gs>
                </a:gsLst>
                <a:lin ang="5400000" scaled="0"/>
              </a:gradFill>
              <a:cs typeface="Calibri"/>
            </a:endParaRPr>
          </a:p>
        </p:txBody>
      </p:sp>
    </p:spTree>
    <p:extLst>
      <p:ext uri="{BB962C8B-B14F-4D97-AF65-F5344CB8AC3E}">
        <p14:creationId xmlns:p14="http://schemas.microsoft.com/office/powerpoint/2010/main" val="133637229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E6C72-D117-4082-982B-16842B91899E}"/>
              </a:ext>
            </a:extLst>
          </p:cNvPr>
          <p:cNvSpPr>
            <a:spLocks noGrp="1"/>
          </p:cNvSpPr>
          <p:nvPr>
            <p:ph type="title"/>
          </p:nvPr>
        </p:nvSpPr>
        <p:spPr/>
        <p:txBody>
          <a:bodyPr vert="horz" wrap="square" lIns="0" tIns="0" rIns="0" bIns="0" rtlCol="0" anchor="ctr">
            <a:spAutoFit/>
          </a:bodyPr>
          <a:lstStyle/>
          <a:p>
            <a:r>
              <a:rPr lang="en-US" sz="2400" kern="0"/>
              <a:t>AVS Compute Overview</a:t>
            </a:r>
          </a:p>
        </p:txBody>
      </p:sp>
      <p:sp>
        <p:nvSpPr>
          <p:cNvPr id="96" name="TextBox 95">
            <a:extLst>
              <a:ext uri="{FF2B5EF4-FFF2-40B4-BE49-F238E27FC236}">
                <a16:creationId xmlns:a16="http://schemas.microsoft.com/office/drawing/2014/main" id="{DA4C8D67-4AA6-4B0D-99B5-DA2648959570}"/>
              </a:ext>
            </a:extLst>
          </p:cNvPr>
          <p:cNvSpPr txBox="1"/>
          <p:nvPr/>
        </p:nvSpPr>
        <p:spPr>
          <a:xfrm>
            <a:off x="-28989" y="720921"/>
            <a:ext cx="7557881" cy="4313617"/>
          </a:xfrm>
          <a:prstGeom prst="rect">
            <a:avLst/>
          </a:prstGeom>
          <a:noFill/>
        </p:spPr>
        <p:txBody>
          <a:bodyPr wrap="square" lIns="137160" tIns="109728" rIns="137160" bIns="109728" rtlCol="0" anchor="t">
            <a:spAutoFit/>
          </a:bodyPr>
          <a:lstStyle/>
          <a:p>
            <a:pPr marL="214313" indent="-214313">
              <a:lnSpc>
                <a:spcPct val="150000"/>
              </a:lnSpc>
              <a:spcAft>
                <a:spcPts val="450"/>
              </a:spcAft>
              <a:buFont typeface="Wingdings" panose="05000000000000000000" pitchFamily="2" charset="2"/>
              <a:buChar char="Ø"/>
            </a:pPr>
            <a:r>
              <a:rPr lang="en-US" sz="1050">
                <a:gradFill>
                  <a:gsLst>
                    <a:gs pos="2917">
                      <a:schemeClr val="tx1"/>
                    </a:gs>
                    <a:gs pos="30000">
                      <a:schemeClr val="tx1"/>
                    </a:gs>
                  </a:gsLst>
                  <a:lin ang="5400000" scaled="0"/>
                </a:gradFill>
              </a:rPr>
              <a:t>AVS SLA – 99.9% availability for</a:t>
            </a:r>
          </a:p>
          <a:p>
            <a:pPr marL="557213" lvl="1" indent="-214313">
              <a:lnSpc>
                <a:spcPct val="150000"/>
              </a:lnSpc>
              <a:spcAft>
                <a:spcPts val="450"/>
              </a:spcAft>
              <a:buFont typeface="Wingdings" panose="05000000000000000000" pitchFamily="2" charset="2"/>
              <a:buChar char="Ø"/>
            </a:pPr>
            <a:r>
              <a:rPr lang="en-US" sz="900">
                <a:gradFill>
                  <a:gsLst>
                    <a:gs pos="2917">
                      <a:schemeClr val="tx1"/>
                    </a:gs>
                    <a:gs pos="30000">
                      <a:schemeClr val="tx1"/>
                    </a:gs>
                  </a:gsLst>
                  <a:lin ang="5400000" scaled="0"/>
                </a:gradFill>
              </a:rPr>
              <a:t>“VMW Management VMs” </a:t>
            </a:r>
            <a:endParaRPr lang="en-US" sz="900">
              <a:gradFill>
                <a:gsLst>
                  <a:gs pos="2917">
                    <a:schemeClr val="tx1"/>
                  </a:gs>
                  <a:gs pos="30000">
                    <a:schemeClr val="tx1"/>
                  </a:gs>
                </a:gsLst>
                <a:lin ang="5400000" scaled="0"/>
              </a:gradFill>
              <a:cs typeface="Calibri"/>
            </a:endParaRPr>
          </a:p>
          <a:p>
            <a:pPr marL="557213" lvl="1" indent="-214313">
              <a:lnSpc>
                <a:spcPct val="150000"/>
              </a:lnSpc>
              <a:spcAft>
                <a:spcPts val="450"/>
              </a:spcAft>
              <a:buFont typeface="Wingdings" panose="05000000000000000000" pitchFamily="2" charset="2"/>
              <a:buChar char="Ø"/>
            </a:pPr>
            <a:r>
              <a:rPr lang="en-US" sz="900">
                <a:gradFill>
                  <a:gsLst>
                    <a:gs pos="2917">
                      <a:schemeClr val="tx1"/>
                    </a:gs>
                    <a:gs pos="30000">
                      <a:schemeClr val="tx1"/>
                    </a:gs>
                  </a:gsLst>
                  <a:lin ang="5400000" scaled="0"/>
                </a:gradFill>
              </a:rPr>
              <a:t>“All VMW VMs” </a:t>
            </a:r>
            <a:endParaRPr lang="en-US" sz="900">
              <a:gradFill>
                <a:gsLst>
                  <a:gs pos="2917">
                    <a:schemeClr val="tx1"/>
                  </a:gs>
                  <a:gs pos="30000">
                    <a:schemeClr val="tx1"/>
                  </a:gs>
                </a:gsLst>
                <a:lin ang="5400000" scaled="0"/>
              </a:gradFill>
              <a:cs typeface="Calibri"/>
            </a:endParaRPr>
          </a:p>
          <a:p>
            <a:pPr marL="557213" lvl="1" indent="-214313">
              <a:lnSpc>
                <a:spcPct val="150000"/>
              </a:lnSpc>
              <a:spcAft>
                <a:spcPts val="450"/>
              </a:spcAft>
              <a:buFont typeface="Wingdings" panose="05000000000000000000" pitchFamily="2" charset="2"/>
              <a:buChar char="Ø"/>
            </a:pPr>
            <a:r>
              <a:rPr lang="en-US" sz="900">
                <a:gradFill>
                  <a:gsLst>
                    <a:gs pos="2917">
                      <a:schemeClr val="tx1"/>
                    </a:gs>
                    <a:gs pos="30000">
                      <a:schemeClr val="tx1"/>
                    </a:gs>
                  </a:gsLst>
                  <a:lin ang="5400000" scaled="0"/>
                </a:gradFill>
              </a:rPr>
              <a:t>Customers required to maintain required configurations to qualify for AVS SLA – e.g. maintain free vSAN space, right vSAN policy</a:t>
            </a:r>
            <a:endParaRPr lang="en-US" sz="1050">
              <a:gradFill>
                <a:gsLst>
                  <a:gs pos="2917">
                    <a:schemeClr val="tx1"/>
                  </a:gs>
                  <a:gs pos="30000">
                    <a:schemeClr val="tx1"/>
                  </a:gs>
                </a:gsLst>
                <a:lin ang="5400000" scaled="0"/>
              </a:gradFill>
            </a:endParaRPr>
          </a:p>
          <a:p>
            <a:pPr marL="214313" indent="-214313">
              <a:lnSpc>
                <a:spcPct val="150000"/>
              </a:lnSpc>
              <a:spcAft>
                <a:spcPts val="450"/>
              </a:spcAft>
              <a:buFont typeface="Wingdings" panose="05000000000000000000" pitchFamily="2" charset="2"/>
              <a:buChar char="Ø"/>
            </a:pPr>
            <a:r>
              <a:rPr lang="en-US" sz="1050">
                <a:gradFill>
                  <a:gsLst>
                    <a:gs pos="2917">
                      <a:schemeClr val="tx1"/>
                    </a:gs>
                    <a:gs pos="30000">
                      <a:schemeClr val="tx1"/>
                    </a:gs>
                  </a:gsLst>
                  <a:lin ang="5400000" scaled="0"/>
                </a:gradFill>
              </a:rPr>
              <a:t>AVS Maintenance </a:t>
            </a:r>
            <a:endParaRPr lang="en-US" sz="900">
              <a:gradFill>
                <a:gsLst>
                  <a:gs pos="2917">
                    <a:schemeClr val="tx1"/>
                  </a:gs>
                  <a:gs pos="30000">
                    <a:schemeClr val="tx1"/>
                  </a:gs>
                </a:gsLst>
                <a:lin ang="5400000" scaled="0"/>
              </a:gradFill>
            </a:endParaRPr>
          </a:p>
          <a:p>
            <a:pPr marL="557213" lvl="1" indent="-214313">
              <a:lnSpc>
                <a:spcPct val="150000"/>
              </a:lnSpc>
              <a:spcAft>
                <a:spcPts val="450"/>
              </a:spcAft>
              <a:buFont typeface="Wingdings" panose="05000000000000000000" pitchFamily="2" charset="2"/>
              <a:buChar char="Ø"/>
            </a:pPr>
            <a:r>
              <a:rPr lang="en-US" sz="900">
                <a:gradFill>
                  <a:gsLst>
                    <a:gs pos="2917">
                      <a:schemeClr val="tx1"/>
                    </a:gs>
                    <a:gs pos="30000">
                      <a:schemeClr val="tx1"/>
                    </a:gs>
                  </a:gsLst>
                  <a:lin ang="5400000" scaled="0"/>
                </a:gradFill>
              </a:rPr>
              <a:t>“AVS Control Plane” and “VMware SDDC” update triggers– major/minor releases and patch updates </a:t>
            </a:r>
            <a:endParaRPr lang="en-US" sz="900">
              <a:gradFill>
                <a:gsLst>
                  <a:gs pos="2917">
                    <a:schemeClr val="tx1"/>
                  </a:gs>
                  <a:gs pos="30000">
                    <a:schemeClr val="tx1"/>
                  </a:gs>
                </a:gsLst>
                <a:lin ang="5400000" scaled="0"/>
              </a:gradFill>
              <a:cs typeface="Calibri"/>
            </a:endParaRPr>
          </a:p>
          <a:p>
            <a:pPr marL="557213" lvl="1" indent="-214313">
              <a:lnSpc>
                <a:spcPct val="150000"/>
              </a:lnSpc>
              <a:spcAft>
                <a:spcPts val="450"/>
              </a:spcAft>
              <a:buFont typeface="Wingdings" panose="05000000000000000000" pitchFamily="2" charset="2"/>
              <a:buChar char="Ø"/>
            </a:pPr>
            <a:r>
              <a:rPr lang="en-US" sz="900">
                <a:gradFill>
                  <a:gsLst>
                    <a:gs pos="2917">
                      <a:schemeClr val="tx1"/>
                    </a:gs>
                    <a:gs pos="30000">
                      <a:schemeClr val="tx1"/>
                    </a:gs>
                  </a:gsLst>
                  <a:lin ang="5400000" scaled="0"/>
                </a:gradFill>
              </a:rPr>
              <a:t>Cadence – quarter updates (patch and major/minor) initially.  Monthly patch updates over time. </a:t>
            </a:r>
            <a:endParaRPr lang="en-US" sz="900">
              <a:gradFill>
                <a:gsLst>
                  <a:gs pos="2917">
                    <a:schemeClr val="tx1"/>
                  </a:gs>
                  <a:gs pos="30000">
                    <a:schemeClr val="tx1"/>
                  </a:gs>
                </a:gsLst>
                <a:lin ang="5400000" scaled="0"/>
              </a:gradFill>
              <a:cs typeface="Calibri"/>
            </a:endParaRPr>
          </a:p>
          <a:p>
            <a:pPr marL="557213" lvl="1" indent="-214313">
              <a:lnSpc>
                <a:spcPct val="150000"/>
              </a:lnSpc>
              <a:spcAft>
                <a:spcPts val="450"/>
              </a:spcAft>
              <a:buFont typeface="Wingdings" panose="05000000000000000000" pitchFamily="2" charset="2"/>
              <a:buChar char="Ø"/>
            </a:pPr>
            <a:r>
              <a:rPr lang="en-US" sz="900">
                <a:gradFill>
                  <a:gsLst>
                    <a:gs pos="2917">
                      <a:schemeClr val="tx1"/>
                    </a:gs>
                    <a:gs pos="30000">
                      <a:schemeClr val="tx1"/>
                    </a:gs>
                  </a:gsLst>
                  <a:lin ang="5400000" scaled="0"/>
                </a:gradFill>
              </a:rPr>
              <a:t>Private Cloud Upgrade coordinated with customers pro-active SRs </a:t>
            </a:r>
            <a:endParaRPr lang="en-US" sz="900">
              <a:gradFill>
                <a:gsLst>
                  <a:gs pos="2917">
                    <a:schemeClr val="tx1"/>
                  </a:gs>
                  <a:gs pos="30000">
                    <a:schemeClr val="tx1"/>
                  </a:gs>
                </a:gsLst>
                <a:lin ang="5400000" scaled="0"/>
              </a:gradFill>
              <a:cs typeface="Calibri"/>
            </a:endParaRPr>
          </a:p>
          <a:p>
            <a:pPr marL="557213" lvl="1" indent="-214313">
              <a:lnSpc>
                <a:spcPct val="150000"/>
              </a:lnSpc>
              <a:spcAft>
                <a:spcPts val="450"/>
              </a:spcAft>
              <a:buFont typeface="Wingdings" panose="05000000000000000000" pitchFamily="2" charset="2"/>
              <a:buChar char="Ø"/>
            </a:pPr>
            <a:r>
              <a:rPr lang="en-US" sz="900">
                <a:gradFill>
                  <a:gsLst>
                    <a:gs pos="2917">
                      <a:schemeClr val="tx1"/>
                    </a:gs>
                    <a:gs pos="30000">
                      <a:schemeClr val="tx1"/>
                    </a:gs>
                  </a:gsLst>
                  <a:lin ang="5400000" scaled="0"/>
                </a:gradFill>
              </a:rPr>
              <a:t>SLA regulations don’t apply during planned maintenance </a:t>
            </a:r>
          </a:p>
          <a:p>
            <a:pPr marL="214313" indent="-214313">
              <a:lnSpc>
                <a:spcPct val="150000"/>
              </a:lnSpc>
              <a:spcAft>
                <a:spcPts val="450"/>
              </a:spcAft>
              <a:buFont typeface="Wingdings" panose="05000000000000000000" pitchFamily="2" charset="2"/>
              <a:buChar char="Ø"/>
            </a:pPr>
            <a:endParaRPr lang="en-US" sz="900">
              <a:gradFill>
                <a:gsLst>
                  <a:gs pos="2917">
                    <a:schemeClr val="tx1"/>
                  </a:gs>
                  <a:gs pos="30000">
                    <a:schemeClr val="tx1"/>
                  </a:gs>
                </a:gsLst>
                <a:lin ang="5400000" scaled="0"/>
              </a:gradFill>
              <a:cs typeface="Calibri"/>
            </a:endParaRPr>
          </a:p>
          <a:p>
            <a:pPr marL="214313" indent="-214313">
              <a:lnSpc>
                <a:spcPct val="150000"/>
              </a:lnSpc>
              <a:spcAft>
                <a:spcPts val="450"/>
              </a:spcAft>
              <a:buFont typeface="Wingdings" panose="05000000000000000000" pitchFamily="2" charset="2"/>
              <a:buChar char="Ø"/>
            </a:pPr>
            <a:r>
              <a:rPr lang="en-US" sz="1050">
                <a:gradFill>
                  <a:gsLst>
                    <a:gs pos="2917">
                      <a:schemeClr val="tx1"/>
                    </a:gs>
                    <a:gs pos="30000">
                      <a:schemeClr val="tx1"/>
                    </a:gs>
                  </a:gsLst>
                  <a:lin ang="5400000" scaled="0"/>
                </a:gradFill>
              </a:rPr>
              <a:t>Key Post GA Features </a:t>
            </a:r>
          </a:p>
          <a:p>
            <a:pPr marL="557213" lvl="1" indent="-214313">
              <a:lnSpc>
                <a:spcPct val="150000"/>
              </a:lnSpc>
              <a:spcAft>
                <a:spcPts val="450"/>
              </a:spcAft>
              <a:buFont typeface="Wingdings" panose="05000000000000000000" pitchFamily="2" charset="2"/>
              <a:buChar char="Ø"/>
            </a:pPr>
            <a:r>
              <a:rPr lang="en-US" sz="900">
                <a:gradFill>
                  <a:gsLst>
                    <a:gs pos="2917">
                      <a:schemeClr val="tx1"/>
                    </a:gs>
                    <a:gs pos="30000">
                      <a:schemeClr val="tx1"/>
                    </a:gs>
                  </a:gsLst>
                  <a:lin ang="5400000" scaled="0"/>
                </a:gradFill>
              </a:rPr>
              <a:t>Placement Policy – ability to define VM-Host affinity, VM-VM affinity and anti-affinity policy, disable DRS vMotion, ..</a:t>
            </a:r>
          </a:p>
          <a:p>
            <a:pPr marL="557213" lvl="1" indent="-214313">
              <a:lnSpc>
                <a:spcPct val="150000"/>
              </a:lnSpc>
              <a:spcAft>
                <a:spcPts val="450"/>
              </a:spcAft>
              <a:buFont typeface="Wingdings" panose="05000000000000000000" pitchFamily="2" charset="2"/>
              <a:buChar char="Ø"/>
            </a:pPr>
            <a:r>
              <a:rPr lang="en-US" sz="900">
                <a:gradFill>
                  <a:gsLst>
                    <a:gs pos="2917">
                      <a:schemeClr val="tx1"/>
                    </a:gs>
                    <a:gs pos="30000">
                      <a:schemeClr val="tx1"/>
                    </a:gs>
                  </a:gsLst>
                  <a:lin ang="5400000" scaled="0"/>
                </a:gradFill>
              </a:rPr>
              <a:t>Custom Core Counts – ability to define active CPUs on any node in the cluster</a:t>
            </a:r>
          </a:p>
          <a:p>
            <a:pPr marL="557213" lvl="1" indent="-214313">
              <a:lnSpc>
                <a:spcPct val="150000"/>
              </a:lnSpc>
              <a:spcAft>
                <a:spcPts val="450"/>
              </a:spcAft>
              <a:buFont typeface="Wingdings" panose="05000000000000000000" pitchFamily="2" charset="2"/>
              <a:buChar char="Ø"/>
            </a:pPr>
            <a:r>
              <a:rPr lang="en-US" sz="900">
                <a:gradFill>
                  <a:gsLst>
                    <a:gs pos="2917">
                      <a:schemeClr val="tx1"/>
                    </a:gs>
                    <a:gs pos="30000">
                      <a:schemeClr val="tx1"/>
                    </a:gs>
                  </a:gsLst>
                  <a:lin ang="5400000" scaled="0"/>
                </a:gradFill>
              </a:rPr>
              <a:t>Terraform based AVS operations – private cloud and cluster operations </a:t>
            </a:r>
          </a:p>
          <a:p>
            <a:pPr marL="557213" lvl="1" indent="-214313">
              <a:lnSpc>
                <a:spcPct val="150000"/>
              </a:lnSpc>
              <a:spcAft>
                <a:spcPts val="450"/>
              </a:spcAft>
              <a:buFont typeface="Wingdings" panose="05000000000000000000" pitchFamily="2" charset="2"/>
              <a:buChar char="Ø"/>
            </a:pPr>
            <a:endParaRPr lang="en-US" sz="900">
              <a:gradFill>
                <a:gsLst>
                  <a:gs pos="2917">
                    <a:schemeClr val="tx1"/>
                  </a:gs>
                  <a:gs pos="30000">
                    <a:schemeClr val="tx1"/>
                  </a:gs>
                </a:gsLst>
                <a:lin ang="5400000" scaled="0"/>
              </a:gradFill>
              <a:cs typeface="Calibri"/>
            </a:endParaRPr>
          </a:p>
        </p:txBody>
      </p:sp>
    </p:spTree>
    <p:extLst>
      <p:ext uri="{BB962C8B-B14F-4D97-AF65-F5344CB8AC3E}">
        <p14:creationId xmlns:p14="http://schemas.microsoft.com/office/powerpoint/2010/main" val="417933159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97F37-7188-4618-A1CD-EACCBA22D301}"/>
              </a:ext>
            </a:extLst>
          </p:cNvPr>
          <p:cNvSpPr>
            <a:spLocks noGrp="1"/>
          </p:cNvSpPr>
          <p:nvPr>
            <p:ph type="title"/>
          </p:nvPr>
        </p:nvSpPr>
        <p:spPr/>
        <p:txBody>
          <a:bodyPr/>
          <a:lstStyle/>
          <a:p>
            <a:r>
              <a:rPr lang="en-US"/>
              <a:t>AVS vCenter IAM</a:t>
            </a:r>
          </a:p>
        </p:txBody>
      </p:sp>
      <p:pic>
        <p:nvPicPr>
          <p:cNvPr id="5" name="Picture 4">
            <a:extLst>
              <a:ext uri="{FF2B5EF4-FFF2-40B4-BE49-F238E27FC236}">
                <a16:creationId xmlns:a16="http://schemas.microsoft.com/office/drawing/2014/main" id="{FA0EA6E3-D3B4-44DF-B976-D9002803D966}"/>
              </a:ext>
            </a:extLst>
          </p:cNvPr>
          <p:cNvPicPr>
            <a:picLocks noChangeAspect="1"/>
          </p:cNvPicPr>
          <p:nvPr/>
        </p:nvPicPr>
        <p:blipFill>
          <a:blip r:embed="rId2"/>
          <a:stretch>
            <a:fillRect/>
          </a:stretch>
        </p:blipFill>
        <p:spPr>
          <a:xfrm>
            <a:off x="2577962" y="965911"/>
            <a:ext cx="6510569" cy="3712265"/>
          </a:xfrm>
          <a:prstGeom prst="rect">
            <a:avLst/>
          </a:prstGeom>
        </p:spPr>
      </p:pic>
      <p:sp>
        <p:nvSpPr>
          <p:cNvPr id="6" name="Oval 5">
            <a:extLst>
              <a:ext uri="{FF2B5EF4-FFF2-40B4-BE49-F238E27FC236}">
                <a16:creationId xmlns:a16="http://schemas.microsoft.com/office/drawing/2014/main" id="{A166EC22-D4B6-4DBC-B0FC-1325B874CDBF}"/>
              </a:ext>
            </a:extLst>
          </p:cNvPr>
          <p:cNvSpPr/>
          <p:nvPr/>
        </p:nvSpPr>
        <p:spPr>
          <a:xfrm>
            <a:off x="4878871" y="1453597"/>
            <a:ext cx="245993" cy="21245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2</a:t>
            </a:r>
          </a:p>
        </p:txBody>
      </p:sp>
      <p:sp>
        <p:nvSpPr>
          <p:cNvPr id="8" name="Oval 7">
            <a:extLst>
              <a:ext uri="{FF2B5EF4-FFF2-40B4-BE49-F238E27FC236}">
                <a16:creationId xmlns:a16="http://schemas.microsoft.com/office/drawing/2014/main" id="{1CFDCA5E-1697-41A4-866B-2B01135A3B0B}"/>
              </a:ext>
            </a:extLst>
          </p:cNvPr>
          <p:cNvSpPr/>
          <p:nvPr/>
        </p:nvSpPr>
        <p:spPr>
          <a:xfrm>
            <a:off x="6566039" y="913945"/>
            <a:ext cx="245993" cy="21245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3</a:t>
            </a:r>
          </a:p>
        </p:txBody>
      </p:sp>
      <p:sp>
        <p:nvSpPr>
          <p:cNvPr id="10" name="Oval 9">
            <a:extLst>
              <a:ext uri="{FF2B5EF4-FFF2-40B4-BE49-F238E27FC236}">
                <a16:creationId xmlns:a16="http://schemas.microsoft.com/office/drawing/2014/main" id="{EF6A37D0-D239-49D0-AB5E-4D0569B4F1F1}"/>
              </a:ext>
            </a:extLst>
          </p:cNvPr>
          <p:cNvSpPr/>
          <p:nvPr/>
        </p:nvSpPr>
        <p:spPr>
          <a:xfrm>
            <a:off x="3200401" y="3614116"/>
            <a:ext cx="245993" cy="21245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1</a:t>
            </a:r>
          </a:p>
        </p:txBody>
      </p:sp>
      <p:sp>
        <p:nvSpPr>
          <p:cNvPr id="12" name="TextBox 11">
            <a:extLst>
              <a:ext uri="{FF2B5EF4-FFF2-40B4-BE49-F238E27FC236}">
                <a16:creationId xmlns:a16="http://schemas.microsoft.com/office/drawing/2014/main" id="{E6B4E8AB-22A2-4C8D-B564-BCB1A097923A}"/>
              </a:ext>
            </a:extLst>
          </p:cNvPr>
          <p:cNvSpPr txBox="1"/>
          <p:nvPr/>
        </p:nvSpPr>
        <p:spPr>
          <a:xfrm>
            <a:off x="27214" y="1118297"/>
            <a:ext cx="2402477" cy="3534686"/>
          </a:xfrm>
          <a:prstGeom prst="rect">
            <a:avLst/>
          </a:prstGeom>
          <a:noFill/>
        </p:spPr>
        <p:txBody>
          <a:bodyPr wrap="square" lIns="137160" tIns="109728" rIns="137160" bIns="109728" rtlCol="0">
            <a:spAutoFit/>
          </a:bodyPr>
          <a:lstStyle/>
          <a:p>
            <a:pPr marL="214313" indent="-214313">
              <a:lnSpc>
                <a:spcPct val="150000"/>
              </a:lnSpc>
              <a:spcAft>
                <a:spcPts val="450"/>
              </a:spcAft>
              <a:buFont typeface="Wingdings" panose="05000000000000000000" pitchFamily="2" charset="2"/>
              <a:buChar char="Ø"/>
            </a:pPr>
            <a:r>
              <a:rPr lang="en-US" sz="1050" dirty="0">
                <a:gradFill>
                  <a:gsLst>
                    <a:gs pos="2917">
                      <a:schemeClr val="tx1"/>
                    </a:gs>
                    <a:gs pos="30000">
                      <a:schemeClr val="tx1"/>
                    </a:gs>
                  </a:gsLst>
                  <a:lin ang="5400000" scaled="0"/>
                </a:gradFill>
              </a:rPr>
              <a:t>No vCenter administrator access to AVS tenant admin</a:t>
            </a:r>
          </a:p>
          <a:p>
            <a:pPr marL="214313" indent="-214313">
              <a:lnSpc>
                <a:spcPct val="150000"/>
              </a:lnSpc>
              <a:spcAft>
                <a:spcPts val="450"/>
              </a:spcAft>
              <a:buFont typeface="Wingdings" panose="05000000000000000000" pitchFamily="2" charset="2"/>
              <a:buChar char="Ø"/>
            </a:pPr>
            <a:r>
              <a:rPr lang="en-US" sz="1050" dirty="0">
                <a:gradFill>
                  <a:gsLst>
                    <a:gs pos="2917">
                      <a:schemeClr val="tx1"/>
                    </a:gs>
                    <a:gs pos="30000">
                      <a:schemeClr val="tx1"/>
                    </a:gs>
                  </a:gsLst>
                  <a:lin ang="5400000" scaled="0"/>
                </a:gradFill>
              </a:rPr>
              <a:t>AVS implements custom vCenter role called “CloudAdmin” with permissions required for tenant operations </a:t>
            </a:r>
          </a:p>
          <a:p>
            <a:pPr marL="214313" indent="-214313">
              <a:lnSpc>
                <a:spcPct val="150000"/>
              </a:lnSpc>
              <a:spcAft>
                <a:spcPts val="450"/>
              </a:spcAft>
              <a:buFont typeface="Wingdings" panose="05000000000000000000" pitchFamily="2" charset="2"/>
              <a:buChar char="Ø"/>
            </a:pPr>
            <a:r>
              <a:rPr lang="en-US" sz="1050" dirty="0">
                <a:gradFill>
                  <a:gsLst>
                    <a:gs pos="2917">
                      <a:schemeClr val="tx1"/>
                    </a:gs>
                    <a:gs pos="30000">
                      <a:schemeClr val="tx1"/>
                    </a:gs>
                  </a:gsLst>
                  <a:lin ang="5400000" scaled="0"/>
                </a:gradFill>
              </a:rPr>
              <a:t>Ability to configure vCenter with remote Active Directory users and groups</a:t>
            </a:r>
          </a:p>
          <a:p>
            <a:pPr marL="214313" indent="-214313">
              <a:lnSpc>
                <a:spcPct val="150000"/>
              </a:lnSpc>
              <a:spcAft>
                <a:spcPts val="450"/>
              </a:spcAft>
              <a:buFont typeface="Wingdings" panose="05000000000000000000" pitchFamily="2" charset="2"/>
              <a:buChar char="Ø"/>
            </a:pPr>
            <a:r>
              <a:rPr lang="en-US" sz="1050" dirty="0">
                <a:gradFill>
                  <a:gsLst>
                    <a:gs pos="2917">
                      <a:schemeClr val="tx1"/>
                    </a:gs>
                    <a:gs pos="30000">
                      <a:schemeClr val="tx1"/>
                    </a:gs>
                  </a:gsLst>
                  <a:lin ang="5400000" scaled="0"/>
                </a:gradFill>
              </a:rPr>
              <a:t>Customer’s Active Directory could be running either on-prem, customer’s Azure vNET or on AVS </a:t>
            </a:r>
          </a:p>
        </p:txBody>
      </p:sp>
    </p:spTree>
    <p:extLst>
      <p:ext uri="{BB962C8B-B14F-4D97-AF65-F5344CB8AC3E}">
        <p14:creationId xmlns:p14="http://schemas.microsoft.com/office/powerpoint/2010/main" val="332856836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E6C72-D117-4082-982B-16842B91899E}"/>
              </a:ext>
            </a:extLst>
          </p:cNvPr>
          <p:cNvSpPr>
            <a:spLocks noGrp="1"/>
          </p:cNvSpPr>
          <p:nvPr>
            <p:ph type="title"/>
          </p:nvPr>
        </p:nvSpPr>
        <p:spPr/>
        <p:txBody>
          <a:bodyPr vert="horz" wrap="square" lIns="0" tIns="0" rIns="0" bIns="0" rtlCol="0" anchor="ctr">
            <a:spAutoFit/>
          </a:bodyPr>
          <a:lstStyle/>
          <a:p>
            <a:r>
              <a:rPr lang="en-US" sz="2400" kern="0"/>
              <a:t>AVS vSAN Overview</a:t>
            </a:r>
          </a:p>
        </p:txBody>
      </p:sp>
      <p:sp>
        <p:nvSpPr>
          <p:cNvPr id="5" name="TextBox 4">
            <a:extLst>
              <a:ext uri="{FF2B5EF4-FFF2-40B4-BE49-F238E27FC236}">
                <a16:creationId xmlns:a16="http://schemas.microsoft.com/office/drawing/2014/main" id="{5B2A7875-B02B-454A-8476-A30728ED71AB}"/>
              </a:ext>
            </a:extLst>
          </p:cNvPr>
          <p:cNvSpPr txBox="1"/>
          <p:nvPr/>
        </p:nvSpPr>
        <p:spPr>
          <a:xfrm>
            <a:off x="42117" y="824212"/>
            <a:ext cx="4529883" cy="4567019"/>
          </a:xfrm>
          <a:prstGeom prst="rect">
            <a:avLst/>
          </a:prstGeom>
          <a:noFill/>
        </p:spPr>
        <p:txBody>
          <a:bodyPr wrap="square" lIns="137160" tIns="109728" rIns="137160" bIns="109728" rtlCol="0" anchor="t">
            <a:spAutoFit/>
          </a:bodyPr>
          <a:lstStyle/>
          <a:p>
            <a:pPr marL="214313" indent="-214313">
              <a:lnSpc>
                <a:spcPct val="150000"/>
              </a:lnSpc>
              <a:spcAft>
                <a:spcPts val="450"/>
              </a:spcAft>
              <a:buFont typeface="Wingdings" panose="05000000000000000000" pitchFamily="2" charset="2"/>
              <a:buChar char="Ø"/>
            </a:pPr>
            <a:r>
              <a:rPr lang="en-US" sz="1050" dirty="0">
                <a:gradFill>
                  <a:gsLst>
                    <a:gs pos="2917">
                      <a:schemeClr val="tx1"/>
                    </a:gs>
                    <a:gs pos="30000">
                      <a:schemeClr val="tx1"/>
                    </a:gs>
                  </a:gsLst>
                  <a:lin ang="5400000" scaled="0"/>
                </a:gradFill>
              </a:rPr>
              <a:t>"VMware vSAN" is the primary storage for AVS VMs</a:t>
            </a:r>
          </a:p>
          <a:p>
            <a:pPr marL="214313" indent="-214313">
              <a:lnSpc>
                <a:spcPct val="150000"/>
              </a:lnSpc>
              <a:spcAft>
                <a:spcPts val="450"/>
              </a:spcAft>
              <a:buFont typeface="Wingdings" panose="05000000000000000000" pitchFamily="2" charset="2"/>
              <a:buChar char="Ø"/>
            </a:pPr>
            <a:r>
              <a:rPr lang="en-US" sz="1050" dirty="0">
                <a:gradFill>
                  <a:gsLst>
                    <a:gs pos="2917">
                      <a:schemeClr val="tx1"/>
                    </a:gs>
                    <a:gs pos="30000">
                      <a:schemeClr val="tx1"/>
                    </a:gs>
                  </a:gsLst>
                  <a:lin ang="5400000" scaled="0"/>
                </a:gradFill>
              </a:rPr>
              <a:t>Based on Hyper Converged architecture – i.e. pools disks from all compute nodes to present a vSphere datastore </a:t>
            </a:r>
            <a:endParaRPr lang="en-US" sz="1050" dirty="0">
              <a:gradFill>
                <a:gsLst>
                  <a:gs pos="2917">
                    <a:schemeClr val="tx1"/>
                  </a:gs>
                  <a:gs pos="30000">
                    <a:schemeClr val="tx1"/>
                  </a:gs>
                </a:gsLst>
                <a:lin ang="5400000" scaled="0"/>
              </a:gradFill>
              <a:cs typeface="Calibri"/>
            </a:endParaRPr>
          </a:p>
          <a:p>
            <a:pPr marL="214313" indent="-214313">
              <a:lnSpc>
                <a:spcPct val="150000"/>
              </a:lnSpc>
              <a:spcAft>
                <a:spcPts val="450"/>
              </a:spcAft>
              <a:buFont typeface="Wingdings" panose="05000000000000000000" pitchFamily="2" charset="2"/>
              <a:buChar char="Ø"/>
            </a:pPr>
            <a:r>
              <a:rPr lang="en-US" sz="1050" dirty="0">
                <a:gradFill>
                  <a:gsLst>
                    <a:gs pos="2917">
                      <a:schemeClr val="tx1"/>
                    </a:gs>
                    <a:gs pos="30000">
                      <a:schemeClr val="tx1"/>
                    </a:gs>
                  </a:gsLst>
                  <a:lin ang="5400000" scaled="0"/>
                </a:gradFill>
              </a:rPr>
              <a:t>Two tiered architecture </a:t>
            </a:r>
            <a:endParaRPr lang="en-US" sz="1050" dirty="0">
              <a:gradFill>
                <a:gsLst>
                  <a:gs pos="2917">
                    <a:schemeClr val="tx1"/>
                  </a:gs>
                  <a:gs pos="30000">
                    <a:schemeClr val="tx1"/>
                  </a:gs>
                </a:gsLst>
                <a:lin ang="5400000" scaled="0"/>
              </a:gradFill>
              <a:cs typeface="Calibri"/>
            </a:endParaRPr>
          </a:p>
          <a:p>
            <a:pPr marL="557213" lvl="1" indent="-214313">
              <a:lnSpc>
                <a:spcPct val="150000"/>
              </a:lnSpc>
              <a:spcAft>
                <a:spcPts val="450"/>
              </a:spcAft>
              <a:buFont typeface="Wingdings" panose="05000000000000000000" pitchFamily="2" charset="2"/>
              <a:buChar char="Ø"/>
            </a:pPr>
            <a:r>
              <a:rPr lang="en-US" sz="900" dirty="0">
                <a:gradFill>
                  <a:gsLst>
                    <a:gs pos="2917">
                      <a:schemeClr val="tx1"/>
                    </a:gs>
                    <a:gs pos="30000">
                      <a:schemeClr val="tx1"/>
                    </a:gs>
                  </a:gsLst>
                  <a:lin ang="5400000" scaled="0"/>
                </a:gradFill>
              </a:rPr>
              <a:t>Cache Disks and Capacity Disks </a:t>
            </a:r>
            <a:endParaRPr lang="en-US" sz="900" dirty="0">
              <a:gradFill>
                <a:gsLst>
                  <a:gs pos="2917">
                    <a:schemeClr val="tx1"/>
                  </a:gs>
                  <a:gs pos="30000">
                    <a:schemeClr val="tx1"/>
                  </a:gs>
                </a:gsLst>
                <a:lin ang="5400000" scaled="0"/>
              </a:gradFill>
              <a:cs typeface="Calibri"/>
            </a:endParaRPr>
          </a:p>
          <a:p>
            <a:pPr marL="557213" lvl="1" indent="-214313">
              <a:lnSpc>
                <a:spcPct val="150000"/>
              </a:lnSpc>
              <a:spcAft>
                <a:spcPts val="450"/>
              </a:spcAft>
              <a:buFont typeface="Wingdings" panose="05000000000000000000" pitchFamily="2" charset="2"/>
              <a:buChar char="Ø"/>
            </a:pPr>
            <a:r>
              <a:rPr lang="en-US" sz="900" dirty="0">
                <a:gradFill>
                  <a:gsLst>
                    <a:gs pos="2917">
                      <a:schemeClr val="tx1"/>
                    </a:gs>
                    <a:gs pos="30000">
                      <a:schemeClr val="tx1"/>
                    </a:gs>
                  </a:gsLst>
                  <a:lin ang="5400000" scaled="0"/>
                </a:gradFill>
              </a:rPr>
              <a:t>AVS uses 3.2-TB </a:t>
            </a:r>
            <a:r>
              <a:rPr lang="en-US" sz="900" dirty="0" err="1">
                <a:gradFill>
                  <a:gsLst>
                    <a:gs pos="2917">
                      <a:schemeClr val="tx1"/>
                    </a:gs>
                    <a:gs pos="30000">
                      <a:schemeClr val="tx1"/>
                    </a:gs>
                  </a:gsLst>
                  <a:lin ang="5400000" scaled="0"/>
                </a:gradFill>
              </a:rPr>
              <a:t>NVMe</a:t>
            </a:r>
            <a:r>
              <a:rPr lang="en-US" sz="900" dirty="0">
                <a:gradFill>
                  <a:gsLst>
                    <a:gs pos="2917">
                      <a:schemeClr val="tx1"/>
                    </a:gs>
                    <a:gs pos="30000">
                      <a:schemeClr val="tx1"/>
                    </a:gs>
                  </a:gsLst>
                  <a:lin ang="5400000" scaled="0"/>
                </a:gradFill>
              </a:rPr>
              <a:t> for Cache and 15.36 TB Raw for Capacity drives</a:t>
            </a:r>
            <a:endParaRPr lang="en-US" sz="900" dirty="0">
              <a:gradFill>
                <a:gsLst>
                  <a:gs pos="2917">
                    <a:schemeClr val="tx1"/>
                  </a:gs>
                  <a:gs pos="30000">
                    <a:schemeClr val="tx1"/>
                  </a:gs>
                </a:gsLst>
                <a:lin ang="5400000" scaled="0"/>
              </a:gradFill>
              <a:cs typeface="Calibri"/>
            </a:endParaRPr>
          </a:p>
          <a:p>
            <a:pPr marL="214313" indent="-214313">
              <a:lnSpc>
                <a:spcPct val="150000"/>
              </a:lnSpc>
              <a:spcAft>
                <a:spcPts val="450"/>
              </a:spcAft>
              <a:buFont typeface="Wingdings" panose="05000000000000000000" pitchFamily="2" charset="2"/>
              <a:buChar char="Ø"/>
            </a:pPr>
            <a:r>
              <a:rPr lang="en-US" sz="1050" b="1" dirty="0">
                <a:gradFill>
                  <a:gsLst>
                    <a:gs pos="2917">
                      <a:schemeClr val="tx1"/>
                    </a:gs>
                    <a:gs pos="30000">
                      <a:schemeClr val="tx1"/>
                    </a:gs>
                  </a:gsLst>
                  <a:lin ang="5400000" scaled="0"/>
                </a:gradFill>
              </a:rPr>
              <a:t>Requires customers to always maintain 25% slack/free space on the cluster to qualify for SLA</a:t>
            </a:r>
            <a:endParaRPr lang="en-US" sz="1050" b="1" dirty="0">
              <a:gradFill>
                <a:gsLst>
                  <a:gs pos="2917">
                    <a:schemeClr val="tx1"/>
                  </a:gs>
                  <a:gs pos="30000">
                    <a:schemeClr val="tx1"/>
                  </a:gs>
                </a:gsLst>
                <a:lin ang="5400000" scaled="0"/>
              </a:gradFill>
              <a:cs typeface="Calibri"/>
            </a:endParaRPr>
          </a:p>
          <a:p>
            <a:pPr marL="214313" indent="-214313">
              <a:lnSpc>
                <a:spcPct val="150000"/>
              </a:lnSpc>
              <a:spcAft>
                <a:spcPts val="450"/>
              </a:spcAft>
              <a:buFont typeface="Wingdings" panose="05000000000000000000" pitchFamily="2" charset="2"/>
              <a:buChar char="Ø"/>
            </a:pPr>
            <a:r>
              <a:rPr lang="en-US" sz="1050" dirty="0">
                <a:gradFill>
                  <a:gsLst>
                    <a:gs pos="2917">
                      <a:schemeClr val="tx1"/>
                    </a:gs>
                    <a:gs pos="30000">
                      <a:schemeClr val="tx1"/>
                    </a:gs>
                  </a:gsLst>
                  <a:lin ang="5400000" scaled="0"/>
                </a:gradFill>
              </a:rPr>
              <a:t>vSAN Key Features </a:t>
            </a:r>
            <a:endParaRPr lang="en-US" sz="1050" dirty="0">
              <a:gradFill>
                <a:gsLst>
                  <a:gs pos="2917">
                    <a:schemeClr val="tx1"/>
                  </a:gs>
                  <a:gs pos="30000">
                    <a:schemeClr val="tx1"/>
                  </a:gs>
                </a:gsLst>
                <a:lin ang="5400000" scaled="0"/>
              </a:gradFill>
              <a:cs typeface="Calibri"/>
            </a:endParaRPr>
          </a:p>
          <a:p>
            <a:pPr marL="557213" lvl="1" indent="-214313">
              <a:lnSpc>
                <a:spcPct val="150000"/>
              </a:lnSpc>
              <a:spcAft>
                <a:spcPts val="450"/>
              </a:spcAft>
              <a:buFont typeface="Wingdings" panose="05000000000000000000" pitchFamily="2" charset="2"/>
              <a:buChar char="Ø"/>
            </a:pPr>
            <a:r>
              <a:rPr lang="en-US" sz="900" dirty="0">
                <a:gradFill>
                  <a:gsLst>
                    <a:gs pos="2917">
                      <a:schemeClr val="tx1"/>
                    </a:gs>
                    <a:gs pos="30000">
                      <a:schemeClr val="tx1"/>
                    </a:gs>
                  </a:gsLst>
                  <a:lin ang="5400000" scaled="0"/>
                </a:gradFill>
              </a:rPr>
              <a:t>Encryption – FIPS 140-2 validated native encryption </a:t>
            </a:r>
            <a:endParaRPr lang="en-US" sz="900" dirty="0">
              <a:gradFill>
                <a:gsLst>
                  <a:gs pos="2917">
                    <a:schemeClr val="tx1"/>
                  </a:gs>
                  <a:gs pos="30000">
                    <a:schemeClr val="tx1"/>
                  </a:gs>
                </a:gsLst>
                <a:lin ang="5400000" scaled="0"/>
              </a:gradFill>
              <a:cs typeface="Calibri"/>
            </a:endParaRPr>
          </a:p>
          <a:p>
            <a:pPr marL="557213" lvl="1" indent="-214313">
              <a:lnSpc>
                <a:spcPct val="150000"/>
              </a:lnSpc>
              <a:spcAft>
                <a:spcPts val="450"/>
              </a:spcAft>
              <a:buFont typeface="Wingdings" panose="05000000000000000000" pitchFamily="2" charset="2"/>
              <a:buChar char="Ø"/>
            </a:pPr>
            <a:r>
              <a:rPr lang="en-US" sz="900" dirty="0">
                <a:gradFill>
                  <a:gsLst>
                    <a:gs pos="2917">
                      <a:schemeClr val="tx1"/>
                    </a:gs>
                    <a:gs pos="30000">
                      <a:schemeClr val="tx1"/>
                    </a:gs>
                  </a:gsLst>
                  <a:lin ang="5400000" scaled="0"/>
                </a:gradFill>
              </a:rPr>
              <a:t>De-duplication and Compression </a:t>
            </a:r>
            <a:endParaRPr lang="en-US" sz="900" dirty="0">
              <a:gradFill>
                <a:gsLst>
                  <a:gs pos="2917">
                    <a:schemeClr val="tx1"/>
                  </a:gs>
                  <a:gs pos="30000">
                    <a:schemeClr val="tx1"/>
                  </a:gs>
                </a:gsLst>
                <a:lin ang="5400000" scaled="0"/>
              </a:gradFill>
              <a:cs typeface="Calibri"/>
            </a:endParaRPr>
          </a:p>
          <a:p>
            <a:pPr marL="557213" lvl="1" indent="-214313">
              <a:lnSpc>
                <a:spcPct val="150000"/>
              </a:lnSpc>
              <a:spcAft>
                <a:spcPts val="450"/>
              </a:spcAft>
              <a:buFont typeface="Wingdings" panose="05000000000000000000" pitchFamily="2" charset="2"/>
              <a:buChar char="Ø"/>
            </a:pPr>
            <a:r>
              <a:rPr lang="en-US" sz="900" dirty="0">
                <a:gradFill>
                  <a:gsLst>
                    <a:gs pos="2917">
                      <a:schemeClr val="tx1"/>
                    </a:gs>
                    <a:gs pos="30000">
                      <a:schemeClr val="tx1"/>
                    </a:gs>
                  </a:gsLst>
                  <a:lin ang="5400000" scaled="0"/>
                </a:gradFill>
              </a:rPr>
              <a:t> Storage Policy Management – Failures to Tolerate, Failure Tolerance Method, IOPS per object, ..</a:t>
            </a:r>
            <a:endParaRPr lang="en-US" sz="900" dirty="0">
              <a:gradFill>
                <a:gsLst>
                  <a:gs pos="2917">
                    <a:schemeClr val="tx1"/>
                  </a:gs>
                  <a:gs pos="30000">
                    <a:schemeClr val="tx1"/>
                  </a:gs>
                </a:gsLst>
                <a:lin ang="5400000" scaled="0"/>
              </a:gradFill>
              <a:cs typeface="Calibri"/>
            </a:endParaRPr>
          </a:p>
          <a:p>
            <a:pPr marL="214313" indent="-214313">
              <a:lnSpc>
                <a:spcPct val="150000"/>
              </a:lnSpc>
              <a:spcAft>
                <a:spcPts val="450"/>
              </a:spcAft>
              <a:buFont typeface="Wingdings" panose="05000000000000000000" pitchFamily="2" charset="2"/>
              <a:buChar char="Ø"/>
            </a:pPr>
            <a:r>
              <a:rPr lang="en-US" sz="1050" dirty="0">
                <a:gradFill>
                  <a:gsLst>
                    <a:gs pos="2917">
                      <a:schemeClr val="tx1"/>
                    </a:gs>
                    <a:gs pos="30000">
                      <a:schemeClr val="tx1"/>
                    </a:gs>
                  </a:gsLst>
                  <a:lin ang="5400000" scaled="0"/>
                </a:gradFill>
              </a:rPr>
              <a:t>AVS enables encryption by default on all AVS clusters – provider managed encryption</a:t>
            </a:r>
            <a:endParaRPr lang="en-US" sz="1050" dirty="0">
              <a:gradFill>
                <a:gsLst>
                  <a:gs pos="2917">
                    <a:schemeClr val="tx1"/>
                  </a:gs>
                  <a:gs pos="30000">
                    <a:schemeClr val="tx1"/>
                  </a:gs>
                </a:gsLst>
                <a:lin ang="5400000" scaled="0"/>
              </a:gradFill>
              <a:cs typeface="Calibri"/>
            </a:endParaRPr>
          </a:p>
          <a:p>
            <a:pPr marL="214313" indent="-214313">
              <a:lnSpc>
                <a:spcPct val="150000"/>
              </a:lnSpc>
              <a:spcAft>
                <a:spcPts val="450"/>
              </a:spcAft>
              <a:buFont typeface="Wingdings" panose="05000000000000000000" pitchFamily="2" charset="2"/>
              <a:buChar char="Ø"/>
            </a:pPr>
            <a:endParaRPr lang="en-US" sz="1050" dirty="0">
              <a:gradFill>
                <a:gsLst>
                  <a:gs pos="2917">
                    <a:schemeClr val="tx1"/>
                  </a:gs>
                  <a:gs pos="30000">
                    <a:schemeClr val="tx1"/>
                  </a:gs>
                </a:gsLst>
                <a:lin ang="5400000" scaled="0"/>
              </a:gradFill>
            </a:endParaRPr>
          </a:p>
        </p:txBody>
      </p:sp>
      <p:pic>
        <p:nvPicPr>
          <p:cNvPr id="7" name="Picture 6">
            <a:extLst>
              <a:ext uri="{FF2B5EF4-FFF2-40B4-BE49-F238E27FC236}">
                <a16:creationId xmlns:a16="http://schemas.microsoft.com/office/drawing/2014/main" id="{071B511A-16CA-4467-9868-3AAA7288D423}"/>
              </a:ext>
            </a:extLst>
          </p:cNvPr>
          <p:cNvPicPr>
            <a:picLocks noChangeAspect="1"/>
          </p:cNvPicPr>
          <p:nvPr/>
        </p:nvPicPr>
        <p:blipFill>
          <a:blip r:embed="rId3"/>
          <a:stretch>
            <a:fillRect/>
          </a:stretch>
        </p:blipFill>
        <p:spPr>
          <a:xfrm>
            <a:off x="4646645" y="970319"/>
            <a:ext cx="4455238" cy="2935819"/>
          </a:xfrm>
          <a:prstGeom prst="rect">
            <a:avLst/>
          </a:prstGeom>
        </p:spPr>
      </p:pic>
    </p:spTree>
    <p:extLst>
      <p:ext uri="{BB962C8B-B14F-4D97-AF65-F5344CB8AC3E}">
        <p14:creationId xmlns:p14="http://schemas.microsoft.com/office/powerpoint/2010/main" val="298020483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5602" hidden="1">
            <a:extLst>
              <a:ext uri="{FF2B5EF4-FFF2-40B4-BE49-F238E27FC236}">
                <a16:creationId xmlns:a16="http://schemas.microsoft.com/office/drawing/2014/main" id="{39E3F618-0248-4649-A834-C0442574CBE1}"/>
              </a:ext>
            </a:extLst>
          </p:cNvPr>
          <p:cNvSpPr/>
          <p:nvPr/>
        </p:nvSpPr>
        <p:spPr>
          <a:xfrm>
            <a:off x="2412440" y="750870"/>
            <a:ext cx="2056523" cy="3624038"/>
          </a:xfrm>
          <a:prstGeom prst="rect">
            <a:avLst/>
          </a:prstGeom>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68550" tIns="34275" rIns="68550" bIns="34275" numCol="1" spcCol="0" rtlCol="0" fromWordArt="0" anchor="ctr" anchorCtr="0" forceAA="0" compatLnSpc="1">
            <a:prstTxWarp prst="textNoShape">
              <a:avLst/>
            </a:prstTxWarp>
            <a:noAutofit/>
          </a:bodyPr>
          <a:lstStyle/>
          <a:p>
            <a:pPr algn="ctr" defTabSz="685562"/>
            <a:endParaRPr lang="en-US" sz="1350">
              <a:solidFill>
                <a:srgbClr val="A5A5A5"/>
              </a:solidFill>
              <a:latin typeface="Calibri" panose="020F0502020204030204"/>
            </a:endParaRPr>
          </a:p>
        </p:txBody>
      </p:sp>
      <p:sp>
        <p:nvSpPr>
          <p:cNvPr id="132" name="Rectangle 131" hidden="1">
            <a:extLst>
              <a:ext uri="{FF2B5EF4-FFF2-40B4-BE49-F238E27FC236}">
                <a16:creationId xmlns:a16="http://schemas.microsoft.com/office/drawing/2014/main" id="{134BB791-31A3-F541-ADCF-1D963C7C647D}"/>
              </a:ext>
            </a:extLst>
          </p:cNvPr>
          <p:cNvSpPr/>
          <p:nvPr/>
        </p:nvSpPr>
        <p:spPr>
          <a:xfrm>
            <a:off x="4683875" y="750870"/>
            <a:ext cx="2056523" cy="3624038"/>
          </a:xfrm>
          <a:prstGeom prst="rect">
            <a:avLst/>
          </a:prstGeom>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68550" tIns="34275" rIns="68550" bIns="34275" numCol="1" spcCol="0" rtlCol="0" fromWordArt="0" anchor="ctr" anchorCtr="0" forceAA="0" compatLnSpc="1">
            <a:prstTxWarp prst="textNoShape">
              <a:avLst/>
            </a:prstTxWarp>
            <a:noAutofit/>
          </a:bodyPr>
          <a:lstStyle/>
          <a:p>
            <a:pPr algn="ctr" defTabSz="685562"/>
            <a:endParaRPr lang="en-US" sz="1350">
              <a:solidFill>
                <a:srgbClr val="A5A5A5"/>
              </a:solidFill>
              <a:latin typeface="Calibri" panose="020F0502020204030204"/>
            </a:endParaRPr>
          </a:p>
        </p:txBody>
      </p:sp>
      <p:sp>
        <p:nvSpPr>
          <p:cNvPr id="133" name="Rectangle 132" hidden="1">
            <a:extLst>
              <a:ext uri="{FF2B5EF4-FFF2-40B4-BE49-F238E27FC236}">
                <a16:creationId xmlns:a16="http://schemas.microsoft.com/office/drawing/2014/main" id="{BF00E220-AF1C-2B4D-A73B-8ED21B82705A}"/>
              </a:ext>
            </a:extLst>
          </p:cNvPr>
          <p:cNvSpPr/>
          <p:nvPr/>
        </p:nvSpPr>
        <p:spPr>
          <a:xfrm>
            <a:off x="6928803" y="748689"/>
            <a:ext cx="2056523" cy="3624038"/>
          </a:xfrm>
          <a:prstGeom prst="rect">
            <a:avLst/>
          </a:prstGeom>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68550" tIns="34275" rIns="68550" bIns="34275" numCol="1" spcCol="0" rtlCol="0" fromWordArt="0" anchor="ctr" anchorCtr="0" forceAA="0" compatLnSpc="1">
            <a:prstTxWarp prst="textNoShape">
              <a:avLst/>
            </a:prstTxWarp>
            <a:noAutofit/>
          </a:bodyPr>
          <a:lstStyle/>
          <a:p>
            <a:pPr algn="ctr" defTabSz="685562"/>
            <a:endParaRPr lang="en-US" sz="1350">
              <a:solidFill>
                <a:srgbClr val="A5A5A5"/>
              </a:solidFill>
              <a:latin typeface="Calibri" panose="020F0502020204030204"/>
            </a:endParaRPr>
          </a:p>
        </p:txBody>
      </p:sp>
      <p:graphicFrame>
        <p:nvGraphicFramePr>
          <p:cNvPr id="3" name="Table 3">
            <a:extLst>
              <a:ext uri="{FF2B5EF4-FFF2-40B4-BE49-F238E27FC236}">
                <a16:creationId xmlns:a16="http://schemas.microsoft.com/office/drawing/2014/main" id="{188F6037-36F0-4FC9-8013-8609B5E8B68C}"/>
              </a:ext>
            </a:extLst>
          </p:cNvPr>
          <p:cNvGraphicFramePr>
            <a:graphicFrameLocks noGrp="1"/>
          </p:cNvGraphicFramePr>
          <p:nvPr/>
        </p:nvGraphicFramePr>
        <p:xfrm>
          <a:off x="1488521" y="2545886"/>
          <a:ext cx="7129291" cy="1645221"/>
        </p:xfrm>
        <a:graphic>
          <a:graphicData uri="http://schemas.openxmlformats.org/drawingml/2006/table">
            <a:tbl>
              <a:tblPr firstRow="1" bandRow="1">
                <a:effectLst>
                  <a:outerShdw blurRad="63500" sx="102000" sy="102000" algn="ctr" rotWithShape="0">
                    <a:prstClr val="black">
                      <a:alpha val="40000"/>
                    </a:prstClr>
                  </a:outerShdw>
                </a:effectLst>
                <a:tableStyleId>{5940675A-B579-460E-94D1-54222C63F5DA}</a:tableStyleId>
              </a:tblPr>
              <a:tblGrid>
                <a:gridCol w="548407">
                  <a:extLst>
                    <a:ext uri="{9D8B030D-6E8A-4147-A177-3AD203B41FA5}">
                      <a16:colId xmlns:a16="http://schemas.microsoft.com/office/drawing/2014/main" val="2107509393"/>
                    </a:ext>
                  </a:extLst>
                </a:gridCol>
                <a:gridCol w="548407">
                  <a:extLst>
                    <a:ext uri="{9D8B030D-6E8A-4147-A177-3AD203B41FA5}">
                      <a16:colId xmlns:a16="http://schemas.microsoft.com/office/drawing/2014/main" val="1938898274"/>
                    </a:ext>
                  </a:extLst>
                </a:gridCol>
                <a:gridCol w="548407">
                  <a:extLst>
                    <a:ext uri="{9D8B030D-6E8A-4147-A177-3AD203B41FA5}">
                      <a16:colId xmlns:a16="http://schemas.microsoft.com/office/drawing/2014/main" val="4284219426"/>
                    </a:ext>
                  </a:extLst>
                </a:gridCol>
                <a:gridCol w="548407">
                  <a:extLst>
                    <a:ext uri="{9D8B030D-6E8A-4147-A177-3AD203B41FA5}">
                      <a16:colId xmlns:a16="http://schemas.microsoft.com/office/drawing/2014/main" val="1884234354"/>
                    </a:ext>
                  </a:extLst>
                </a:gridCol>
                <a:gridCol w="548407">
                  <a:extLst>
                    <a:ext uri="{9D8B030D-6E8A-4147-A177-3AD203B41FA5}">
                      <a16:colId xmlns:a16="http://schemas.microsoft.com/office/drawing/2014/main" val="1852179110"/>
                    </a:ext>
                  </a:extLst>
                </a:gridCol>
                <a:gridCol w="548407">
                  <a:extLst>
                    <a:ext uri="{9D8B030D-6E8A-4147-A177-3AD203B41FA5}">
                      <a16:colId xmlns:a16="http://schemas.microsoft.com/office/drawing/2014/main" val="289985603"/>
                    </a:ext>
                  </a:extLst>
                </a:gridCol>
                <a:gridCol w="548407">
                  <a:extLst>
                    <a:ext uri="{9D8B030D-6E8A-4147-A177-3AD203B41FA5}">
                      <a16:colId xmlns:a16="http://schemas.microsoft.com/office/drawing/2014/main" val="3684423642"/>
                    </a:ext>
                  </a:extLst>
                </a:gridCol>
                <a:gridCol w="548407">
                  <a:extLst>
                    <a:ext uri="{9D8B030D-6E8A-4147-A177-3AD203B41FA5}">
                      <a16:colId xmlns:a16="http://schemas.microsoft.com/office/drawing/2014/main" val="1663492684"/>
                    </a:ext>
                  </a:extLst>
                </a:gridCol>
                <a:gridCol w="548407">
                  <a:extLst>
                    <a:ext uri="{9D8B030D-6E8A-4147-A177-3AD203B41FA5}">
                      <a16:colId xmlns:a16="http://schemas.microsoft.com/office/drawing/2014/main" val="871316983"/>
                    </a:ext>
                  </a:extLst>
                </a:gridCol>
                <a:gridCol w="548407">
                  <a:extLst>
                    <a:ext uri="{9D8B030D-6E8A-4147-A177-3AD203B41FA5}">
                      <a16:colId xmlns:a16="http://schemas.microsoft.com/office/drawing/2014/main" val="3624861015"/>
                    </a:ext>
                  </a:extLst>
                </a:gridCol>
                <a:gridCol w="548407">
                  <a:extLst>
                    <a:ext uri="{9D8B030D-6E8A-4147-A177-3AD203B41FA5}">
                      <a16:colId xmlns:a16="http://schemas.microsoft.com/office/drawing/2014/main" val="3357517064"/>
                    </a:ext>
                  </a:extLst>
                </a:gridCol>
                <a:gridCol w="548407">
                  <a:extLst>
                    <a:ext uri="{9D8B030D-6E8A-4147-A177-3AD203B41FA5}">
                      <a16:colId xmlns:a16="http://schemas.microsoft.com/office/drawing/2014/main" val="862472174"/>
                    </a:ext>
                  </a:extLst>
                </a:gridCol>
                <a:gridCol w="548407">
                  <a:extLst>
                    <a:ext uri="{9D8B030D-6E8A-4147-A177-3AD203B41FA5}">
                      <a16:colId xmlns:a16="http://schemas.microsoft.com/office/drawing/2014/main" val="3019254659"/>
                    </a:ext>
                  </a:extLst>
                </a:gridCol>
              </a:tblGrid>
              <a:tr h="548407">
                <a:tc>
                  <a:txBody>
                    <a:bodyPr/>
                    <a:lstStyle/>
                    <a:p>
                      <a:pPr algn="ctr"/>
                      <a:endParaRPr lang="en-US" sz="1400" b="1"/>
                    </a:p>
                  </a:txBody>
                  <a:tcPr marL="68550" marR="68550" marT="34275" marB="34275" anchor="ctr">
                    <a:solidFill>
                      <a:srgbClr val="0777D4"/>
                    </a:solidFill>
                  </a:tcPr>
                </a:tc>
                <a:tc>
                  <a:txBody>
                    <a:bodyPr/>
                    <a:lstStyle/>
                    <a:p>
                      <a:pPr algn="ctr"/>
                      <a:endParaRPr lang="en-US" sz="1400" b="1"/>
                    </a:p>
                  </a:txBody>
                  <a:tcPr marL="68550" marR="68550" marT="34275" marB="34275" anchor="ctr">
                    <a:solidFill>
                      <a:srgbClr val="0777D4"/>
                    </a:solidFill>
                  </a:tcPr>
                </a:tc>
                <a:tc>
                  <a:txBody>
                    <a:bodyPr/>
                    <a:lstStyle/>
                    <a:p>
                      <a:pPr algn="ctr"/>
                      <a:endParaRPr lang="en-US" sz="1400" b="1"/>
                    </a:p>
                  </a:txBody>
                  <a:tcPr marL="68550" marR="68550" marT="34275" marB="34275" anchor="ctr">
                    <a:solidFill>
                      <a:srgbClr val="0777D4"/>
                    </a:solidFill>
                  </a:tcPr>
                </a:tc>
                <a:tc>
                  <a:txBody>
                    <a:bodyPr/>
                    <a:lstStyle/>
                    <a:p>
                      <a:pPr algn="ctr"/>
                      <a:endParaRPr lang="en-US" sz="1400" b="1"/>
                    </a:p>
                  </a:txBody>
                  <a:tcPr marL="68550" marR="68550" marT="34275" marB="34275" anchor="ctr">
                    <a:solidFill>
                      <a:srgbClr val="0777D4"/>
                    </a:solidFill>
                  </a:tcPr>
                </a:tc>
                <a:tc>
                  <a:txBody>
                    <a:bodyPr/>
                    <a:lstStyle/>
                    <a:p>
                      <a:pPr algn="ctr"/>
                      <a:endParaRPr lang="en-US" sz="1400" b="1"/>
                    </a:p>
                  </a:txBody>
                  <a:tcPr marL="68550" marR="68550" marT="34275" marB="34275" anchor="ctr">
                    <a:solidFill>
                      <a:srgbClr val="0777D4"/>
                    </a:solidFill>
                  </a:tcPr>
                </a:tc>
                <a:tc>
                  <a:txBody>
                    <a:bodyPr/>
                    <a:lstStyle/>
                    <a:p>
                      <a:pPr algn="ctr"/>
                      <a:endParaRPr lang="en-US" sz="1400" b="1"/>
                    </a:p>
                  </a:txBody>
                  <a:tcPr marL="68550" marR="68550" marT="34275" marB="34275" anchor="ctr">
                    <a:solidFill>
                      <a:srgbClr val="0777D4"/>
                    </a:solidFill>
                  </a:tcPr>
                </a:tc>
                <a:tc>
                  <a:txBody>
                    <a:bodyPr/>
                    <a:lstStyle/>
                    <a:p>
                      <a:pPr algn="ctr"/>
                      <a:endParaRPr lang="en-US" sz="1400" b="1"/>
                    </a:p>
                  </a:txBody>
                  <a:tcPr marL="68550" marR="68550" marT="34275" marB="34275" anchor="ctr">
                    <a:solidFill>
                      <a:schemeClr val="tx2"/>
                    </a:solidFill>
                  </a:tcPr>
                </a:tc>
                <a:tc>
                  <a:txBody>
                    <a:bodyPr/>
                    <a:lstStyle/>
                    <a:p>
                      <a:pPr algn="ctr"/>
                      <a:endParaRPr lang="en-US" sz="1400" b="1"/>
                    </a:p>
                  </a:txBody>
                  <a:tcPr marL="68550" marR="68550" marT="34275" marB="34275" anchor="ctr">
                    <a:solidFill>
                      <a:schemeClr val="tx2"/>
                    </a:solidFill>
                  </a:tcPr>
                </a:tc>
                <a:tc>
                  <a:txBody>
                    <a:bodyPr/>
                    <a:lstStyle/>
                    <a:p>
                      <a:pPr algn="ctr"/>
                      <a:endParaRPr lang="en-US" sz="1400" b="1"/>
                    </a:p>
                  </a:txBody>
                  <a:tcPr marL="68550" marR="68550" marT="34275" marB="34275" anchor="ctr">
                    <a:solidFill>
                      <a:schemeClr val="tx2"/>
                    </a:solidFill>
                  </a:tcPr>
                </a:tc>
                <a:tc>
                  <a:txBody>
                    <a:bodyPr/>
                    <a:lstStyle/>
                    <a:p>
                      <a:pPr algn="ctr"/>
                      <a:endParaRPr lang="en-US" sz="1400" b="1"/>
                    </a:p>
                  </a:txBody>
                  <a:tcPr marL="68550" marR="68550" marT="34275" marB="34275" anchor="ctr">
                    <a:solidFill>
                      <a:schemeClr val="tx2"/>
                    </a:solidFill>
                  </a:tcPr>
                </a:tc>
                <a:tc>
                  <a:txBody>
                    <a:bodyPr/>
                    <a:lstStyle/>
                    <a:p>
                      <a:pPr algn="ctr"/>
                      <a:endParaRPr lang="en-US" sz="1400" b="1"/>
                    </a:p>
                  </a:txBody>
                  <a:tcPr marL="68550" marR="68550" marT="34275" marB="34275" anchor="ctr">
                    <a:solidFill>
                      <a:schemeClr val="bg1">
                        <a:lumMod val="65000"/>
                      </a:schemeClr>
                    </a:solidFill>
                  </a:tcPr>
                </a:tc>
                <a:tc>
                  <a:txBody>
                    <a:bodyPr/>
                    <a:lstStyle/>
                    <a:p>
                      <a:pPr algn="ctr"/>
                      <a:endParaRPr lang="en-US" sz="1400" b="1"/>
                    </a:p>
                  </a:txBody>
                  <a:tcPr marL="68550" marR="68550" marT="34275" marB="34275" anchor="ctr">
                    <a:solidFill>
                      <a:schemeClr val="bg1">
                        <a:lumMod val="65000"/>
                      </a:schemeClr>
                    </a:solidFill>
                  </a:tcPr>
                </a:tc>
                <a:tc>
                  <a:txBody>
                    <a:bodyPr/>
                    <a:lstStyle/>
                    <a:p>
                      <a:pPr algn="ctr"/>
                      <a:endParaRPr lang="en-US" sz="1400" b="1"/>
                    </a:p>
                  </a:txBody>
                  <a:tcPr marL="68550" marR="68550" marT="34275" marB="34275" anchor="ctr">
                    <a:solidFill>
                      <a:schemeClr val="bg1">
                        <a:lumMod val="65000"/>
                      </a:schemeClr>
                    </a:solidFill>
                  </a:tcPr>
                </a:tc>
                <a:extLst>
                  <a:ext uri="{0D108BD9-81ED-4DB2-BD59-A6C34878D82A}">
                    <a16:rowId xmlns:a16="http://schemas.microsoft.com/office/drawing/2014/main" val="1641281387"/>
                  </a:ext>
                </a:extLst>
              </a:tr>
              <a:tr h="548407">
                <a:tc>
                  <a:txBody>
                    <a:bodyPr/>
                    <a:lstStyle/>
                    <a:p>
                      <a:pPr algn="ctr"/>
                      <a:endParaRPr lang="en-US" sz="1300" b="1" kern="1200">
                        <a:solidFill>
                          <a:schemeClr val="lt1"/>
                        </a:solidFill>
                        <a:latin typeface="+mn-lt"/>
                        <a:ea typeface="+mn-ea"/>
                        <a:cs typeface="+mn-cs"/>
                      </a:endParaRPr>
                    </a:p>
                  </a:txBody>
                  <a:tcPr marL="68550" marR="68550" marT="34275" marB="34275" anchor="ctr">
                    <a:solidFill>
                      <a:srgbClr val="0777D4"/>
                    </a:solidFill>
                  </a:tcPr>
                </a:tc>
                <a:tc>
                  <a:txBody>
                    <a:bodyPr/>
                    <a:lstStyle/>
                    <a:p>
                      <a:pPr algn="ctr"/>
                      <a:endParaRPr lang="en-US" sz="1400" b="1"/>
                    </a:p>
                  </a:txBody>
                  <a:tcPr marL="68550" marR="68550" marT="34275" marB="34275" anchor="ctr">
                    <a:solidFill>
                      <a:srgbClr val="0777D4"/>
                    </a:solidFill>
                  </a:tcPr>
                </a:tc>
                <a:tc>
                  <a:txBody>
                    <a:bodyPr/>
                    <a:lstStyle/>
                    <a:p>
                      <a:pPr algn="ctr"/>
                      <a:endParaRPr lang="en-US" sz="1400" b="1"/>
                    </a:p>
                  </a:txBody>
                  <a:tcPr marL="68550" marR="68550" marT="34275" marB="34275" anchor="ctr">
                    <a:solidFill>
                      <a:srgbClr val="0777D4"/>
                    </a:solidFill>
                  </a:tcPr>
                </a:tc>
                <a:tc>
                  <a:txBody>
                    <a:bodyPr/>
                    <a:lstStyle/>
                    <a:p>
                      <a:pPr algn="ctr"/>
                      <a:endParaRPr lang="en-US" sz="1400" b="1"/>
                    </a:p>
                  </a:txBody>
                  <a:tcPr marL="68550" marR="68550" marT="34275" marB="34275" anchor="ctr">
                    <a:solidFill>
                      <a:srgbClr val="0777D4"/>
                    </a:solidFill>
                  </a:tcPr>
                </a:tc>
                <a:tc>
                  <a:txBody>
                    <a:bodyPr/>
                    <a:lstStyle/>
                    <a:p>
                      <a:pPr algn="ctr"/>
                      <a:endParaRPr lang="en-US" sz="1400" b="1"/>
                    </a:p>
                  </a:txBody>
                  <a:tcPr marL="68550" marR="68550" marT="34275" marB="34275" anchor="ctr">
                    <a:solidFill>
                      <a:srgbClr val="0777D4"/>
                    </a:solidFill>
                  </a:tcPr>
                </a:tc>
                <a:tc>
                  <a:txBody>
                    <a:bodyPr/>
                    <a:lstStyle/>
                    <a:p>
                      <a:pPr algn="ctr"/>
                      <a:endParaRPr lang="en-US" sz="1400" b="1"/>
                    </a:p>
                  </a:txBody>
                  <a:tcPr marL="68550" marR="68550" marT="34275" marB="34275" anchor="ctr">
                    <a:solidFill>
                      <a:srgbClr val="0777D4"/>
                    </a:solidFill>
                  </a:tcPr>
                </a:tc>
                <a:tc>
                  <a:txBody>
                    <a:bodyPr/>
                    <a:lstStyle/>
                    <a:p>
                      <a:pPr algn="ctr"/>
                      <a:endParaRPr lang="en-US" sz="1400" b="1"/>
                    </a:p>
                  </a:txBody>
                  <a:tcPr marL="68550" marR="68550" marT="34275" marB="34275" anchor="ctr">
                    <a:solidFill>
                      <a:schemeClr val="tx2"/>
                    </a:solidFill>
                  </a:tcPr>
                </a:tc>
                <a:tc>
                  <a:txBody>
                    <a:bodyPr/>
                    <a:lstStyle/>
                    <a:p>
                      <a:pPr algn="ctr"/>
                      <a:endParaRPr lang="en-US" sz="1400" b="1"/>
                    </a:p>
                  </a:txBody>
                  <a:tcPr marL="68550" marR="68550" marT="34275" marB="34275" anchor="ctr">
                    <a:solidFill>
                      <a:schemeClr val="tx2"/>
                    </a:solidFill>
                  </a:tcPr>
                </a:tc>
                <a:tc>
                  <a:txBody>
                    <a:bodyPr/>
                    <a:lstStyle/>
                    <a:p>
                      <a:pPr algn="ctr"/>
                      <a:endParaRPr lang="en-US" sz="1400" b="1"/>
                    </a:p>
                  </a:txBody>
                  <a:tcPr marL="68550" marR="68550" marT="34275" marB="34275" anchor="ctr">
                    <a:solidFill>
                      <a:schemeClr val="tx2"/>
                    </a:solidFill>
                  </a:tcPr>
                </a:tc>
                <a:tc>
                  <a:txBody>
                    <a:bodyPr/>
                    <a:lstStyle/>
                    <a:p>
                      <a:pPr algn="ctr"/>
                      <a:endParaRPr lang="en-US" sz="1400" b="1"/>
                    </a:p>
                  </a:txBody>
                  <a:tcPr marL="68550" marR="68550" marT="34275" marB="34275" anchor="ctr">
                    <a:solidFill>
                      <a:schemeClr val="tx2"/>
                    </a:solidFill>
                  </a:tcPr>
                </a:tc>
                <a:tc>
                  <a:txBody>
                    <a:bodyPr/>
                    <a:lstStyle/>
                    <a:p>
                      <a:pPr algn="ctr"/>
                      <a:endParaRPr lang="en-US" sz="1400" b="1"/>
                    </a:p>
                  </a:txBody>
                  <a:tcPr marL="68550" marR="68550" marT="34275" marB="34275" anchor="ctr">
                    <a:solidFill>
                      <a:schemeClr val="bg1">
                        <a:lumMod val="65000"/>
                      </a:schemeClr>
                    </a:solidFill>
                  </a:tcPr>
                </a:tc>
                <a:tc>
                  <a:txBody>
                    <a:bodyPr/>
                    <a:lstStyle/>
                    <a:p>
                      <a:pPr algn="ctr"/>
                      <a:endParaRPr lang="en-US" sz="1400" b="1"/>
                    </a:p>
                  </a:txBody>
                  <a:tcPr marL="68550" marR="68550" marT="34275" marB="34275" anchor="ctr">
                    <a:solidFill>
                      <a:schemeClr val="bg1">
                        <a:lumMod val="65000"/>
                      </a:schemeClr>
                    </a:solidFill>
                  </a:tcPr>
                </a:tc>
                <a:tc>
                  <a:txBody>
                    <a:bodyPr/>
                    <a:lstStyle/>
                    <a:p>
                      <a:pPr algn="ctr"/>
                      <a:endParaRPr lang="en-US" sz="1400" b="1"/>
                    </a:p>
                  </a:txBody>
                  <a:tcPr marL="68550" marR="68550" marT="34275" marB="34275" anchor="ctr">
                    <a:solidFill>
                      <a:schemeClr val="bg1">
                        <a:lumMod val="65000"/>
                      </a:schemeClr>
                    </a:solidFill>
                  </a:tcPr>
                </a:tc>
                <a:extLst>
                  <a:ext uri="{0D108BD9-81ED-4DB2-BD59-A6C34878D82A}">
                    <a16:rowId xmlns:a16="http://schemas.microsoft.com/office/drawing/2014/main" val="966223548"/>
                  </a:ext>
                </a:extLst>
              </a:tr>
              <a:tr h="548407">
                <a:tc>
                  <a:txBody>
                    <a:bodyPr/>
                    <a:lstStyle/>
                    <a:p>
                      <a:pPr algn="ctr"/>
                      <a:endParaRPr lang="en-US" sz="1300" b="1" kern="1200">
                        <a:solidFill>
                          <a:schemeClr val="lt1"/>
                        </a:solidFill>
                        <a:latin typeface="+mn-lt"/>
                        <a:ea typeface="+mn-ea"/>
                        <a:cs typeface="+mn-cs"/>
                      </a:endParaRPr>
                    </a:p>
                  </a:txBody>
                  <a:tcPr marL="68550" marR="68550" marT="34275" marB="34275" anchor="ctr">
                    <a:solidFill>
                      <a:srgbClr val="0777D4"/>
                    </a:solidFill>
                  </a:tcPr>
                </a:tc>
                <a:tc>
                  <a:txBody>
                    <a:bodyPr/>
                    <a:lstStyle/>
                    <a:p>
                      <a:pPr algn="ctr"/>
                      <a:endParaRPr lang="en-US" sz="1400" b="1"/>
                    </a:p>
                  </a:txBody>
                  <a:tcPr marL="68550" marR="68550" marT="34275" marB="34275" anchor="ctr">
                    <a:solidFill>
                      <a:srgbClr val="0777D4"/>
                    </a:solidFill>
                  </a:tcPr>
                </a:tc>
                <a:tc>
                  <a:txBody>
                    <a:bodyPr/>
                    <a:lstStyle/>
                    <a:p>
                      <a:pPr algn="ctr"/>
                      <a:endParaRPr lang="en-US" sz="1400" b="1"/>
                    </a:p>
                  </a:txBody>
                  <a:tcPr marL="68550" marR="68550" marT="34275" marB="34275" anchor="ctr">
                    <a:solidFill>
                      <a:srgbClr val="0777D4"/>
                    </a:solidFill>
                  </a:tcPr>
                </a:tc>
                <a:tc>
                  <a:txBody>
                    <a:bodyPr/>
                    <a:lstStyle/>
                    <a:p>
                      <a:pPr algn="ctr"/>
                      <a:endParaRPr lang="en-US" sz="1400" b="1"/>
                    </a:p>
                  </a:txBody>
                  <a:tcPr marL="68550" marR="68550" marT="34275" marB="34275" anchor="ctr">
                    <a:solidFill>
                      <a:srgbClr val="0777D4"/>
                    </a:solidFill>
                  </a:tcPr>
                </a:tc>
                <a:tc>
                  <a:txBody>
                    <a:bodyPr/>
                    <a:lstStyle/>
                    <a:p>
                      <a:pPr algn="ctr"/>
                      <a:endParaRPr lang="en-US" sz="1400" b="1"/>
                    </a:p>
                  </a:txBody>
                  <a:tcPr marL="68550" marR="68550" marT="34275" marB="34275" anchor="ctr">
                    <a:solidFill>
                      <a:srgbClr val="0777D4"/>
                    </a:solidFill>
                  </a:tcPr>
                </a:tc>
                <a:tc>
                  <a:txBody>
                    <a:bodyPr/>
                    <a:lstStyle/>
                    <a:p>
                      <a:pPr algn="ctr"/>
                      <a:endParaRPr lang="en-US" sz="1400" b="1"/>
                    </a:p>
                  </a:txBody>
                  <a:tcPr marL="68550" marR="68550" marT="34275" marB="34275" anchor="ctr">
                    <a:solidFill>
                      <a:srgbClr val="0777D4"/>
                    </a:solidFill>
                  </a:tcPr>
                </a:tc>
                <a:tc>
                  <a:txBody>
                    <a:bodyPr/>
                    <a:lstStyle/>
                    <a:p>
                      <a:pPr algn="ctr"/>
                      <a:endParaRPr lang="en-US" sz="1400" b="1"/>
                    </a:p>
                  </a:txBody>
                  <a:tcPr marL="68550" marR="68550" marT="34275" marB="34275" anchor="ctr">
                    <a:solidFill>
                      <a:srgbClr val="A6A6A6"/>
                    </a:solidFill>
                  </a:tcPr>
                </a:tc>
                <a:tc>
                  <a:txBody>
                    <a:bodyPr/>
                    <a:lstStyle/>
                    <a:p>
                      <a:pPr algn="ctr"/>
                      <a:endParaRPr lang="en-US" sz="1400" b="1"/>
                    </a:p>
                  </a:txBody>
                  <a:tcPr marL="68550" marR="68550" marT="34275" marB="34275" anchor="ctr">
                    <a:solidFill>
                      <a:schemeClr val="bg1">
                        <a:lumMod val="65000"/>
                      </a:schemeClr>
                    </a:solidFill>
                  </a:tcPr>
                </a:tc>
                <a:tc>
                  <a:txBody>
                    <a:bodyPr/>
                    <a:lstStyle/>
                    <a:p>
                      <a:pPr algn="ctr"/>
                      <a:endParaRPr lang="en-US" sz="1400" b="1"/>
                    </a:p>
                  </a:txBody>
                  <a:tcPr marL="68550" marR="68550" marT="34275" marB="34275" anchor="ctr">
                    <a:solidFill>
                      <a:schemeClr val="bg1">
                        <a:lumMod val="65000"/>
                      </a:schemeClr>
                    </a:solidFill>
                  </a:tcPr>
                </a:tc>
                <a:tc>
                  <a:txBody>
                    <a:bodyPr/>
                    <a:lstStyle/>
                    <a:p>
                      <a:pPr algn="ctr"/>
                      <a:endParaRPr lang="en-US" sz="1400" b="1"/>
                    </a:p>
                  </a:txBody>
                  <a:tcPr marL="68550" marR="68550" marT="34275" marB="34275" anchor="ctr">
                    <a:solidFill>
                      <a:schemeClr val="bg1">
                        <a:lumMod val="65000"/>
                      </a:schemeClr>
                    </a:solidFill>
                  </a:tcPr>
                </a:tc>
                <a:tc>
                  <a:txBody>
                    <a:bodyPr/>
                    <a:lstStyle/>
                    <a:p>
                      <a:pPr algn="ctr"/>
                      <a:endParaRPr lang="en-US" sz="1400" b="1"/>
                    </a:p>
                  </a:txBody>
                  <a:tcPr marL="68550" marR="68550" marT="34275" marB="34275" anchor="ctr">
                    <a:solidFill>
                      <a:schemeClr val="bg1">
                        <a:lumMod val="65000"/>
                      </a:schemeClr>
                    </a:solidFill>
                  </a:tcPr>
                </a:tc>
                <a:tc>
                  <a:txBody>
                    <a:bodyPr/>
                    <a:lstStyle/>
                    <a:p>
                      <a:pPr algn="ctr"/>
                      <a:endParaRPr lang="en-US" sz="1400" b="1"/>
                    </a:p>
                  </a:txBody>
                  <a:tcPr marL="68550" marR="68550" marT="34275" marB="34275" anchor="ctr">
                    <a:solidFill>
                      <a:schemeClr val="bg1">
                        <a:lumMod val="65000"/>
                      </a:schemeClr>
                    </a:solidFill>
                  </a:tcPr>
                </a:tc>
                <a:tc>
                  <a:txBody>
                    <a:bodyPr/>
                    <a:lstStyle/>
                    <a:p>
                      <a:pPr algn="ctr"/>
                      <a:endParaRPr lang="en-US" sz="1400" b="1" dirty="0"/>
                    </a:p>
                  </a:txBody>
                  <a:tcPr marL="68550" marR="68550" marT="34275" marB="34275" anchor="ctr">
                    <a:solidFill>
                      <a:schemeClr val="bg1">
                        <a:lumMod val="65000"/>
                      </a:schemeClr>
                    </a:solidFill>
                  </a:tcPr>
                </a:tc>
                <a:extLst>
                  <a:ext uri="{0D108BD9-81ED-4DB2-BD59-A6C34878D82A}">
                    <a16:rowId xmlns:a16="http://schemas.microsoft.com/office/drawing/2014/main" val="1762844816"/>
                  </a:ext>
                </a:extLst>
              </a:tr>
            </a:tbl>
          </a:graphicData>
        </a:graphic>
      </p:graphicFrame>
      <p:graphicFrame>
        <p:nvGraphicFramePr>
          <p:cNvPr id="8" name="Table 8">
            <a:extLst>
              <a:ext uri="{FF2B5EF4-FFF2-40B4-BE49-F238E27FC236}">
                <a16:creationId xmlns:a16="http://schemas.microsoft.com/office/drawing/2014/main" id="{6CDAD285-AC1F-4AB8-9771-FFAFBDFB72E5}"/>
              </a:ext>
            </a:extLst>
          </p:cNvPr>
          <p:cNvGraphicFramePr>
            <a:graphicFrameLocks noGrp="1"/>
          </p:cNvGraphicFramePr>
          <p:nvPr/>
        </p:nvGraphicFramePr>
        <p:xfrm>
          <a:off x="462377" y="2545886"/>
          <a:ext cx="1028262" cy="1645221"/>
        </p:xfrm>
        <a:graphic>
          <a:graphicData uri="http://schemas.openxmlformats.org/drawingml/2006/table">
            <a:tbl>
              <a:tblPr firstRow="1" bandRow="1">
                <a:tableStyleId>{2D5ABB26-0587-4C30-8999-92F81FD0307C}</a:tableStyleId>
              </a:tblPr>
              <a:tblGrid>
                <a:gridCol w="1028262">
                  <a:extLst>
                    <a:ext uri="{9D8B030D-6E8A-4147-A177-3AD203B41FA5}">
                      <a16:colId xmlns:a16="http://schemas.microsoft.com/office/drawing/2014/main" val="1120319314"/>
                    </a:ext>
                  </a:extLst>
                </a:gridCol>
              </a:tblGrid>
              <a:tr h="548407">
                <a:tc>
                  <a:txBody>
                    <a:bodyPr/>
                    <a:lstStyle/>
                    <a:p>
                      <a:pPr algn="l"/>
                      <a:r>
                        <a:rPr lang="en-US" sz="1000" b="1"/>
                        <a:t>Deployment</a:t>
                      </a:r>
                    </a:p>
                  </a:txBody>
                  <a:tcPr marL="68550" marR="68550" marT="34275" marB="34275" anchor="ctr"/>
                </a:tc>
                <a:extLst>
                  <a:ext uri="{0D108BD9-81ED-4DB2-BD59-A6C34878D82A}">
                    <a16:rowId xmlns:a16="http://schemas.microsoft.com/office/drawing/2014/main" val="1465726913"/>
                  </a:ext>
                </a:extLst>
              </a:tr>
              <a:tr h="548407">
                <a:tc>
                  <a:txBody>
                    <a:bodyPr/>
                    <a:lstStyle/>
                    <a:p>
                      <a:pPr algn="l"/>
                      <a:r>
                        <a:rPr lang="en-US" sz="1000" b="1"/>
                        <a:t>Life-Cycle</a:t>
                      </a:r>
                    </a:p>
                  </a:txBody>
                  <a:tcPr marL="68550" marR="68550" marT="34275" marB="34275" anchor="ctr"/>
                </a:tc>
                <a:extLst>
                  <a:ext uri="{0D108BD9-81ED-4DB2-BD59-A6C34878D82A}">
                    <a16:rowId xmlns:a16="http://schemas.microsoft.com/office/drawing/2014/main" val="3558543779"/>
                  </a:ext>
                </a:extLst>
              </a:tr>
              <a:tr h="548407">
                <a:tc>
                  <a:txBody>
                    <a:bodyPr/>
                    <a:lstStyle/>
                    <a:p>
                      <a:pPr algn="l"/>
                      <a:r>
                        <a:rPr lang="en-US" sz="1000" b="1" dirty="0"/>
                        <a:t>Configuration</a:t>
                      </a:r>
                    </a:p>
                  </a:txBody>
                  <a:tcPr marL="68550" marR="68550" marT="34275" marB="34275" anchor="ctr"/>
                </a:tc>
                <a:extLst>
                  <a:ext uri="{0D108BD9-81ED-4DB2-BD59-A6C34878D82A}">
                    <a16:rowId xmlns:a16="http://schemas.microsoft.com/office/drawing/2014/main" val="1446329015"/>
                  </a:ext>
                </a:extLst>
              </a:tr>
            </a:tbl>
          </a:graphicData>
        </a:graphic>
      </p:graphicFrame>
      <p:graphicFrame>
        <p:nvGraphicFramePr>
          <p:cNvPr id="10" name="Table 11">
            <a:extLst>
              <a:ext uri="{FF2B5EF4-FFF2-40B4-BE49-F238E27FC236}">
                <a16:creationId xmlns:a16="http://schemas.microsoft.com/office/drawing/2014/main" id="{93440840-809F-44C2-8672-922F027AB4C1}"/>
              </a:ext>
            </a:extLst>
          </p:cNvPr>
          <p:cNvGraphicFramePr>
            <a:graphicFrameLocks noGrp="1"/>
          </p:cNvGraphicFramePr>
          <p:nvPr/>
        </p:nvGraphicFramePr>
        <p:xfrm>
          <a:off x="1488521" y="1003493"/>
          <a:ext cx="7129291" cy="1542394"/>
        </p:xfrm>
        <a:graphic>
          <a:graphicData uri="http://schemas.openxmlformats.org/drawingml/2006/table">
            <a:tbl>
              <a:tblPr firstRow="1" bandRow="1">
                <a:tableStyleId>{2D5ABB26-0587-4C30-8999-92F81FD0307C}</a:tableStyleId>
              </a:tblPr>
              <a:tblGrid>
                <a:gridCol w="548407">
                  <a:extLst>
                    <a:ext uri="{9D8B030D-6E8A-4147-A177-3AD203B41FA5}">
                      <a16:colId xmlns:a16="http://schemas.microsoft.com/office/drawing/2014/main" val="781727441"/>
                    </a:ext>
                  </a:extLst>
                </a:gridCol>
                <a:gridCol w="548407">
                  <a:extLst>
                    <a:ext uri="{9D8B030D-6E8A-4147-A177-3AD203B41FA5}">
                      <a16:colId xmlns:a16="http://schemas.microsoft.com/office/drawing/2014/main" val="3486491283"/>
                    </a:ext>
                  </a:extLst>
                </a:gridCol>
                <a:gridCol w="548407">
                  <a:extLst>
                    <a:ext uri="{9D8B030D-6E8A-4147-A177-3AD203B41FA5}">
                      <a16:colId xmlns:a16="http://schemas.microsoft.com/office/drawing/2014/main" val="1035597575"/>
                    </a:ext>
                  </a:extLst>
                </a:gridCol>
                <a:gridCol w="548407">
                  <a:extLst>
                    <a:ext uri="{9D8B030D-6E8A-4147-A177-3AD203B41FA5}">
                      <a16:colId xmlns:a16="http://schemas.microsoft.com/office/drawing/2014/main" val="573812546"/>
                    </a:ext>
                  </a:extLst>
                </a:gridCol>
                <a:gridCol w="548407">
                  <a:extLst>
                    <a:ext uri="{9D8B030D-6E8A-4147-A177-3AD203B41FA5}">
                      <a16:colId xmlns:a16="http://schemas.microsoft.com/office/drawing/2014/main" val="1123689854"/>
                    </a:ext>
                  </a:extLst>
                </a:gridCol>
                <a:gridCol w="548407">
                  <a:extLst>
                    <a:ext uri="{9D8B030D-6E8A-4147-A177-3AD203B41FA5}">
                      <a16:colId xmlns:a16="http://schemas.microsoft.com/office/drawing/2014/main" val="1228317698"/>
                    </a:ext>
                  </a:extLst>
                </a:gridCol>
                <a:gridCol w="548407">
                  <a:extLst>
                    <a:ext uri="{9D8B030D-6E8A-4147-A177-3AD203B41FA5}">
                      <a16:colId xmlns:a16="http://schemas.microsoft.com/office/drawing/2014/main" val="3527274487"/>
                    </a:ext>
                  </a:extLst>
                </a:gridCol>
                <a:gridCol w="548407">
                  <a:extLst>
                    <a:ext uri="{9D8B030D-6E8A-4147-A177-3AD203B41FA5}">
                      <a16:colId xmlns:a16="http://schemas.microsoft.com/office/drawing/2014/main" val="100848099"/>
                    </a:ext>
                  </a:extLst>
                </a:gridCol>
                <a:gridCol w="548407">
                  <a:extLst>
                    <a:ext uri="{9D8B030D-6E8A-4147-A177-3AD203B41FA5}">
                      <a16:colId xmlns:a16="http://schemas.microsoft.com/office/drawing/2014/main" val="2140983034"/>
                    </a:ext>
                  </a:extLst>
                </a:gridCol>
                <a:gridCol w="548407">
                  <a:extLst>
                    <a:ext uri="{9D8B030D-6E8A-4147-A177-3AD203B41FA5}">
                      <a16:colId xmlns:a16="http://schemas.microsoft.com/office/drawing/2014/main" val="1221877795"/>
                    </a:ext>
                  </a:extLst>
                </a:gridCol>
                <a:gridCol w="548407">
                  <a:extLst>
                    <a:ext uri="{9D8B030D-6E8A-4147-A177-3AD203B41FA5}">
                      <a16:colId xmlns:a16="http://schemas.microsoft.com/office/drawing/2014/main" val="1025277915"/>
                    </a:ext>
                  </a:extLst>
                </a:gridCol>
                <a:gridCol w="548407">
                  <a:extLst>
                    <a:ext uri="{9D8B030D-6E8A-4147-A177-3AD203B41FA5}">
                      <a16:colId xmlns:a16="http://schemas.microsoft.com/office/drawing/2014/main" val="1877695957"/>
                    </a:ext>
                  </a:extLst>
                </a:gridCol>
                <a:gridCol w="548407">
                  <a:extLst>
                    <a:ext uri="{9D8B030D-6E8A-4147-A177-3AD203B41FA5}">
                      <a16:colId xmlns:a16="http://schemas.microsoft.com/office/drawing/2014/main" val="2962292973"/>
                    </a:ext>
                  </a:extLst>
                </a:gridCol>
              </a:tblGrid>
              <a:tr h="1542394">
                <a:tc>
                  <a:txBody>
                    <a:bodyPr/>
                    <a:lstStyle/>
                    <a:p>
                      <a:pPr algn="l"/>
                      <a:r>
                        <a:rPr lang="en-US" sz="1000" b="1"/>
                        <a:t>Physical Infrastructure</a:t>
                      </a:r>
                    </a:p>
                  </a:txBody>
                  <a:tcPr marL="102826" marR="102826" marT="102826" marB="102826" vert="vert27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t>Physical Security</a:t>
                      </a:r>
                    </a:p>
                  </a:txBody>
                  <a:tcPr marL="102826" marR="102826" marT="102826" marB="102826" vert="vert270" anchor="ctr"/>
                </a:tc>
                <a:tc>
                  <a:txBody>
                    <a:bodyPr/>
                    <a:lstStyle/>
                    <a:p>
                      <a:pPr marL="0" algn="l" defTabSz="914400" rtl="0" eaLnBrk="1" latinLnBrk="0" hangingPunct="1"/>
                      <a:r>
                        <a:rPr lang="en-US" sz="1000" b="1" kern="1200"/>
                        <a:t>Azure/AVS Portal</a:t>
                      </a:r>
                      <a:endParaRPr lang="en-US" sz="1000" b="1" kern="1200">
                        <a:solidFill>
                          <a:schemeClr val="tx1"/>
                        </a:solidFill>
                        <a:latin typeface="+mn-lt"/>
                        <a:ea typeface="+mn-ea"/>
                        <a:cs typeface="+mn-cs"/>
                      </a:endParaRPr>
                    </a:p>
                  </a:txBody>
                  <a:tcPr marL="102826" marR="102826" marT="102826" marB="102826" vert="vert270" anchor="ctr"/>
                </a:tc>
                <a:tc>
                  <a:txBody>
                    <a:bodyPr/>
                    <a:lstStyle/>
                    <a:p>
                      <a:pPr marL="0" algn="l" defTabSz="914400" rtl="0" eaLnBrk="1" latinLnBrk="0" hangingPunct="1"/>
                      <a:r>
                        <a:rPr lang="en-US" sz="1000" b="1" kern="1200"/>
                        <a:t>Hardware Failures</a:t>
                      </a:r>
                      <a:endParaRPr lang="en-US" sz="1000" b="1" kern="1200">
                        <a:solidFill>
                          <a:schemeClr val="tx1"/>
                        </a:solidFill>
                        <a:latin typeface="+mn-lt"/>
                        <a:ea typeface="+mn-ea"/>
                        <a:cs typeface="+mn-cs"/>
                      </a:endParaRPr>
                    </a:p>
                  </a:txBody>
                  <a:tcPr marL="102826" marR="102826" marT="102826" marB="102826" vert="vert270" anchor="ctr"/>
                </a:tc>
                <a:tc>
                  <a:txBody>
                    <a:bodyPr/>
                    <a:lstStyle/>
                    <a:p>
                      <a:pPr marL="0" algn="l" defTabSz="914400" rtl="0" eaLnBrk="1" latinLnBrk="0" hangingPunct="1"/>
                      <a:r>
                        <a:rPr lang="en-US" sz="1000" b="1" kern="1200" err="1"/>
                        <a:t>ESXi</a:t>
                      </a:r>
                      <a:r>
                        <a:rPr lang="en-US" sz="1000" b="1" kern="1200"/>
                        <a:t> Host</a:t>
                      </a:r>
                      <a:endParaRPr lang="en-US" sz="1000" b="1" kern="1200">
                        <a:solidFill>
                          <a:schemeClr val="tx1"/>
                        </a:solidFill>
                        <a:latin typeface="+mn-lt"/>
                        <a:ea typeface="+mn-ea"/>
                        <a:cs typeface="+mn-cs"/>
                      </a:endParaRPr>
                    </a:p>
                  </a:txBody>
                  <a:tcPr marL="102826" marR="102826" marT="102826" marB="102826" vert="vert270" anchor="ctr"/>
                </a:tc>
                <a:tc>
                  <a:txBody>
                    <a:bodyPr/>
                    <a:lstStyle/>
                    <a:p>
                      <a:pPr marL="0" algn="l" defTabSz="914400" rtl="0" eaLnBrk="1" latinLnBrk="0" hangingPunct="1"/>
                      <a:r>
                        <a:rPr lang="en-US" sz="1000" b="1" kern="1200"/>
                        <a:t>Host Patching</a:t>
                      </a:r>
                      <a:endParaRPr lang="en-US" sz="1000" b="1" kern="1200">
                        <a:solidFill>
                          <a:schemeClr val="tx1"/>
                        </a:solidFill>
                        <a:latin typeface="+mn-lt"/>
                        <a:ea typeface="+mn-ea"/>
                        <a:cs typeface="+mn-cs"/>
                      </a:endParaRPr>
                    </a:p>
                  </a:txBody>
                  <a:tcPr marL="102826" marR="102826" marT="102826" marB="102826" vert="vert270" anchor="ctr"/>
                </a:tc>
                <a:tc>
                  <a:txBody>
                    <a:bodyPr/>
                    <a:lstStyle/>
                    <a:p>
                      <a:pPr marL="0" algn="l" defTabSz="914400" rtl="0" eaLnBrk="1" latinLnBrk="0" hangingPunct="1"/>
                      <a:r>
                        <a:rPr lang="en-US" sz="1000" b="1" kern="1200"/>
                        <a:t>NSX-T</a:t>
                      </a:r>
                      <a:endParaRPr lang="en-US" sz="1000" b="1" kern="1200">
                        <a:solidFill>
                          <a:schemeClr val="tx1"/>
                        </a:solidFill>
                        <a:latin typeface="+mn-lt"/>
                        <a:ea typeface="+mn-ea"/>
                        <a:cs typeface="+mn-cs"/>
                      </a:endParaRPr>
                    </a:p>
                  </a:txBody>
                  <a:tcPr marL="102826" marR="102826" marT="102826" marB="102826" vert="vert270" anchor="ctr"/>
                </a:tc>
                <a:tc>
                  <a:txBody>
                    <a:bodyPr/>
                    <a:lstStyle/>
                    <a:p>
                      <a:pPr marL="0" algn="l" defTabSz="914400" rtl="0" eaLnBrk="1" latinLnBrk="0" hangingPunct="1"/>
                      <a:r>
                        <a:rPr lang="en-US" sz="1000" b="1" kern="1200"/>
                        <a:t>Identity Management</a:t>
                      </a:r>
                      <a:endParaRPr lang="en-US" sz="1000" b="1" kern="1200">
                        <a:solidFill>
                          <a:schemeClr val="tx1"/>
                        </a:solidFill>
                        <a:latin typeface="+mn-lt"/>
                        <a:ea typeface="+mn-ea"/>
                        <a:cs typeface="+mn-cs"/>
                      </a:endParaRPr>
                    </a:p>
                  </a:txBody>
                  <a:tcPr marL="102826" marR="102826" marT="102826" marB="102826" vert="vert270" anchor="ctr"/>
                </a:tc>
                <a:tc>
                  <a:txBody>
                    <a:bodyPr/>
                    <a:lstStyle/>
                    <a:p>
                      <a:pPr marL="0" algn="l" defTabSz="914400" rtl="0" eaLnBrk="1" latinLnBrk="0" hangingPunct="1"/>
                      <a:r>
                        <a:rPr lang="en-US" sz="1000" b="1" kern="1200"/>
                        <a:t>vCenter</a:t>
                      </a:r>
                      <a:endParaRPr lang="en-US" sz="1000" b="1" kern="1200">
                        <a:solidFill>
                          <a:schemeClr val="tx1"/>
                        </a:solidFill>
                        <a:latin typeface="+mn-lt"/>
                        <a:ea typeface="+mn-ea"/>
                        <a:cs typeface="+mn-cs"/>
                      </a:endParaRPr>
                    </a:p>
                  </a:txBody>
                  <a:tcPr marL="102826" marR="102826" marT="102826" marB="102826" vert="vert270" anchor="ctr"/>
                </a:tc>
                <a:tc>
                  <a:txBody>
                    <a:bodyPr/>
                    <a:lstStyle/>
                    <a:p>
                      <a:pPr marL="0" algn="l" defTabSz="914400" rtl="0" eaLnBrk="1" latinLnBrk="0" hangingPunct="1"/>
                      <a:r>
                        <a:rPr lang="en-US" sz="1000" b="1" kern="1200"/>
                        <a:t>VSAN</a:t>
                      </a:r>
                      <a:endParaRPr lang="en-US" sz="1000" b="1" kern="1200">
                        <a:solidFill>
                          <a:schemeClr val="tx1"/>
                        </a:solidFill>
                        <a:latin typeface="+mn-lt"/>
                        <a:ea typeface="+mn-ea"/>
                        <a:cs typeface="+mn-cs"/>
                      </a:endParaRPr>
                    </a:p>
                  </a:txBody>
                  <a:tcPr marL="102826" marR="102826" marT="102826" marB="102826" vert="vert270" anchor="ctr"/>
                </a:tc>
                <a:tc>
                  <a:txBody>
                    <a:bodyPr/>
                    <a:lstStyle/>
                    <a:p>
                      <a:pPr marL="0" algn="l" defTabSz="914400" rtl="0" eaLnBrk="1" latinLnBrk="0" hangingPunct="1"/>
                      <a:r>
                        <a:rPr lang="en-US" sz="1000" b="1" kern="1200"/>
                        <a:t>Guest OS</a:t>
                      </a:r>
                      <a:endParaRPr lang="en-US" sz="1000" b="1" kern="1200">
                        <a:solidFill>
                          <a:schemeClr val="tx1"/>
                        </a:solidFill>
                        <a:latin typeface="+mn-lt"/>
                        <a:ea typeface="+mn-ea"/>
                        <a:cs typeface="+mn-cs"/>
                      </a:endParaRPr>
                    </a:p>
                  </a:txBody>
                  <a:tcPr marL="102826" marR="102826" marT="102826" marB="102826" vert="vert270" anchor="ctr"/>
                </a:tc>
                <a:tc>
                  <a:txBody>
                    <a:bodyPr/>
                    <a:lstStyle/>
                    <a:p>
                      <a:pPr marL="0" algn="l" defTabSz="914400" rtl="0" eaLnBrk="1" latinLnBrk="0" hangingPunct="1"/>
                      <a:r>
                        <a:rPr lang="en-US" sz="1000" b="1" kern="1200"/>
                        <a:t>Applications</a:t>
                      </a:r>
                      <a:endParaRPr lang="en-US" sz="1000" b="1" kern="1200">
                        <a:solidFill>
                          <a:schemeClr val="tx1"/>
                        </a:solidFill>
                        <a:latin typeface="+mn-lt"/>
                        <a:ea typeface="+mn-ea"/>
                        <a:cs typeface="+mn-cs"/>
                      </a:endParaRPr>
                    </a:p>
                  </a:txBody>
                  <a:tcPr marL="102826" marR="102826" marT="102826" marB="102826" vert="vert270" anchor="ctr"/>
                </a:tc>
                <a:tc>
                  <a:txBody>
                    <a:bodyPr/>
                    <a:lstStyle/>
                    <a:p>
                      <a:pPr marL="0" algn="l" defTabSz="914400" rtl="0" eaLnBrk="1" latinLnBrk="0" hangingPunct="1"/>
                      <a:r>
                        <a:rPr lang="en-US" sz="1000" b="1" kern="1200" dirty="0"/>
                        <a:t>Virtual Machines</a:t>
                      </a:r>
                      <a:endParaRPr lang="en-US" sz="1000" b="1" kern="1200" dirty="0">
                        <a:solidFill>
                          <a:schemeClr val="tx1"/>
                        </a:solidFill>
                        <a:latin typeface="+mn-lt"/>
                        <a:ea typeface="+mn-ea"/>
                        <a:cs typeface="+mn-cs"/>
                      </a:endParaRPr>
                    </a:p>
                  </a:txBody>
                  <a:tcPr marL="102826" marR="102826" marT="102826" marB="102826" vert="vert270" anchor="ctr"/>
                </a:tc>
                <a:extLst>
                  <a:ext uri="{0D108BD9-81ED-4DB2-BD59-A6C34878D82A}">
                    <a16:rowId xmlns:a16="http://schemas.microsoft.com/office/drawing/2014/main" val="3814235870"/>
                  </a:ext>
                </a:extLst>
              </a:tr>
            </a:tbl>
          </a:graphicData>
        </a:graphic>
      </p:graphicFrame>
      <p:sp>
        <p:nvSpPr>
          <p:cNvPr id="26" name="TextBox 25">
            <a:extLst>
              <a:ext uri="{FF2B5EF4-FFF2-40B4-BE49-F238E27FC236}">
                <a16:creationId xmlns:a16="http://schemas.microsoft.com/office/drawing/2014/main" id="{65A55013-B4EE-4F88-9264-B32D2756E1FB}"/>
              </a:ext>
            </a:extLst>
          </p:cNvPr>
          <p:cNvSpPr txBox="1"/>
          <p:nvPr/>
        </p:nvSpPr>
        <p:spPr>
          <a:xfrm>
            <a:off x="6974549" y="4462316"/>
            <a:ext cx="1643263" cy="415498"/>
          </a:xfrm>
          <a:prstGeom prst="rect">
            <a:avLst/>
          </a:prstGeom>
          <a:noFill/>
        </p:spPr>
        <p:txBody>
          <a:bodyPr wrap="square" rtlCol="0">
            <a:spAutoFit/>
          </a:bodyPr>
          <a:lstStyle/>
          <a:p>
            <a:pPr defTabSz="685562"/>
            <a:r>
              <a:rPr lang="en-US" sz="1050" i="1">
                <a:solidFill>
                  <a:prstClr val="black"/>
                </a:solidFill>
                <a:latin typeface="Calibri" panose="020F0502020204030204"/>
              </a:rPr>
              <a:t>– Microsoft Responsibility</a:t>
            </a:r>
          </a:p>
          <a:p>
            <a:pPr defTabSz="685562"/>
            <a:r>
              <a:rPr lang="en-US" sz="1050" i="1">
                <a:solidFill>
                  <a:prstClr val="black"/>
                </a:solidFill>
                <a:latin typeface="Calibri" panose="020F0502020204030204"/>
              </a:rPr>
              <a:t>– Customer Responsibility</a:t>
            </a:r>
          </a:p>
        </p:txBody>
      </p:sp>
      <p:graphicFrame>
        <p:nvGraphicFramePr>
          <p:cNvPr id="22" name="Table 22">
            <a:extLst>
              <a:ext uri="{FF2B5EF4-FFF2-40B4-BE49-F238E27FC236}">
                <a16:creationId xmlns:a16="http://schemas.microsoft.com/office/drawing/2014/main" id="{4FA7F46A-77A9-45CC-92EF-1DE2E60A9DD7}"/>
              </a:ext>
            </a:extLst>
          </p:cNvPr>
          <p:cNvGraphicFramePr>
            <a:graphicFrameLocks noGrp="1"/>
          </p:cNvGraphicFramePr>
          <p:nvPr/>
        </p:nvGraphicFramePr>
        <p:xfrm>
          <a:off x="6818377" y="4702187"/>
          <a:ext cx="162500" cy="157667"/>
        </p:xfrm>
        <a:graphic>
          <a:graphicData uri="http://schemas.openxmlformats.org/drawingml/2006/table">
            <a:tbl>
              <a:tblPr firstRow="1" bandRow="1">
                <a:tableStyleId>{5940675A-B579-460E-94D1-54222C63F5DA}</a:tableStyleId>
              </a:tblPr>
              <a:tblGrid>
                <a:gridCol w="162500">
                  <a:extLst>
                    <a:ext uri="{9D8B030D-6E8A-4147-A177-3AD203B41FA5}">
                      <a16:colId xmlns:a16="http://schemas.microsoft.com/office/drawing/2014/main" val="2119277107"/>
                    </a:ext>
                  </a:extLst>
                </a:gridCol>
              </a:tblGrid>
              <a:tr h="157667">
                <a:tc>
                  <a:txBody>
                    <a:bodyPr/>
                    <a:lstStyle/>
                    <a:p>
                      <a:endParaRPr lang="en-US" sz="300" dirty="0"/>
                    </a:p>
                  </a:txBody>
                  <a:tcPr marL="68550" marR="68550" marT="34275" marB="34275">
                    <a:solidFill>
                      <a:srgbClr val="A6A6A6"/>
                    </a:solidFill>
                  </a:tcPr>
                </a:tc>
                <a:extLst>
                  <a:ext uri="{0D108BD9-81ED-4DB2-BD59-A6C34878D82A}">
                    <a16:rowId xmlns:a16="http://schemas.microsoft.com/office/drawing/2014/main" val="2311644433"/>
                  </a:ext>
                </a:extLst>
              </a:tr>
            </a:tbl>
          </a:graphicData>
        </a:graphic>
      </p:graphicFrame>
      <p:graphicFrame>
        <p:nvGraphicFramePr>
          <p:cNvPr id="29" name="Table 22">
            <a:extLst>
              <a:ext uri="{FF2B5EF4-FFF2-40B4-BE49-F238E27FC236}">
                <a16:creationId xmlns:a16="http://schemas.microsoft.com/office/drawing/2014/main" id="{81C97000-2E02-4C2D-9306-E01069CD5D46}"/>
              </a:ext>
            </a:extLst>
          </p:cNvPr>
          <p:cNvGraphicFramePr>
            <a:graphicFrameLocks noGrp="1"/>
          </p:cNvGraphicFramePr>
          <p:nvPr/>
        </p:nvGraphicFramePr>
        <p:xfrm>
          <a:off x="6820016" y="4470421"/>
          <a:ext cx="162500" cy="157667"/>
        </p:xfrm>
        <a:graphic>
          <a:graphicData uri="http://schemas.openxmlformats.org/drawingml/2006/table">
            <a:tbl>
              <a:tblPr firstRow="1" bandRow="1">
                <a:tableStyleId>{5940675A-B579-460E-94D1-54222C63F5DA}</a:tableStyleId>
              </a:tblPr>
              <a:tblGrid>
                <a:gridCol w="162500">
                  <a:extLst>
                    <a:ext uri="{9D8B030D-6E8A-4147-A177-3AD203B41FA5}">
                      <a16:colId xmlns:a16="http://schemas.microsoft.com/office/drawing/2014/main" val="2119277107"/>
                    </a:ext>
                  </a:extLst>
                </a:gridCol>
              </a:tblGrid>
              <a:tr h="157667">
                <a:tc>
                  <a:txBody>
                    <a:bodyPr/>
                    <a:lstStyle/>
                    <a:p>
                      <a:endParaRPr lang="en-US" sz="300" dirty="0"/>
                    </a:p>
                  </a:txBody>
                  <a:tcPr marL="68550" marR="68550" marT="34275" marB="34275">
                    <a:solidFill>
                      <a:srgbClr val="4472C4"/>
                    </a:solidFill>
                  </a:tcPr>
                </a:tc>
                <a:extLst>
                  <a:ext uri="{0D108BD9-81ED-4DB2-BD59-A6C34878D82A}">
                    <a16:rowId xmlns:a16="http://schemas.microsoft.com/office/drawing/2014/main" val="2311644433"/>
                  </a:ext>
                </a:extLst>
              </a:tr>
            </a:tbl>
          </a:graphicData>
        </a:graphic>
      </p:graphicFrame>
      <p:sp>
        <p:nvSpPr>
          <p:cNvPr id="16" name="Content Placeholder 4">
            <a:extLst>
              <a:ext uri="{FF2B5EF4-FFF2-40B4-BE49-F238E27FC236}">
                <a16:creationId xmlns:a16="http://schemas.microsoft.com/office/drawing/2014/main" id="{291A3A29-F299-4A73-9CC2-7CCA19A7F9CC}"/>
              </a:ext>
            </a:extLst>
          </p:cNvPr>
          <p:cNvSpPr txBox="1">
            <a:spLocks/>
          </p:cNvSpPr>
          <p:nvPr/>
        </p:nvSpPr>
        <p:spPr>
          <a:xfrm>
            <a:off x="341997" y="702071"/>
            <a:ext cx="5750689" cy="192302"/>
          </a:xfrm>
          <a:prstGeom prst="rect">
            <a:avLst/>
          </a:prstGeom>
        </p:spPr>
        <p:txBody>
          <a:bodyPr vert="horz" wrap="square" lIns="0" tIns="0" rIns="0" bIns="0" rtlCol="0" anchor="t" anchorCtr="0">
            <a:noAutofit/>
          </a:bodyPr>
          <a:lstStyle>
            <a:lvl1pPr marL="0" marR="0" indent="0" algn="l" defTabSz="932563" rtl="0" eaLnBrk="1" fontAlgn="auto" latinLnBrk="0" hangingPunct="1">
              <a:lnSpc>
                <a:spcPct val="100000"/>
              </a:lnSpc>
              <a:spcBef>
                <a:spcPts val="1224"/>
              </a:spcBef>
              <a:spcAft>
                <a:spcPts val="612"/>
              </a:spcAft>
              <a:buClrTx/>
              <a:buSzPct val="90000"/>
              <a:buFont typeface="Wingdings" panose="05000000000000000000" pitchFamily="2" charset="2"/>
              <a:buNone/>
              <a:tabLst/>
              <a:defRPr sz="2000" kern="1200" spc="-50" baseline="0">
                <a:solidFill>
                  <a:schemeClr val="accent4"/>
                </a:solidFill>
                <a:latin typeface="+mj-lt"/>
                <a:ea typeface="+mn-ea"/>
                <a:cs typeface="+mn-cs"/>
              </a:defRPr>
            </a:lvl1pPr>
            <a:lvl2pPr marL="0" marR="0" indent="0" algn="l" defTabSz="932563" rtl="0" eaLnBrk="1" fontAlgn="auto" latinLnBrk="0" hangingPunct="1">
              <a:lnSpc>
                <a:spcPct val="100000"/>
              </a:lnSpc>
              <a:spcBef>
                <a:spcPts val="612"/>
              </a:spcBef>
              <a:spcAft>
                <a:spcPts val="612"/>
              </a:spcAft>
              <a:buClrTx/>
              <a:buSzPct val="90000"/>
              <a:buFont typeface="Wingdings" panose="05000000000000000000" pitchFamily="2" charset="2"/>
              <a:buNone/>
              <a:tabLst/>
              <a:defRPr sz="2040" kern="1200" spc="0" baseline="0">
                <a:solidFill>
                  <a:schemeClr val="tx1"/>
                </a:solidFill>
                <a:latin typeface="+mn-lt"/>
                <a:ea typeface="+mn-ea"/>
                <a:cs typeface="+mn-cs"/>
              </a:defRPr>
            </a:lvl2pPr>
            <a:lvl3pPr marL="0" marR="0" indent="0" algn="l" defTabSz="932563" rtl="0" eaLnBrk="1" fontAlgn="auto" latinLnBrk="0" hangingPunct="1">
              <a:lnSpc>
                <a:spcPct val="100000"/>
              </a:lnSpc>
              <a:spcBef>
                <a:spcPts val="612"/>
              </a:spcBef>
              <a:spcAft>
                <a:spcPts val="0"/>
              </a:spcAft>
              <a:buClrTx/>
              <a:buSzPct val="90000"/>
              <a:buFont typeface="Wingdings" panose="05000000000000000000" pitchFamily="2" charset="2"/>
              <a:buNone/>
              <a:tabLst/>
              <a:defRPr sz="1428" kern="1200" spc="0" baseline="0">
                <a:solidFill>
                  <a:schemeClr val="tx2"/>
                </a:solidFill>
                <a:latin typeface="+mj-lt"/>
                <a:ea typeface="+mn-ea"/>
                <a:cs typeface="+mn-cs"/>
              </a:defRPr>
            </a:lvl3pPr>
            <a:lvl4pPr marL="0" marR="0" indent="0" algn="l" defTabSz="932563" rtl="0" eaLnBrk="1" fontAlgn="auto" latinLnBrk="0" hangingPunct="1">
              <a:lnSpc>
                <a:spcPct val="100000"/>
              </a:lnSpc>
              <a:spcBef>
                <a:spcPts val="612"/>
              </a:spcBef>
              <a:spcAft>
                <a:spcPts val="0"/>
              </a:spcAft>
              <a:buClrTx/>
              <a:buSzPct val="90000"/>
              <a:buFont typeface="Wingdings" panose="05000000000000000000" pitchFamily="2" charset="2"/>
              <a:buNone/>
              <a:tabLst/>
              <a:defRPr sz="1428" kern="1200" spc="0" baseline="0">
                <a:solidFill>
                  <a:schemeClr val="tx1"/>
                </a:solidFill>
                <a:latin typeface="+mn-lt"/>
                <a:ea typeface="+mn-ea"/>
                <a:cs typeface="+mn-cs"/>
              </a:defRPr>
            </a:lvl4pPr>
            <a:lvl5pPr marL="0" marR="0" indent="0" algn="l" defTabSz="932563" rtl="0" eaLnBrk="1" fontAlgn="auto" latinLnBrk="0" hangingPunct="1">
              <a:lnSpc>
                <a:spcPct val="100000"/>
              </a:lnSpc>
              <a:spcBef>
                <a:spcPts val="612"/>
              </a:spcBef>
              <a:spcAft>
                <a:spcPts val="0"/>
              </a:spcAft>
              <a:buClrTx/>
              <a:buSzPct val="90000"/>
              <a:buFont typeface="Wingdings" panose="05000000000000000000" pitchFamily="2" charset="2"/>
              <a:buNone/>
              <a:tabLst/>
              <a:defRPr sz="1020" b="0" kern="1200" spc="0" baseline="0">
                <a:solidFill>
                  <a:schemeClr val="tx1"/>
                </a:solidFill>
                <a:latin typeface="+mn-lt"/>
                <a:ea typeface="+mn-ea"/>
                <a:cs typeface="+mn-cs"/>
              </a:defRPr>
            </a:lvl5pPr>
            <a:lvl6pPr marL="2331406" indent="0" algn="l" defTabSz="932563"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563" rtl="0" eaLnBrk="1" latinLnBrk="0" hangingPunct="1">
              <a:lnSpc>
                <a:spcPct val="100000"/>
              </a:lnSpc>
              <a:spcBef>
                <a:spcPts val="0"/>
              </a:spcBef>
              <a:spcAft>
                <a:spcPts val="0"/>
              </a:spcAft>
              <a:buFont typeface="Arial" pitchFamily="34" charset="0"/>
              <a:buNone/>
              <a:defRPr sz="1199"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537">
              <a:spcBef>
                <a:spcPts val="900"/>
              </a:spcBef>
              <a:spcAft>
                <a:spcPts val="450"/>
              </a:spcAft>
              <a:defRPr/>
            </a:pPr>
            <a:r>
              <a:rPr lang="en-US" sz="1471" spc="-37">
                <a:solidFill>
                  <a:srgbClr val="0078D3"/>
                </a:solidFill>
                <a:latin typeface="Segoe UI Semibold"/>
              </a:rPr>
              <a:t>Control boundaries</a:t>
            </a:r>
          </a:p>
        </p:txBody>
      </p:sp>
      <p:sp>
        <p:nvSpPr>
          <p:cNvPr id="14" name="Title 1">
            <a:extLst>
              <a:ext uri="{FF2B5EF4-FFF2-40B4-BE49-F238E27FC236}">
                <a16:creationId xmlns:a16="http://schemas.microsoft.com/office/drawing/2014/main" id="{CB8E11A0-514D-4BD3-A1DF-5A9C366ABB7C}"/>
              </a:ext>
            </a:extLst>
          </p:cNvPr>
          <p:cNvSpPr>
            <a:spLocks noGrp="1"/>
          </p:cNvSpPr>
          <p:nvPr>
            <p:ph type="title"/>
          </p:nvPr>
        </p:nvSpPr>
        <p:spPr>
          <a:xfrm>
            <a:off x="341997" y="273938"/>
            <a:ext cx="8479852" cy="307777"/>
          </a:xfrm>
        </p:spPr>
        <p:txBody>
          <a:bodyPr/>
          <a:lstStyle/>
          <a:p>
            <a:r>
              <a:rPr lang="en-US" sz="2400"/>
              <a:t>Azure VMware Solution – Shared responsibility Matrix</a:t>
            </a:r>
          </a:p>
        </p:txBody>
      </p:sp>
    </p:spTree>
    <p:extLst>
      <p:ext uri="{BB962C8B-B14F-4D97-AF65-F5344CB8AC3E}">
        <p14:creationId xmlns:p14="http://schemas.microsoft.com/office/powerpoint/2010/main" val="50063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560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p:bldP spid="132" grpId="0" animBg="1"/>
      <p:bldP spid="1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8F6700B-6EE2-4E9C-877E-36DB9E0B448D}"/>
              </a:ext>
            </a:extLst>
          </p:cNvPr>
          <p:cNvSpPr>
            <a:spLocks noGrp="1"/>
          </p:cNvSpPr>
          <p:nvPr>
            <p:ph type="title"/>
          </p:nvPr>
        </p:nvSpPr>
        <p:spPr/>
        <p:txBody>
          <a:bodyPr/>
          <a:lstStyle/>
          <a:p>
            <a:r>
              <a:rPr lang="en-US" sz="2400"/>
              <a:t>Microsoft Azure - Infrastructure designed for every workloads</a:t>
            </a:r>
          </a:p>
        </p:txBody>
      </p:sp>
      <p:sp>
        <p:nvSpPr>
          <p:cNvPr id="2" name="Freeform 13" title="Icon of a cloud">
            <a:extLst>
              <a:ext uri="{FF2B5EF4-FFF2-40B4-BE49-F238E27FC236}">
                <a16:creationId xmlns:a16="http://schemas.microsoft.com/office/drawing/2014/main" id="{4A088897-72B2-431F-9246-0D24ECBA44A7}"/>
              </a:ext>
            </a:extLst>
          </p:cNvPr>
          <p:cNvSpPr>
            <a:spLocks noChangeAspect="1"/>
          </p:cNvSpPr>
          <p:nvPr/>
        </p:nvSpPr>
        <p:spPr bwMode="auto">
          <a:xfrm>
            <a:off x="359632" y="1315562"/>
            <a:ext cx="5388268" cy="3106681"/>
          </a:xfrm>
          <a:custGeom>
            <a:avLst/>
            <a:gdLst>
              <a:gd name="T0" fmla="*/ 384 w 771"/>
              <a:gd name="T1" fmla="*/ 0 h 422"/>
              <a:gd name="T2" fmla="*/ 549 w 771"/>
              <a:gd name="T3" fmla="*/ 110 h 422"/>
              <a:gd name="T4" fmla="*/ 551 w 771"/>
              <a:gd name="T5" fmla="*/ 115 h 422"/>
              <a:gd name="T6" fmla="*/ 565 w 771"/>
              <a:gd name="T7" fmla="*/ 110 h 422"/>
              <a:gd name="T8" fmla="*/ 612 w 771"/>
              <a:gd name="T9" fmla="*/ 103 h 422"/>
              <a:gd name="T10" fmla="*/ 771 w 771"/>
              <a:gd name="T11" fmla="*/ 262 h 422"/>
              <a:gd name="T12" fmla="*/ 628 w 771"/>
              <a:gd name="T13" fmla="*/ 420 h 422"/>
              <a:gd name="T14" fmla="*/ 616 w 771"/>
              <a:gd name="T15" fmla="*/ 421 h 422"/>
              <a:gd name="T16" fmla="*/ 610 w 771"/>
              <a:gd name="T17" fmla="*/ 421 h 422"/>
              <a:gd name="T18" fmla="*/ 98 w 771"/>
              <a:gd name="T19" fmla="*/ 421 h 422"/>
              <a:gd name="T20" fmla="*/ 91 w 771"/>
              <a:gd name="T21" fmla="*/ 422 h 422"/>
              <a:gd name="T22" fmla="*/ 74 w 771"/>
              <a:gd name="T23" fmla="*/ 419 h 422"/>
              <a:gd name="T24" fmla="*/ 12 w 771"/>
              <a:gd name="T25" fmla="*/ 312 h 422"/>
              <a:gd name="T26" fmla="*/ 101 w 771"/>
              <a:gd name="T27" fmla="*/ 247 h 422"/>
              <a:gd name="T28" fmla="*/ 108 w 771"/>
              <a:gd name="T29" fmla="*/ 249 h 422"/>
              <a:gd name="T30" fmla="*/ 106 w 771"/>
              <a:gd name="T31" fmla="*/ 238 h 422"/>
              <a:gd name="T32" fmla="*/ 119 w 771"/>
              <a:gd name="T33" fmla="*/ 179 h 422"/>
              <a:gd name="T34" fmla="*/ 201 w 771"/>
              <a:gd name="T35" fmla="*/ 128 h 422"/>
              <a:gd name="T36" fmla="*/ 213 w 771"/>
              <a:gd name="T37" fmla="*/ 128 h 422"/>
              <a:gd name="T38" fmla="*/ 213 w 771"/>
              <a:gd name="T39" fmla="*/ 127 h 422"/>
              <a:gd name="T40" fmla="*/ 384 w 771"/>
              <a:gd name="T4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1" h="422">
                <a:moveTo>
                  <a:pt x="384" y="0"/>
                </a:moveTo>
                <a:cubicBezTo>
                  <a:pt x="458" y="0"/>
                  <a:pt x="522" y="46"/>
                  <a:pt x="549" y="110"/>
                </a:cubicBezTo>
                <a:cubicBezTo>
                  <a:pt x="551" y="115"/>
                  <a:pt x="551" y="115"/>
                  <a:pt x="551" y="115"/>
                </a:cubicBezTo>
                <a:cubicBezTo>
                  <a:pt x="565" y="110"/>
                  <a:pt x="565" y="110"/>
                  <a:pt x="565" y="110"/>
                </a:cubicBezTo>
                <a:cubicBezTo>
                  <a:pt x="580" y="105"/>
                  <a:pt x="596" y="103"/>
                  <a:pt x="612" y="103"/>
                </a:cubicBezTo>
                <a:cubicBezTo>
                  <a:pt x="700" y="103"/>
                  <a:pt x="771" y="174"/>
                  <a:pt x="771" y="262"/>
                </a:cubicBezTo>
                <a:cubicBezTo>
                  <a:pt x="771" y="344"/>
                  <a:pt x="708" y="412"/>
                  <a:pt x="628" y="420"/>
                </a:cubicBezTo>
                <a:cubicBezTo>
                  <a:pt x="616" y="421"/>
                  <a:pt x="616" y="421"/>
                  <a:pt x="616" y="421"/>
                </a:cubicBezTo>
                <a:cubicBezTo>
                  <a:pt x="610" y="421"/>
                  <a:pt x="610" y="421"/>
                  <a:pt x="610" y="421"/>
                </a:cubicBezTo>
                <a:cubicBezTo>
                  <a:pt x="98" y="421"/>
                  <a:pt x="98" y="421"/>
                  <a:pt x="98" y="421"/>
                </a:cubicBezTo>
                <a:cubicBezTo>
                  <a:pt x="91" y="422"/>
                  <a:pt x="91" y="422"/>
                  <a:pt x="91" y="422"/>
                </a:cubicBezTo>
                <a:cubicBezTo>
                  <a:pt x="85" y="421"/>
                  <a:pt x="79" y="420"/>
                  <a:pt x="74" y="419"/>
                </a:cubicBezTo>
                <a:cubicBezTo>
                  <a:pt x="27" y="406"/>
                  <a:pt x="0" y="359"/>
                  <a:pt x="12" y="312"/>
                </a:cubicBezTo>
                <a:cubicBezTo>
                  <a:pt x="23" y="271"/>
                  <a:pt x="61" y="245"/>
                  <a:pt x="101" y="247"/>
                </a:cubicBezTo>
                <a:cubicBezTo>
                  <a:pt x="108" y="249"/>
                  <a:pt x="108" y="249"/>
                  <a:pt x="108" y="249"/>
                </a:cubicBezTo>
                <a:cubicBezTo>
                  <a:pt x="106" y="238"/>
                  <a:pt x="106" y="238"/>
                  <a:pt x="106" y="238"/>
                </a:cubicBezTo>
                <a:cubicBezTo>
                  <a:pt x="105" y="218"/>
                  <a:pt x="109" y="198"/>
                  <a:pt x="119" y="179"/>
                </a:cubicBezTo>
                <a:cubicBezTo>
                  <a:pt x="137" y="148"/>
                  <a:pt x="168" y="130"/>
                  <a:pt x="201" y="128"/>
                </a:cubicBezTo>
                <a:cubicBezTo>
                  <a:pt x="213" y="128"/>
                  <a:pt x="213" y="128"/>
                  <a:pt x="213" y="128"/>
                </a:cubicBezTo>
                <a:cubicBezTo>
                  <a:pt x="213" y="127"/>
                  <a:pt x="213" y="127"/>
                  <a:pt x="213" y="127"/>
                </a:cubicBezTo>
                <a:cubicBezTo>
                  <a:pt x="236" y="53"/>
                  <a:pt x="304" y="0"/>
                  <a:pt x="384" y="0"/>
                </a:cubicBezTo>
                <a:close/>
              </a:path>
            </a:pathLst>
          </a:custGeom>
          <a:solidFill>
            <a:schemeClr val="bg1"/>
          </a:solidFill>
          <a:ln w="10795" cap="flat" cmpd="sng" algn="ctr">
            <a:noFill/>
            <a:prstDash val="solid"/>
          </a:ln>
          <a:effectLst>
            <a:outerShdw blurRad="254000" dist="50800" dir="270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342852" tIns="34967" rIns="205711" bIns="34967" numCol="1" rtlCol="0" anchor="b" anchorCtr="0" compatLnSpc="1">
            <a:prstTxWarp prst="textNoShape">
              <a:avLst/>
            </a:prstTxWarp>
          </a:bodyPr>
          <a:lstStyle/>
          <a:p>
            <a:pPr marL="137147" indent="-342869" defTabSz="685714">
              <a:spcAft>
                <a:spcPts val="450"/>
              </a:spcAft>
            </a:pPr>
            <a:endParaRPr lang="en-US" sz="2400" spc="-38">
              <a:solidFill>
                <a:srgbClr val="0877D4"/>
              </a:solidFill>
              <a:latin typeface="Segoe UI Semibold"/>
            </a:endParaRPr>
          </a:p>
        </p:txBody>
      </p:sp>
      <p:sp>
        <p:nvSpPr>
          <p:cNvPr id="167" name="Rectangle: Rounded Corners 166">
            <a:extLst>
              <a:ext uri="{FF2B5EF4-FFF2-40B4-BE49-F238E27FC236}">
                <a16:creationId xmlns:a16="http://schemas.microsoft.com/office/drawing/2014/main" id="{1FC6BE37-C1A7-4A55-837A-5F3CF31EEB52}"/>
              </a:ext>
            </a:extLst>
          </p:cNvPr>
          <p:cNvSpPr/>
          <p:nvPr/>
        </p:nvSpPr>
        <p:spPr bwMode="auto">
          <a:xfrm>
            <a:off x="3623550" y="3455016"/>
            <a:ext cx="1109279" cy="195774"/>
          </a:xfrm>
          <a:prstGeom prst="roundRect">
            <a:avLst>
              <a:gd name="adj" fmla="val 1819"/>
            </a:avLst>
          </a:prstGeom>
          <a:noFill/>
          <a:ln w="19050" cap="flat" cmpd="sng" algn="ctr">
            <a:noFill/>
            <a:prstDash val="soli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defTabSz="699354" fontAlgn="base">
              <a:lnSpc>
                <a:spcPct val="90000"/>
              </a:lnSpc>
              <a:spcBef>
                <a:spcPct val="0"/>
              </a:spcBef>
              <a:spcAft>
                <a:spcPct val="0"/>
              </a:spcAft>
              <a:defRPr/>
            </a:pPr>
            <a:r>
              <a:rPr lang="en-US" sz="1400" kern="0">
                <a:solidFill>
                  <a:srgbClr val="000000"/>
                </a:solidFill>
                <a:latin typeface="+mj-lt"/>
                <a:cs typeface="Segoe UI" pitchFamily="34" charset="0"/>
              </a:rPr>
              <a:t>Modern Apps</a:t>
            </a:r>
          </a:p>
        </p:txBody>
      </p:sp>
      <p:grpSp>
        <p:nvGrpSpPr>
          <p:cNvPr id="168" name="Group 167">
            <a:extLst>
              <a:ext uri="{FF2B5EF4-FFF2-40B4-BE49-F238E27FC236}">
                <a16:creationId xmlns:a16="http://schemas.microsoft.com/office/drawing/2014/main" id="{4766660A-A023-4DBA-8F99-5075CA141A44}"/>
              </a:ext>
            </a:extLst>
          </p:cNvPr>
          <p:cNvGrpSpPr>
            <a:grpSpLocks noChangeAspect="1"/>
          </p:cNvGrpSpPr>
          <p:nvPr/>
        </p:nvGrpSpPr>
        <p:grpSpPr>
          <a:xfrm>
            <a:off x="3913497" y="2737490"/>
            <a:ext cx="548640" cy="549037"/>
            <a:chOff x="4911973" y="1607676"/>
            <a:chExt cx="548344" cy="548741"/>
          </a:xfrm>
        </p:grpSpPr>
        <p:sp>
          <p:nvSpPr>
            <p:cNvPr id="169" name="Oval 138">
              <a:extLst>
                <a:ext uri="{FF2B5EF4-FFF2-40B4-BE49-F238E27FC236}">
                  <a16:creationId xmlns:a16="http://schemas.microsoft.com/office/drawing/2014/main" id="{457B0F98-B66C-4E50-92D9-D3DD094EB5DA}"/>
                </a:ext>
              </a:extLst>
            </p:cNvPr>
            <p:cNvSpPr>
              <a:spLocks noChangeArrowheads="1"/>
            </p:cNvSpPr>
            <p:nvPr/>
          </p:nvSpPr>
          <p:spPr bwMode="auto">
            <a:xfrm>
              <a:off x="4911973" y="1607676"/>
              <a:ext cx="548344" cy="548741"/>
            </a:xfrm>
            <a:prstGeom prst="ellipse">
              <a:avLst/>
            </a:prstGeom>
            <a:solidFill>
              <a:srgbClr val="FFFFFF"/>
            </a:solidFill>
            <a:ln w="10795" cap="flat" cmpd="sng" algn="ctr">
              <a:noFill/>
              <a:prstDash val="solid"/>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0" tIns="34973" rIns="0" bIns="34973" numCol="1" rtlCol="0" anchor="ctr" anchorCtr="0" compatLnSpc="1">
              <a:prstTxWarp prst="textNoShape">
                <a:avLst/>
              </a:prstTxWarp>
            </a:bodyPr>
            <a:lstStyle/>
            <a:p>
              <a:pPr marL="0" marR="0" lvl="0" indent="0" algn="ctr" defTabSz="699293" eaLnBrk="1" fontAlgn="base" latinLnBrk="0" hangingPunct="1">
                <a:lnSpc>
                  <a:spcPct val="100000"/>
                </a:lnSpc>
                <a:spcBef>
                  <a:spcPct val="0"/>
                </a:spcBef>
                <a:spcAft>
                  <a:spcPct val="0"/>
                </a:spcAft>
                <a:buClrTx/>
                <a:buSzTx/>
                <a:buFontTx/>
                <a:buNone/>
                <a:tabLst/>
                <a:defRPr/>
              </a:pPr>
              <a:endParaRPr kumimoji="0" lang="de-DE" sz="1050" b="0" i="0" u="none" strike="noStrike" kern="0" cap="none" spc="0" normalizeH="0" baseline="0" noProof="0">
                <a:ln>
                  <a:noFill/>
                </a:ln>
                <a:solidFill>
                  <a:srgbClr val="000000"/>
                </a:solidFill>
                <a:effectLst/>
                <a:uLnTx/>
                <a:uFillTx/>
                <a:latin typeface="Segoe UI Semibold"/>
              </a:endParaRPr>
            </a:p>
          </p:txBody>
        </p:sp>
        <p:sp>
          <p:nvSpPr>
            <p:cNvPr id="170" name="Freeform 139">
              <a:extLst>
                <a:ext uri="{FF2B5EF4-FFF2-40B4-BE49-F238E27FC236}">
                  <a16:creationId xmlns:a16="http://schemas.microsoft.com/office/drawing/2014/main" id="{2014C7AE-27A5-40D0-84C2-965FD16E8F81}"/>
                </a:ext>
              </a:extLst>
            </p:cNvPr>
            <p:cNvSpPr>
              <a:spLocks/>
            </p:cNvSpPr>
            <p:nvPr/>
          </p:nvSpPr>
          <p:spPr bwMode="auto">
            <a:xfrm>
              <a:off x="5049097" y="1718095"/>
              <a:ext cx="268267" cy="154049"/>
            </a:xfrm>
            <a:custGeom>
              <a:avLst/>
              <a:gdLst>
                <a:gd name="T0" fmla="*/ 263 w 263"/>
                <a:gd name="T1" fmla="*/ 73 h 147"/>
                <a:gd name="T2" fmla="*/ 131 w 263"/>
                <a:gd name="T3" fmla="*/ 147 h 147"/>
                <a:gd name="T4" fmla="*/ 0 w 263"/>
                <a:gd name="T5" fmla="*/ 73 h 147"/>
                <a:gd name="T6" fmla="*/ 131 w 263"/>
                <a:gd name="T7" fmla="*/ 0 h 147"/>
                <a:gd name="T8" fmla="*/ 263 w 263"/>
                <a:gd name="T9" fmla="*/ 73 h 147"/>
                <a:gd name="T10" fmla="*/ 263 w 263"/>
                <a:gd name="T11" fmla="*/ 73 h 147"/>
                <a:gd name="T12" fmla="*/ 263 w 263"/>
                <a:gd name="T13" fmla="*/ 73 h 147"/>
              </a:gdLst>
              <a:ahLst/>
              <a:cxnLst>
                <a:cxn ang="0">
                  <a:pos x="T0" y="T1"/>
                </a:cxn>
                <a:cxn ang="0">
                  <a:pos x="T2" y="T3"/>
                </a:cxn>
                <a:cxn ang="0">
                  <a:pos x="T4" y="T5"/>
                </a:cxn>
                <a:cxn ang="0">
                  <a:pos x="T6" y="T7"/>
                </a:cxn>
                <a:cxn ang="0">
                  <a:pos x="T8" y="T9"/>
                </a:cxn>
                <a:cxn ang="0">
                  <a:pos x="T10" y="T11"/>
                </a:cxn>
                <a:cxn ang="0">
                  <a:pos x="T12" y="T13"/>
                </a:cxn>
              </a:cxnLst>
              <a:rect l="0" t="0" r="r" b="b"/>
              <a:pathLst>
                <a:path w="263" h="147">
                  <a:moveTo>
                    <a:pt x="263" y="73"/>
                  </a:moveTo>
                  <a:lnTo>
                    <a:pt x="131" y="147"/>
                  </a:lnTo>
                  <a:lnTo>
                    <a:pt x="0" y="73"/>
                  </a:lnTo>
                  <a:lnTo>
                    <a:pt x="131" y="0"/>
                  </a:lnTo>
                  <a:lnTo>
                    <a:pt x="263" y="73"/>
                  </a:lnTo>
                  <a:lnTo>
                    <a:pt x="263" y="73"/>
                  </a:lnTo>
                  <a:lnTo>
                    <a:pt x="263" y="73"/>
                  </a:lnTo>
                  <a:close/>
                </a:path>
              </a:pathLst>
            </a:cu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marL="0" marR="0" lvl="0" indent="0" defTabSz="685740" eaLnBrk="1" fontAlgn="auto" latinLnBrk="0" hangingPunct="1">
                <a:lnSpc>
                  <a:spcPct val="100000"/>
                </a:lnSpc>
                <a:spcBef>
                  <a:spcPts val="0"/>
                </a:spcBef>
                <a:spcAft>
                  <a:spcPts val="0"/>
                </a:spcAft>
                <a:buClrTx/>
                <a:buSzTx/>
                <a:buFontTx/>
                <a:buNone/>
                <a:tabLst/>
                <a:defRPr/>
              </a:pPr>
              <a:endParaRPr kumimoji="0" lang="de-DE" sz="1050" b="0" i="0" u="none" strike="noStrike" kern="0" cap="none" spc="0" normalizeH="0" baseline="0" noProof="0">
                <a:ln>
                  <a:noFill/>
                </a:ln>
                <a:solidFill>
                  <a:srgbClr val="000000"/>
                </a:solidFill>
                <a:effectLst/>
                <a:uLnTx/>
                <a:uFillTx/>
                <a:latin typeface="Segoe UI Semibold"/>
              </a:endParaRPr>
            </a:p>
          </p:txBody>
        </p:sp>
        <p:sp>
          <p:nvSpPr>
            <p:cNvPr id="171" name="Freeform 140">
              <a:extLst>
                <a:ext uri="{FF2B5EF4-FFF2-40B4-BE49-F238E27FC236}">
                  <a16:creationId xmlns:a16="http://schemas.microsoft.com/office/drawing/2014/main" id="{317C38BB-5C29-47B0-99CE-0638908E7D2A}"/>
                </a:ext>
              </a:extLst>
            </p:cNvPr>
            <p:cNvSpPr>
              <a:spLocks/>
            </p:cNvSpPr>
            <p:nvPr/>
          </p:nvSpPr>
          <p:spPr bwMode="auto">
            <a:xfrm>
              <a:off x="5046106" y="1794540"/>
              <a:ext cx="133290" cy="246113"/>
            </a:xfrm>
            <a:custGeom>
              <a:avLst/>
              <a:gdLst>
                <a:gd name="T0" fmla="*/ 131 w 131"/>
                <a:gd name="T1" fmla="*/ 235 h 235"/>
                <a:gd name="T2" fmla="*/ 131 w 131"/>
                <a:gd name="T3" fmla="*/ 72 h 235"/>
                <a:gd name="T4" fmla="*/ 0 w 131"/>
                <a:gd name="T5" fmla="*/ 0 h 235"/>
                <a:gd name="T6" fmla="*/ 0 w 131"/>
                <a:gd name="T7" fmla="*/ 162 h 235"/>
                <a:gd name="T8" fmla="*/ 131 w 131"/>
                <a:gd name="T9" fmla="*/ 235 h 235"/>
                <a:gd name="T10" fmla="*/ 131 w 131"/>
                <a:gd name="T11" fmla="*/ 235 h 235"/>
                <a:gd name="T12" fmla="*/ 131 w 131"/>
                <a:gd name="T13" fmla="*/ 235 h 235"/>
              </a:gdLst>
              <a:ahLst/>
              <a:cxnLst>
                <a:cxn ang="0">
                  <a:pos x="T0" y="T1"/>
                </a:cxn>
                <a:cxn ang="0">
                  <a:pos x="T2" y="T3"/>
                </a:cxn>
                <a:cxn ang="0">
                  <a:pos x="T4" y="T5"/>
                </a:cxn>
                <a:cxn ang="0">
                  <a:pos x="T6" y="T7"/>
                </a:cxn>
                <a:cxn ang="0">
                  <a:pos x="T8" y="T9"/>
                </a:cxn>
                <a:cxn ang="0">
                  <a:pos x="T10" y="T11"/>
                </a:cxn>
                <a:cxn ang="0">
                  <a:pos x="T12" y="T13"/>
                </a:cxn>
              </a:cxnLst>
              <a:rect l="0" t="0" r="r" b="b"/>
              <a:pathLst>
                <a:path w="131" h="235">
                  <a:moveTo>
                    <a:pt x="131" y="235"/>
                  </a:moveTo>
                  <a:lnTo>
                    <a:pt x="131" y="72"/>
                  </a:lnTo>
                  <a:lnTo>
                    <a:pt x="0" y="0"/>
                  </a:lnTo>
                  <a:lnTo>
                    <a:pt x="0" y="162"/>
                  </a:lnTo>
                  <a:lnTo>
                    <a:pt x="131" y="235"/>
                  </a:lnTo>
                  <a:lnTo>
                    <a:pt x="131" y="235"/>
                  </a:lnTo>
                  <a:lnTo>
                    <a:pt x="131" y="235"/>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marL="0" marR="0" lvl="0" indent="0" defTabSz="685740" eaLnBrk="1" fontAlgn="auto" latinLnBrk="0" hangingPunct="1">
                <a:lnSpc>
                  <a:spcPct val="100000"/>
                </a:lnSpc>
                <a:spcBef>
                  <a:spcPts val="0"/>
                </a:spcBef>
                <a:spcAft>
                  <a:spcPts val="0"/>
                </a:spcAft>
                <a:buClrTx/>
                <a:buSzTx/>
                <a:buFontTx/>
                <a:buNone/>
                <a:tabLst/>
                <a:defRPr/>
              </a:pPr>
              <a:endParaRPr kumimoji="0" lang="de-DE" sz="1050" b="0" i="0" u="none" strike="noStrike" kern="0" cap="none" spc="0" normalizeH="0" baseline="0" noProof="0">
                <a:ln>
                  <a:noFill/>
                </a:ln>
                <a:solidFill>
                  <a:srgbClr val="000000"/>
                </a:solidFill>
                <a:effectLst/>
                <a:uLnTx/>
                <a:uFillTx/>
                <a:latin typeface="Segoe UI Semibold"/>
              </a:endParaRPr>
            </a:p>
          </p:txBody>
        </p:sp>
        <p:sp>
          <p:nvSpPr>
            <p:cNvPr id="172" name="Freeform 141">
              <a:extLst>
                <a:ext uri="{FF2B5EF4-FFF2-40B4-BE49-F238E27FC236}">
                  <a16:creationId xmlns:a16="http://schemas.microsoft.com/office/drawing/2014/main" id="{8384A38F-3220-4115-97A3-144B26ECA819}"/>
                </a:ext>
              </a:extLst>
            </p:cNvPr>
            <p:cNvSpPr>
              <a:spLocks/>
            </p:cNvSpPr>
            <p:nvPr/>
          </p:nvSpPr>
          <p:spPr bwMode="auto">
            <a:xfrm>
              <a:off x="5176523" y="1793410"/>
              <a:ext cx="136664" cy="246113"/>
            </a:xfrm>
            <a:custGeom>
              <a:avLst/>
              <a:gdLst>
                <a:gd name="T0" fmla="*/ 0 w 132"/>
                <a:gd name="T1" fmla="*/ 235 h 235"/>
                <a:gd name="T2" fmla="*/ 0 w 132"/>
                <a:gd name="T3" fmla="*/ 72 h 235"/>
                <a:gd name="T4" fmla="*/ 132 w 132"/>
                <a:gd name="T5" fmla="*/ 0 h 235"/>
                <a:gd name="T6" fmla="*/ 132 w 132"/>
                <a:gd name="T7" fmla="*/ 162 h 235"/>
                <a:gd name="T8" fmla="*/ 0 w 132"/>
                <a:gd name="T9" fmla="*/ 235 h 235"/>
                <a:gd name="T10" fmla="*/ 0 w 132"/>
                <a:gd name="T11" fmla="*/ 235 h 235"/>
                <a:gd name="T12" fmla="*/ 0 w 132"/>
                <a:gd name="T13" fmla="*/ 235 h 235"/>
              </a:gdLst>
              <a:ahLst/>
              <a:cxnLst>
                <a:cxn ang="0">
                  <a:pos x="T0" y="T1"/>
                </a:cxn>
                <a:cxn ang="0">
                  <a:pos x="T2" y="T3"/>
                </a:cxn>
                <a:cxn ang="0">
                  <a:pos x="T4" y="T5"/>
                </a:cxn>
                <a:cxn ang="0">
                  <a:pos x="T6" y="T7"/>
                </a:cxn>
                <a:cxn ang="0">
                  <a:pos x="T8" y="T9"/>
                </a:cxn>
                <a:cxn ang="0">
                  <a:pos x="T10" y="T11"/>
                </a:cxn>
                <a:cxn ang="0">
                  <a:pos x="T12" y="T13"/>
                </a:cxn>
              </a:cxnLst>
              <a:rect l="0" t="0" r="r" b="b"/>
              <a:pathLst>
                <a:path w="132" h="235">
                  <a:moveTo>
                    <a:pt x="0" y="235"/>
                  </a:moveTo>
                  <a:lnTo>
                    <a:pt x="0" y="72"/>
                  </a:lnTo>
                  <a:lnTo>
                    <a:pt x="132" y="0"/>
                  </a:lnTo>
                  <a:lnTo>
                    <a:pt x="132" y="162"/>
                  </a:lnTo>
                  <a:lnTo>
                    <a:pt x="0" y="235"/>
                  </a:lnTo>
                  <a:lnTo>
                    <a:pt x="0" y="235"/>
                  </a:lnTo>
                  <a:lnTo>
                    <a:pt x="0" y="235"/>
                  </a:lnTo>
                  <a:close/>
                </a:path>
              </a:pathLst>
            </a:custGeom>
            <a:solidFill>
              <a:srgbClr val="0078D4">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marL="0" marR="0" lvl="0" indent="0" defTabSz="685740" eaLnBrk="1" fontAlgn="auto" latinLnBrk="0" hangingPunct="1">
                <a:lnSpc>
                  <a:spcPct val="100000"/>
                </a:lnSpc>
                <a:spcBef>
                  <a:spcPts val="0"/>
                </a:spcBef>
                <a:spcAft>
                  <a:spcPts val="0"/>
                </a:spcAft>
                <a:buClrTx/>
                <a:buSzTx/>
                <a:buFontTx/>
                <a:buNone/>
                <a:tabLst/>
                <a:defRPr/>
              </a:pPr>
              <a:endParaRPr kumimoji="0" lang="de-DE" sz="1050" b="0" i="0" u="none" strike="noStrike" kern="0" cap="none" spc="0" normalizeH="0" baseline="0" noProof="0">
                <a:ln>
                  <a:noFill/>
                </a:ln>
                <a:solidFill>
                  <a:srgbClr val="000000"/>
                </a:solidFill>
                <a:effectLst/>
                <a:uLnTx/>
                <a:uFillTx/>
                <a:latin typeface="Segoe UI Semibold"/>
              </a:endParaRPr>
            </a:p>
          </p:txBody>
        </p:sp>
      </p:grpSp>
      <p:sp>
        <p:nvSpPr>
          <p:cNvPr id="173" name="Rectangle: Rounded Corners 172">
            <a:extLst>
              <a:ext uri="{FF2B5EF4-FFF2-40B4-BE49-F238E27FC236}">
                <a16:creationId xmlns:a16="http://schemas.microsoft.com/office/drawing/2014/main" id="{4F200176-6FD0-4F02-8335-919E51BB7919}"/>
              </a:ext>
            </a:extLst>
          </p:cNvPr>
          <p:cNvSpPr/>
          <p:nvPr/>
        </p:nvSpPr>
        <p:spPr bwMode="auto">
          <a:xfrm>
            <a:off x="1235216" y="3456891"/>
            <a:ext cx="1776127" cy="193899"/>
          </a:xfrm>
          <a:prstGeom prst="roundRect">
            <a:avLst>
              <a:gd name="adj" fmla="val 678"/>
            </a:avLst>
          </a:prstGeom>
          <a:noFill/>
          <a:ln w="19050" cap="flat" cmpd="sng" algn="ctr">
            <a:noFill/>
            <a:prstDash val="soli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defTabSz="699354" fontAlgn="base">
              <a:lnSpc>
                <a:spcPct val="90000"/>
              </a:lnSpc>
              <a:spcBef>
                <a:spcPct val="0"/>
              </a:spcBef>
              <a:spcAft>
                <a:spcPct val="0"/>
              </a:spcAft>
              <a:defRPr/>
            </a:pPr>
            <a:r>
              <a:rPr lang="en-US" sz="1400" kern="0">
                <a:solidFill>
                  <a:srgbClr val="000000"/>
                </a:solidFill>
                <a:latin typeface="+mj-lt"/>
                <a:cs typeface="Segoe UI" pitchFamily="34" charset="0"/>
              </a:rPr>
              <a:t>Dynamic and Scalable</a:t>
            </a:r>
          </a:p>
        </p:txBody>
      </p:sp>
      <p:grpSp>
        <p:nvGrpSpPr>
          <p:cNvPr id="174" name="Group 173">
            <a:extLst>
              <a:ext uri="{FF2B5EF4-FFF2-40B4-BE49-F238E27FC236}">
                <a16:creationId xmlns:a16="http://schemas.microsoft.com/office/drawing/2014/main" id="{60EA6CDA-DC26-4EEF-8D5C-EFA9D2322543}"/>
              </a:ext>
            </a:extLst>
          </p:cNvPr>
          <p:cNvGrpSpPr>
            <a:grpSpLocks noChangeAspect="1"/>
          </p:cNvGrpSpPr>
          <p:nvPr/>
        </p:nvGrpSpPr>
        <p:grpSpPr>
          <a:xfrm>
            <a:off x="1756287" y="2769689"/>
            <a:ext cx="548640" cy="548640"/>
            <a:chOff x="4930913" y="2314985"/>
            <a:chExt cx="548640" cy="548640"/>
          </a:xfrm>
        </p:grpSpPr>
        <p:sp>
          <p:nvSpPr>
            <p:cNvPr id="175" name="Oval 174">
              <a:extLst>
                <a:ext uri="{FF2B5EF4-FFF2-40B4-BE49-F238E27FC236}">
                  <a16:creationId xmlns:a16="http://schemas.microsoft.com/office/drawing/2014/main" id="{E16C1BFE-898A-43F0-B2B0-F84F08F2C9DD}"/>
                </a:ext>
              </a:extLst>
            </p:cNvPr>
            <p:cNvSpPr/>
            <p:nvPr/>
          </p:nvSpPr>
          <p:spPr bwMode="auto">
            <a:xfrm>
              <a:off x="4930913" y="2314985"/>
              <a:ext cx="548640" cy="548640"/>
            </a:xfrm>
            <a:prstGeom prst="ellipse">
              <a:avLst/>
            </a:prstGeom>
            <a:solidFill>
              <a:srgbClr val="FFFFFF"/>
            </a:solidFill>
            <a:ln w="10795" cap="flat" cmpd="sng" algn="ctr">
              <a:noFill/>
              <a:prstDash val="solid"/>
            </a:ln>
            <a:effectLst>
              <a:outerShdw blurRad="63500" sx="102000" sy="102000" algn="ctr" rotWithShape="0">
                <a:prstClr val="black">
                  <a:alpha val="40000"/>
                </a:prstClr>
              </a:outerShdw>
            </a:effectLst>
          </p:spPr>
          <p:txBody>
            <a:bodyPr rot="0" spcFirstLastPara="0" vertOverflow="overflow" horzOverflow="overflow" vert="horz" wrap="square" lIns="0" tIns="34978" rIns="0" bIns="34978" numCol="1" spcCol="0" rtlCol="0" fromWordArt="0" anchor="ctr" anchorCtr="0" forceAA="0" compatLnSpc="1">
              <a:prstTxWarp prst="textNoShape">
                <a:avLst/>
              </a:prstTxWarp>
              <a:noAutofit/>
            </a:bodyPr>
            <a:lstStyle/>
            <a:p>
              <a:pPr marL="0" marR="0" lvl="0" indent="0" algn="ctr" defTabSz="699354" eaLnBrk="1" fontAlgn="base" latinLnBrk="0" hangingPunct="1">
                <a:lnSpc>
                  <a:spcPct val="90000"/>
                </a:lnSpc>
                <a:spcBef>
                  <a:spcPct val="0"/>
                </a:spcBef>
                <a:spcAft>
                  <a:spcPct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Segoe UI Semibold"/>
                </a:rPr>
                <a:t>c</a:t>
              </a:r>
            </a:p>
          </p:txBody>
        </p:sp>
        <p:grpSp>
          <p:nvGrpSpPr>
            <p:cNvPr id="176" name="Group 175">
              <a:extLst>
                <a:ext uri="{FF2B5EF4-FFF2-40B4-BE49-F238E27FC236}">
                  <a16:creationId xmlns:a16="http://schemas.microsoft.com/office/drawing/2014/main" id="{C56A6423-FFD2-4E71-ADF6-848301048A87}"/>
                </a:ext>
              </a:extLst>
            </p:cNvPr>
            <p:cNvGrpSpPr/>
            <p:nvPr/>
          </p:nvGrpSpPr>
          <p:grpSpPr>
            <a:xfrm>
              <a:off x="5044420" y="2433091"/>
              <a:ext cx="305208" cy="313807"/>
              <a:chOff x="985166" y="1336199"/>
              <a:chExt cx="509078" cy="509075"/>
            </a:xfrm>
          </p:grpSpPr>
          <p:sp>
            <p:nvSpPr>
              <p:cNvPr id="177" name="Rectangle 1111">
                <a:extLst>
                  <a:ext uri="{FF2B5EF4-FFF2-40B4-BE49-F238E27FC236}">
                    <a16:creationId xmlns:a16="http://schemas.microsoft.com/office/drawing/2014/main" id="{EA295C04-B821-421A-BBF3-7693A7D7B79B}"/>
                  </a:ext>
                </a:extLst>
              </p:cNvPr>
              <p:cNvSpPr>
                <a:spLocks noChangeArrowheads="1"/>
              </p:cNvSpPr>
              <p:nvPr/>
            </p:nvSpPr>
            <p:spPr bwMode="auto">
              <a:xfrm>
                <a:off x="985166" y="1693244"/>
                <a:ext cx="144738" cy="144739"/>
              </a:xfrm>
              <a:prstGeom prst="rect">
                <a:avLst/>
              </a:prstGeom>
              <a:solidFill>
                <a:srgbClr val="4FE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Segoe UI Semibold"/>
                </a:endParaRPr>
              </a:p>
            </p:txBody>
          </p:sp>
          <p:sp>
            <p:nvSpPr>
              <p:cNvPr id="178" name="Freeform 1113">
                <a:extLst>
                  <a:ext uri="{FF2B5EF4-FFF2-40B4-BE49-F238E27FC236}">
                    <a16:creationId xmlns:a16="http://schemas.microsoft.com/office/drawing/2014/main" id="{915A46F7-9B69-4C14-95BB-39AF04B4C0E9}"/>
                  </a:ext>
                </a:extLst>
              </p:cNvPr>
              <p:cNvSpPr>
                <a:spLocks/>
              </p:cNvSpPr>
              <p:nvPr/>
            </p:nvSpPr>
            <p:spPr bwMode="auto">
              <a:xfrm>
                <a:off x="1050050" y="1336199"/>
                <a:ext cx="444194" cy="509075"/>
              </a:xfrm>
              <a:custGeom>
                <a:avLst/>
                <a:gdLst>
                  <a:gd name="T0" fmla="*/ 0 w 89"/>
                  <a:gd name="T1" fmla="*/ 0 h 102"/>
                  <a:gd name="T2" fmla="*/ 0 w 89"/>
                  <a:gd name="T3" fmla="*/ 32 h 102"/>
                  <a:gd name="T4" fmla="*/ 57 w 89"/>
                  <a:gd name="T5" fmla="*/ 32 h 102"/>
                  <a:gd name="T6" fmla="*/ 57 w 89"/>
                  <a:gd name="T7" fmla="*/ 102 h 102"/>
                  <a:gd name="T8" fmla="*/ 89 w 89"/>
                  <a:gd name="T9" fmla="*/ 102 h 102"/>
                  <a:gd name="T10" fmla="*/ 89 w 89"/>
                  <a:gd name="T11" fmla="*/ 0 h 102"/>
                  <a:gd name="T12" fmla="*/ 0 w 89"/>
                  <a:gd name="T13" fmla="*/ 0 h 102"/>
                </a:gdLst>
                <a:ahLst/>
                <a:cxnLst>
                  <a:cxn ang="0">
                    <a:pos x="T0" y="T1"/>
                  </a:cxn>
                  <a:cxn ang="0">
                    <a:pos x="T2" y="T3"/>
                  </a:cxn>
                  <a:cxn ang="0">
                    <a:pos x="T4" y="T5"/>
                  </a:cxn>
                  <a:cxn ang="0">
                    <a:pos x="T6" y="T7"/>
                  </a:cxn>
                  <a:cxn ang="0">
                    <a:pos x="T8" y="T9"/>
                  </a:cxn>
                  <a:cxn ang="0">
                    <a:pos x="T10" y="T11"/>
                  </a:cxn>
                  <a:cxn ang="0">
                    <a:pos x="T12" y="T13"/>
                  </a:cxn>
                </a:cxnLst>
                <a:rect l="0" t="0" r="r" b="b"/>
                <a:pathLst>
                  <a:path w="89" h="102">
                    <a:moveTo>
                      <a:pt x="0" y="0"/>
                    </a:moveTo>
                    <a:lnTo>
                      <a:pt x="0" y="32"/>
                    </a:lnTo>
                    <a:lnTo>
                      <a:pt x="57" y="32"/>
                    </a:lnTo>
                    <a:lnTo>
                      <a:pt x="57" y="102"/>
                    </a:lnTo>
                    <a:lnTo>
                      <a:pt x="89" y="102"/>
                    </a:lnTo>
                    <a:lnTo>
                      <a:pt x="89" y="0"/>
                    </a:lnTo>
                    <a:lnTo>
                      <a:pt x="0" y="0"/>
                    </a:lnTo>
                    <a:close/>
                  </a:path>
                </a:pathLst>
              </a:custGeom>
              <a:solidFill>
                <a:srgbClr val="0078D4">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Segoe UI Semibold"/>
                </a:endParaRPr>
              </a:p>
            </p:txBody>
          </p:sp>
          <p:sp>
            <p:nvSpPr>
              <p:cNvPr id="179" name="Freeform 1114">
                <a:extLst>
                  <a:ext uri="{FF2B5EF4-FFF2-40B4-BE49-F238E27FC236}">
                    <a16:creationId xmlns:a16="http://schemas.microsoft.com/office/drawing/2014/main" id="{8D843D4E-D346-435D-8DC2-0E2989D9026F}"/>
                  </a:ext>
                </a:extLst>
              </p:cNvPr>
              <p:cNvSpPr>
                <a:spLocks/>
              </p:cNvSpPr>
              <p:nvPr/>
            </p:nvSpPr>
            <p:spPr bwMode="auto">
              <a:xfrm>
                <a:off x="1015111" y="1525856"/>
                <a:ext cx="289473" cy="319418"/>
              </a:xfrm>
              <a:custGeom>
                <a:avLst/>
                <a:gdLst>
                  <a:gd name="T0" fmla="*/ 0 w 58"/>
                  <a:gd name="T1" fmla="*/ 0 h 64"/>
                  <a:gd name="T2" fmla="*/ 0 w 58"/>
                  <a:gd name="T3" fmla="*/ 29 h 64"/>
                  <a:gd name="T4" fmla="*/ 29 w 58"/>
                  <a:gd name="T5" fmla="*/ 29 h 64"/>
                  <a:gd name="T6" fmla="*/ 29 w 58"/>
                  <a:gd name="T7" fmla="*/ 64 h 64"/>
                  <a:gd name="T8" fmla="*/ 58 w 58"/>
                  <a:gd name="T9" fmla="*/ 64 h 64"/>
                  <a:gd name="T10" fmla="*/ 58 w 58"/>
                  <a:gd name="T11" fmla="*/ 0 h 64"/>
                  <a:gd name="T12" fmla="*/ 0 w 58"/>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58" h="64">
                    <a:moveTo>
                      <a:pt x="0" y="0"/>
                    </a:moveTo>
                    <a:lnTo>
                      <a:pt x="0" y="29"/>
                    </a:lnTo>
                    <a:lnTo>
                      <a:pt x="29" y="29"/>
                    </a:lnTo>
                    <a:lnTo>
                      <a:pt x="29" y="64"/>
                    </a:lnTo>
                    <a:lnTo>
                      <a:pt x="58" y="64"/>
                    </a:lnTo>
                    <a:lnTo>
                      <a:pt x="58" y="0"/>
                    </a:lnTo>
                    <a:lnTo>
                      <a:pt x="0" y="0"/>
                    </a:ln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Segoe UI Semibold"/>
                </a:endParaRPr>
              </a:p>
            </p:txBody>
          </p:sp>
        </p:grpSp>
      </p:grpSp>
      <p:sp>
        <p:nvSpPr>
          <p:cNvPr id="180" name="Rectangle: Rounded Corners 179">
            <a:extLst>
              <a:ext uri="{FF2B5EF4-FFF2-40B4-BE49-F238E27FC236}">
                <a16:creationId xmlns:a16="http://schemas.microsoft.com/office/drawing/2014/main" id="{A80070A3-E005-43CC-A793-C9BEC3CD2E53}"/>
              </a:ext>
            </a:extLst>
          </p:cNvPr>
          <p:cNvSpPr/>
          <p:nvPr/>
        </p:nvSpPr>
        <p:spPr bwMode="auto">
          <a:xfrm>
            <a:off x="1906987" y="2278007"/>
            <a:ext cx="2329164" cy="193899"/>
          </a:xfrm>
          <a:prstGeom prst="roundRect">
            <a:avLst>
              <a:gd name="adj" fmla="val 678"/>
            </a:avLst>
          </a:prstGeom>
          <a:noFill/>
          <a:ln w="19050" cap="flat" cmpd="sng" algn="ctr">
            <a:noFill/>
            <a:prstDash val="soli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defTabSz="699354" fontAlgn="base">
              <a:lnSpc>
                <a:spcPct val="90000"/>
              </a:lnSpc>
              <a:spcBef>
                <a:spcPct val="0"/>
              </a:spcBef>
              <a:spcAft>
                <a:spcPct val="0"/>
              </a:spcAft>
              <a:defRPr/>
            </a:pPr>
            <a:r>
              <a:rPr lang="en-US" sz="1400" kern="0">
                <a:solidFill>
                  <a:srgbClr val="000000"/>
                </a:solidFill>
                <a:latin typeface="+mj-lt"/>
                <a:cs typeface="Segoe UI" pitchFamily="34" charset="0"/>
              </a:rPr>
              <a:t>Business and Mission Critical</a:t>
            </a:r>
          </a:p>
        </p:txBody>
      </p:sp>
      <p:grpSp>
        <p:nvGrpSpPr>
          <p:cNvPr id="181" name="Group 180">
            <a:extLst>
              <a:ext uri="{FF2B5EF4-FFF2-40B4-BE49-F238E27FC236}">
                <a16:creationId xmlns:a16="http://schemas.microsoft.com/office/drawing/2014/main" id="{058EA915-C7F6-43E7-B2BB-1D898C1463BE}"/>
              </a:ext>
            </a:extLst>
          </p:cNvPr>
          <p:cNvGrpSpPr/>
          <p:nvPr/>
        </p:nvGrpSpPr>
        <p:grpSpPr>
          <a:xfrm>
            <a:off x="2711005" y="1649351"/>
            <a:ext cx="548640" cy="548640"/>
            <a:chOff x="5833245" y="754099"/>
            <a:chExt cx="548640" cy="548640"/>
          </a:xfrm>
        </p:grpSpPr>
        <p:sp>
          <p:nvSpPr>
            <p:cNvPr id="182" name="Oval 181">
              <a:extLst>
                <a:ext uri="{FF2B5EF4-FFF2-40B4-BE49-F238E27FC236}">
                  <a16:creationId xmlns:a16="http://schemas.microsoft.com/office/drawing/2014/main" id="{2DCE954C-7A47-45D7-B9D3-404F73545F2D}"/>
                </a:ext>
              </a:extLst>
            </p:cNvPr>
            <p:cNvSpPr/>
            <p:nvPr/>
          </p:nvSpPr>
          <p:spPr bwMode="auto">
            <a:xfrm>
              <a:off x="5833245" y="754099"/>
              <a:ext cx="548640" cy="548640"/>
            </a:xfrm>
            <a:prstGeom prst="ellipse">
              <a:avLst/>
            </a:prstGeom>
            <a:solidFill>
              <a:srgbClr val="FFFFFF"/>
            </a:solidFill>
            <a:ln w="10795" cap="flat" cmpd="sng" algn="ctr">
              <a:noFill/>
              <a:prstDash val="solid"/>
            </a:ln>
            <a:effectLst>
              <a:outerShdw blurRad="63500" sx="102000" sy="102000" algn="ctr" rotWithShape="0">
                <a:prstClr val="black">
                  <a:alpha val="40000"/>
                </a:prstClr>
              </a:outerShdw>
            </a:effectLst>
          </p:spPr>
          <p:txBody>
            <a:bodyPr rot="0" spcFirstLastPara="0" vertOverflow="overflow" horzOverflow="overflow" vert="horz" wrap="square" lIns="0" tIns="34978" rIns="0" bIns="34978" numCol="1" spcCol="0" rtlCol="0" fromWordArt="0" anchor="ctr" anchorCtr="0" forceAA="0" compatLnSpc="1">
              <a:prstTxWarp prst="textNoShape">
                <a:avLst/>
              </a:prstTxWarp>
              <a:noAutofit/>
            </a:bodyPr>
            <a:lstStyle/>
            <a:p>
              <a:pPr marL="0" marR="0" lvl="0" indent="0" algn="ctr" defTabSz="699354" eaLnBrk="1" fontAlgn="base" latinLnBrk="0" hangingPunct="1">
                <a:lnSpc>
                  <a:spcPct val="90000"/>
                </a:lnSpc>
                <a:spcBef>
                  <a:spcPct val="0"/>
                </a:spcBef>
                <a:spcAft>
                  <a:spcPct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Segoe UI Semibold"/>
                </a:rPr>
                <a:t>a</a:t>
              </a:r>
            </a:p>
          </p:txBody>
        </p:sp>
        <p:sp>
          <p:nvSpPr>
            <p:cNvPr id="183" name="network_3" title="Icon of a server connected to a network">
              <a:extLst>
                <a:ext uri="{FF2B5EF4-FFF2-40B4-BE49-F238E27FC236}">
                  <a16:creationId xmlns:a16="http://schemas.microsoft.com/office/drawing/2014/main" id="{DD51B5FB-4BA6-4675-AF91-E4BF001C56D4}"/>
                </a:ext>
              </a:extLst>
            </p:cNvPr>
            <p:cNvSpPr>
              <a:spLocks noChangeAspect="1" noEditPoints="1"/>
            </p:cNvSpPr>
            <p:nvPr/>
          </p:nvSpPr>
          <p:spPr bwMode="auto">
            <a:xfrm>
              <a:off x="5878721" y="906687"/>
              <a:ext cx="234611" cy="243464"/>
            </a:xfrm>
            <a:custGeom>
              <a:avLst/>
              <a:gdLst>
                <a:gd name="T0" fmla="*/ 136 w 270"/>
                <a:gd name="T1" fmla="*/ 281 h 281"/>
                <a:gd name="T2" fmla="*/ 71 w 270"/>
                <a:gd name="T3" fmla="*/ 281 h 281"/>
                <a:gd name="T4" fmla="*/ 71 w 270"/>
                <a:gd name="T5" fmla="*/ 240 h 281"/>
                <a:gd name="T6" fmla="*/ 115 w 270"/>
                <a:gd name="T7" fmla="*/ 240 h 281"/>
                <a:gd name="T8" fmla="*/ 115 w 270"/>
                <a:gd name="T9" fmla="*/ 218 h 281"/>
                <a:gd name="T10" fmla="*/ 157 w 270"/>
                <a:gd name="T11" fmla="*/ 218 h 281"/>
                <a:gd name="T12" fmla="*/ 157 w 270"/>
                <a:gd name="T13" fmla="*/ 240 h 281"/>
                <a:gd name="T14" fmla="*/ 198 w 270"/>
                <a:gd name="T15" fmla="*/ 240 h 281"/>
                <a:gd name="T16" fmla="*/ 198 w 270"/>
                <a:gd name="T17" fmla="*/ 281 h 281"/>
                <a:gd name="T18" fmla="*/ 136 w 270"/>
                <a:gd name="T19" fmla="*/ 281 h 281"/>
                <a:gd name="T20" fmla="*/ 71 w 270"/>
                <a:gd name="T21" fmla="*/ 260 h 281"/>
                <a:gd name="T22" fmla="*/ 0 w 270"/>
                <a:gd name="T23" fmla="*/ 260 h 281"/>
                <a:gd name="T24" fmla="*/ 198 w 270"/>
                <a:gd name="T25" fmla="*/ 260 h 281"/>
                <a:gd name="T26" fmla="*/ 270 w 270"/>
                <a:gd name="T27" fmla="*/ 260 h 281"/>
                <a:gd name="T28" fmla="*/ 135 w 270"/>
                <a:gd name="T29" fmla="*/ 218 h 281"/>
                <a:gd name="T30" fmla="*/ 135 w 270"/>
                <a:gd name="T31" fmla="*/ 190 h 281"/>
                <a:gd name="T32" fmla="*/ 191 w 270"/>
                <a:gd name="T33" fmla="*/ 189 h 281"/>
                <a:gd name="T34" fmla="*/ 191 w 270"/>
                <a:gd name="T35" fmla="*/ 14 h 281"/>
                <a:gd name="T36" fmla="*/ 177 w 270"/>
                <a:gd name="T37" fmla="*/ 0 h 281"/>
                <a:gd name="T38" fmla="*/ 93 w 270"/>
                <a:gd name="T39" fmla="*/ 0 h 281"/>
                <a:gd name="T40" fmla="*/ 79 w 270"/>
                <a:gd name="T41" fmla="*/ 14 h 281"/>
                <a:gd name="T42" fmla="*/ 79 w 270"/>
                <a:gd name="T43" fmla="*/ 189 h 281"/>
                <a:gd name="T44" fmla="*/ 191 w 270"/>
                <a:gd name="T45" fmla="*/ 189 h 281"/>
                <a:gd name="T46" fmla="*/ 110 w 270"/>
                <a:gd name="T47" fmla="*/ 37 h 281"/>
                <a:gd name="T48" fmla="*/ 160 w 270"/>
                <a:gd name="T49" fmla="*/ 37 h 281"/>
                <a:gd name="T50" fmla="*/ 110 w 270"/>
                <a:gd name="T51" fmla="*/ 113 h 281"/>
                <a:gd name="T52" fmla="*/ 160 w 270"/>
                <a:gd name="T53" fmla="*/ 113 h 281"/>
                <a:gd name="T54" fmla="*/ 110 w 270"/>
                <a:gd name="T55" fmla="*/ 150 h 281"/>
                <a:gd name="T56" fmla="*/ 160 w 270"/>
                <a:gd name="T57" fmla="*/ 15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 h="281">
                  <a:moveTo>
                    <a:pt x="136" y="281"/>
                  </a:moveTo>
                  <a:cubicBezTo>
                    <a:pt x="71" y="281"/>
                    <a:pt x="71" y="281"/>
                    <a:pt x="71" y="281"/>
                  </a:cubicBezTo>
                  <a:cubicBezTo>
                    <a:pt x="71" y="240"/>
                    <a:pt x="71" y="240"/>
                    <a:pt x="71" y="240"/>
                  </a:cubicBezTo>
                  <a:cubicBezTo>
                    <a:pt x="115" y="240"/>
                    <a:pt x="115" y="240"/>
                    <a:pt x="115" y="240"/>
                  </a:cubicBezTo>
                  <a:cubicBezTo>
                    <a:pt x="115" y="218"/>
                    <a:pt x="115" y="218"/>
                    <a:pt x="115" y="218"/>
                  </a:cubicBezTo>
                  <a:cubicBezTo>
                    <a:pt x="157" y="218"/>
                    <a:pt x="157" y="218"/>
                    <a:pt x="157" y="218"/>
                  </a:cubicBezTo>
                  <a:cubicBezTo>
                    <a:pt x="157" y="240"/>
                    <a:pt x="157" y="240"/>
                    <a:pt x="157" y="240"/>
                  </a:cubicBezTo>
                  <a:cubicBezTo>
                    <a:pt x="198" y="240"/>
                    <a:pt x="198" y="240"/>
                    <a:pt x="198" y="240"/>
                  </a:cubicBezTo>
                  <a:cubicBezTo>
                    <a:pt x="198" y="281"/>
                    <a:pt x="198" y="281"/>
                    <a:pt x="198" y="281"/>
                  </a:cubicBezTo>
                  <a:lnTo>
                    <a:pt x="136" y="281"/>
                  </a:lnTo>
                  <a:close/>
                  <a:moveTo>
                    <a:pt x="71" y="260"/>
                  </a:moveTo>
                  <a:cubicBezTo>
                    <a:pt x="0" y="260"/>
                    <a:pt x="0" y="260"/>
                    <a:pt x="0" y="260"/>
                  </a:cubicBezTo>
                  <a:moveTo>
                    <a:pt x="198" y="260"/>
                  </a:moveTo>
                  <a:cubicBezTo>
                    <a:pt x="270" y="260"/>
                    <a:pt x="270" y="260"/>
                    <a:pt x="270" y="260"/>
                  </a:cubicBezTo>
                  <a:moveTo>
                    <a:pt x="135" y="218"/>
                  </a:moveTo>
                  <a:cubicBezTo>
                    <a:pt x="135" y="190"/>
                    <a:pt x="135" y="190"/>
                    <a:pt x="135" y="190"/>
                  </a:cubicBezTo>
                  <a:moveTo>
                    <a:pt x="191" y="189"/>
                  </a:moveTo>
                  <a:cubicBezTo>
                    <a:pt x="191" y="14"/>
                    <a:pt x="191" y="14"/>
                    <a:pt x="191" y="14"/>
                  </a:cubicBezTo>
                  <a:cubicBezTo>
                    <a:pt x="191" y="6"/>
                    <a:pt x="185" y="0"/>
                    <a:pt x="177" y="0"/>
                  </a:cubicBezTo>
                  <a:cubicBezTo>
                    <a:pt x="93" y="0"/>
                    <a:pt x="93" y="0"/>
                    <a:pt x="93" y="0"/>
                  </a:cubicBezTo>
                  <a:cubicBezTo>
                    <a:pt x="85" y="0"/>
                    <a:pt x="79" y="6"/>
                    <a:pt x="79" y="14"/>
                  </a:cubicBezTo>
                  <a:cubicBezTo>
                    <a:pt x="79" y="189"/>
                    <a:pt x="79" y="189"/>
                    <a:pt x="79" y="189"/>
                  </a:cubicBezTo>
                  <a:lnTo>
                    <a:pt x="191" y="189"/>
                  </a:lnTo>
                  <a:close/>
                  <a:moveTo>
                    <a:pt x="110" y="37"/>
                  </a:moveTo>
                  <a:cubicBezTo>
                    <a:pt x="160" y="37"/>
                    <a:pt x="160" y="37"/>
                    <a:pt x="160" y="37"/>
                  </a:cubicBezTo>
                  <a:moveTo>
                    <a:pt x="110" y="113"/>
                  </a:moveTo>
                  <a:cubicBezTo>
                    <a:pt x="160" y="113"/>
                    <a:pt x="160" y="113"/>
                    <a:pt x="160" y="113"/>
                  </a:cubicBezTo>
                  <a:moveTo>
                    <a:pt x="110" y="150"/>
                  </a:moveTo>
                  <a:cubicBezTo>
                    <a:pt x="160" y="150"/>
                    <a:pt x="160" y="150"/>
                    <a:pt x="160" y="150"/>
                  </a:cubicBezTo>
                </a:path>
              </a:pathLst>
            </a:custGeom>
            <a:noFill/>
            <a:ln w="15875" cap="flat" cmpd="sng" algn="ctr">
              <a:solidFill>
                <a:srgbClr val="FFFFFF"/>
              </a:solidFill>
              <a:prstDash val="solid"/>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marL="0" marR="0" lvl="0" indent="0" algn="ctr" defTabSz="685577" eaLnBrk="1" fontAlgn="base" latinLnBrk="0" hangingPunct="1">
                <a:lnSpc>
                  <a:spcPct val="9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Segoe UI Semibold"/>
                <a:cs typeface="Segoe UI" pitchFamily="34" charset="0"/>
              </a:endParaRPr>
            </a:p>
          </p:txBody>
        </p:sp>
        <p:grpSp>
          <p:nvGrpSpPr>
            <p:cNvPr id="184" name="Group 183">
              <a:extLst>
                <a:ext uri="{FF2B5EF4-FFF2-40B4-BE49-F238E27FC236}">
                  <a16:creationId xmlns:a16="http://schemas.microsoft.com/office/drawing/2014/main" id="{7ADE06AD-B26A-4D2D-A82C-1F0BD7C702EB}"/>
                </a:ext>
              </a:extLst>
            </p:cNvPr>
            <p:cNvGrpSpPr/>
            <p:nvPr/>
          </p:nvGrpSpPr>
          <p:grpSpPr>
            <a:xfrm>
              <a:off x="5921639" y="843955"/>
              <a:ext cx="371851" cy="371847"/>
              <a:chOff x="7563215" y="1276544"/>
              <a:chExt cx="509076" cy="509075"/>
            </a:xfrm>
          </p:grpSpPr>
          <p:sp>
            <p:nvSpPr>
              <p:cNvPr id="185" name="Freeform 1133">
                <a:extLst>
                  <a:ext uri="{FF2B5EF4-FFF2-40B4-BE49-F238E27FC236}">
                    <a16:creationId xmlns:a16="http://schemas.microsoft.com/office/drawing/2014/main" id="{CA26F6AB-1C07-42AD-9A9F-90114472FAAF}"/>
                  </a:ext>
                </a:extLst>
              </p:cNvPr>
              <p:cNvSpPr>
                <a:spLocks noEditPoints="1"/>
              </p:cNvSpPr>
              <p:nvPr/>
            </p:nvSpPr>
            <p:spPr bwMode="auto">
              <a:xfrm>
                <a:off x="7593161" y="1311478"/>
                <a:ext cx="444194" cy="444194"/>
              </a:xfrm>
              <a:custGeom>
                <a:avLst/>
                <a:gdLst>
                  <a:gd name="T0" fmla="*/ 89 w 89"/>
                  <a:gd name="T1" fmla="*/ 16 h 89"/>
                  <a:gd name="T2" fmla="*/ 87 w 89"/>
                  <a:gd name="T3" fmla="*/ 12 h 89"/>
                  <a:gd name="T4" fmla="*/ 45 w 89"/>
                  <a:gd name="T5" fmla="*/ 0 h 89"/>
                  <a:gd name="T6" fmla="*/ 44 w 89"/>
                  <a:gd name="T7" fmla="*/ 0 h 89"/>
                  <a:gd name="T8" fmla="*/ 2 w 89"/>
                  <a:gd name="T9" fmla="*/ 12 h 89"/>
                  <a:gd name="T10" fmla="*/ 0 w 89"/>
                  <a:gd name="T11" fmla="*/ 16 h 89"/>
                  <a:gd name="T12" fmla="*/ 0 w 89"/>
                  <a:gd name="T13" fmla="*/ 73 h 89"/>
                  <a:gd name="T14" fmla="*/ 2 w 89"/>
                  <a:gd name="T15" fmla="*/ 76 h 89"/>
                  <a:gd name="T16" fmla="*/ 44 w 89"/>
                  <a:gd name="T17" fmla="*/ 89 h 89"/>
                  <a:gd name="T18" fmla="*/ 45 w 89"/>
                  <a:gd name="T19" fmla="*/ 89 h 89"/>
                  <a:gd name="T20" fmla="*/ 87 w 89"/>
                  <a:gd name="T21" fmla="*/ 76 h 89"/>
                  <a:gd name="T22" fmla="*/ 89 w 89"/>
                  <a:gd name="T23" fmla="*/ 73 h 89"/>
                  <a:gd name="T24" fmla="*/ 89 w 89"/>
                  <a:gd name="T25" fmla="*/ 16 h 89"/>
                  <a:gd name="T26" fmla="*/ 41 w 89"/>
                  <a:gd name="T27" fmla="*/ 38 h 89"/>
                  <a:gd name="T28" fmla="*/ 10 w 89"/>
                  <a:gd name="T29" fmla="*/ 16 h 89"/>
                  <a:gd name="T30" fmla="*/ 41 w 89"/>
                  <a:gd name="T31" fmla="*/ 7 h 89"/>
                  <a:gd name="T32" fmla="*/ 41 w 89"/>
                  <a:gd name="T33" fmla="*/ 38 h 89"/>
                  <a:gd name="T34" fmla="*/ 48 w 89"/>
                  <a:gd name="T35" fmla="*/ 7 h 89"/>
                  <a:gd name="T36" fmla="*/ 79 w 89"/>
                  <a:gd name="T37" fmla="*/ 16 h 89"/>
                  <a:gd name="T38" fmla="*/ 48 w 89"/>
                  <a:gd name="T39" fmla="*/ 38 h 89"/>
                  <a:gd name="T40" fmla="*/ 48 w 89"/>
                  <a:gd name="T41" fmla="*/ 7 h 89"/>
                  <a:gd name="T42" fmla="*/ 39 w 89"/>
                  <a:gd name="T43" fmla="*/ 44 h 89"/>
                  <a:gd name="T44" fmla="*/ 6 w 89"/>
                  <a:gd name="T45" fmla="*/ 66 h 89"/>
                  <a:gd name="T46" fmla="*/ 6 w 89"/>
                  <a:gd name="T47" fmla="*/ 22 h 89"/>
                  <a:gd name="T48" fmla="*/ 39 w 89"/>
                  <a:gd name="T49" fmla="*/ 44 h 89"/>
                  <a:gd name="T50" fmla="*/ 41 w 89"/>
                  <a:gd name="T51" fmla="*/ 50 h 89"/>
                  <a:gd name="T52" fmla="*/ 41 w 89"/>
                  <a:gd name="T53" fmla="*/ 81 h 89"/>
                  <a:gd name="T54" fmla="*/ 10 w 89"/>
                  <a:gd name="T55" fmla="*/ 72 h 89"/>
                  <a:gd name="T56" fmla="*/ 41 w 89"/>
                  <a:gd name="T57" fmla="*/ 50 h 89"/>
                  <a:gd name="T58" fmla="*/ 48 w 89"/>
                  <a:gd name="T59" fmla="*/ 50 h 89"/>
                  <a:gd name="T60" fmla="*/ 79 w 89"/>
                  <a:gd name="T61" fmla="*/ 72 h 89"/>
                  <a:gd name="T62" fmla="*/ 48 w 89"/>
                  <a:gd name="T63" fmla="*/ 81 h 89"/>
                  <a:gd name="T64" fmla="*/ 48 w 89"/>
                  <a:gd name="T65" fmla="*/ 50 h 89"/>
                  <a:gd name="T66" fmla="*/ 50 w 89"/>
                  <a:gd name="T67" fmla="*/ 44 h 89"/>
                  <a:gd name="T68" fmla="*/ 83 w 89"/>
                  <a:gd name="T69" fmla="*/ 22 h 89"/>
                  <a:gd name="T70" fmla="*/ 83 w 89"/>
                  <a:gd name="T71" fmla="*/ 66 h 89"/>
                  <a:gd name="T72" fmla="*/ 50 w 89"/>
                  <a:gd name="T73" fmla="*/ 4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89">
                    <a:moveTo>
                      <a:pt x="89" y="16"/>
                    </a:moveTo>
                    <a:lnTo>
                      <a:pt x="87" y="12"/>
                    </a:lnTo>
                    <a:lnTo>
                      <a:pt x="45" y="0"/>
                    </a:lnTo>
                    <a:lnTo>
                      <a:pt x="44" y="0"/>
                    </a:lnTo>
                    <a:lnTo>
                      <a:pt x="2" y="12"/>
                    </a:lnTo>
                    <a:lnTo>
                      <a:pt x="0" y="16"/>
                    </a:lnTo>
                    <a:lnTo>
                      <a:pt x="0" y="73"/>
                    </a:lnTo>
                    <a:lnTo>
                      <a:pt x="2" y="76"/>
                    </a:lnTo>
                    <a:lnTo>
                      <a:pt x="44" y="89"/>
                    </a:lnTo>
                    <a:lnTo>
                      <a:pt x="45" y="89"/>
                    </a:lnTo>
                    <a:lnTo>
                      <a:pt x="87" y="76"/>
                    </a:lnTo>
                    <a:lnTo>
                      <a:pt x="89" y="73"/>
                    </a:lnTo>
                    <a:lnTo>
                      <a:pt x="89" y="16"/>
                    </a:lnTo>
                    <a:close/>
                    <a:moveTo>
                      <a:pt x="41" y="38"/>
                    </a:moveTo>
                    <a:lnTo>
                      <a:pt x="10" y="16"/>
                    </a:lnTo>
                    <a:lnTo>
                      <a:pt x="41" y="7"/>
                    </a:lnTo>
                    <a:lnTo>
                      <a:pt x="41" y="38"/>
                    </a:lnTo>
                    <a:close/>
                    <a:moveTo>
                      <a:pt x="48" y="7"/>
                    </a:moveTo>
                    <a:lnTo>
                      <a:pt x="79" y="16"/>
                    </a:lnTo>
                    <a:lnTo>
                      <a:pt x="48" y="38"/>
                    </a:lnTo>
                    <a:lnTo>
                      <a:pt x="48" y="7"/>
                    </a:lnTo>
                    <a:close/>
                    <a:moveTo>
                      <a:pt x="39" y="44"/>
                    </a:moveTo>
                    <a:lnTo>
                      <a:pt x="6" y="66"/>
                    </a:lnTo>
                    <a:lnTo>
                      <a:pt x="6" y="22"/>
                    </a:lnTo>
                    <a:lnTo>
                      <a:pt x="39" y="44"/>
                    </a:lnTo>
                    <a:close/>
                    <a:moveTo>
                      <a:pt x="41" y="50"/>
                    </a:moveTo>
                    <a:lnTo>
                      <a:pt x="41" y="81"/>
                    </a:lnTo>
                    <a:lnTo>
                      <a:pt x="10" y="72"/>
                    </a:lnTo>
                    <a:lnTo>
                      <a:pt x="41" y="50"/>
                    </a:lnTo>
                    <a:close/>
                    <a:moveTo>
                      <a:pt x="48" y="50"/>
                    </a:moveTo>
                    <a:lnTo>
                      <a:pt x="79" y="72"/>
                    </a:lnTo>
                    <a:lnTo>
                      <a:pt x="48" y="81"/>
                    </a:lnTo>
                    <a:lnTo>
                      <a:pt x="48" y="50"/>
                    </a:lnTo>
                    <a:close/>
                    <a:moveTo>
                      <a:pt x="50" y="44"/>
                    </a:moveTo>
                    <a:lnTo>
                      <a:pt x="83" y="22"/>
                    </a:lnTo>
                    <a:lnTo>
                      <a:pt x="83" y="66"/>
                    </a:lnTo>
                    <a:lnTo>
                      <a:pt x="50" y="44"/>
                    </a:lnTo>
                    <a:close/>
                  </a:path>
                </a:pathLst>
              </a:custGeom>
              <a:solidFill>
                <a:srgbClr val="243A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Segoe UI Semibold"/>
                </a:endParaRPr>
              </a:p>
            </p:txBody>
          </p:sp>
          <p:sp>
            <p:nvSpPr>
              <p:cNvPr id="186" name="Oval 1134">
                <a:extLst>
                  <a:ext uri="{FF2B5EF4-FFF2-40B4-BE49-F238E27FC236}">
                    <a16:creationId xmlns:a16="http://schemas.microsoft.com/office/drawing/2014/main" id="{75B6CA86-218B-4F09-B997-6FA7B51F0875}"/>
                  </a:ext>
                </a:extLst>
              </p:cNvPr>
              <p:cNvSpPr>
                <a:spLocks noChangeArrowheads="1"/>
              </p:cNvSpPr>
              <p:nvPr/>
            </p:nvSpPr>
            <p:spPr bwMode="auto">
              <a:xfrm>
                <a:off x="7972472" y="1341425"/>
                <a:ext cx="99819" cy="94830"/>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Segoe UI Semibold"/>
                </a:endParaRPr>
              </a:p>
            </p:txBody>
          </p:sp>
          <p:sp>
            <p:nvSpPr>
              <p:cNvPr id="187" name="Oval 1135">
                <a:extLst>
                  <a:ext uri="{FF2B5EF4-FFF2-40B4-BE49-F238E27FC236}">
                    <a16:creationId xmlns:a16="http://schemas.microsoft.com/office/drawing/2014/main" id="{337B6F26-AE49-43A3-BEA5-8D84838971B3}"/>
                  </a:ext>
                </a:extLst>
              </p:cNvPr>
              <p:cNvSpPr>
                <a:spLocks noChangeArrowheads="1"/>
              </p:cNvSpPr>
              <p:nvPr/>
            </p:nvSpPr>
            <p:spPr bwMode="auto">
              <a:xfrm>
                <a:off x="7972472" y="1625910"/>
                <a:ext cx="99819" cy="94830"/>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Segoe UI Semibold"/>
                </a:endParaRPr>
              </a:p>
            </p:txBody>
          </p:sp>
          <p:sp>
            <p:nvSpPr>
              <p:cNvPr id="188" name="Oval 1136">
                <a:extLst>
                  <a:ext uri="{FF2B5EF4-FFF2-40B4-BE49-F238E27FC236}">
                    <a16:creationId xmlns:a16="http://schemas.microsoft.com/office/drawing/2014/main" id="{A6F23D34-4245-4A50-95C0-E287DBDC55D4}"/>
                  </a:ext>
                </a:extLst>
              </p:cNvPr>
              <p:cNvSpPr>
                <a:spLocks noChangeArrowheads="1"/>
              </p:cNvSpPr>
              <p:nvPr/>
            </p:nvSpPr>
            <p:spPr bwMode="auto">
              <a:xfrm>
                <a:off x="7563215" y="1341425"/>
                <a:ext cx="94830" cy="94830"/>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Segoe UI Semibold"/>
                </a:endParaRPr>
              </a:p>
            </p:txBody>
          </p:sp>
          <p:sp>
            <p:nvSpPr>
              <p:cNvPr id="189" name="Oval 1137">
                <a:extLst>
                  <a:ext uri="{FF2B5EF4-FFF2-40B4-BE49-F238E27FC236}">
                    <a16:creationId xmlns:a16="http://schemas.microsoft.com/office/drawing/2014/main" id="{F338ECAB-AAEC-4855-9A56-81777522605B}"/>
                  </a:ext>
                </a:extLst>
              </p:cNvPr>
              <p:cNvSpPr>
                <a:spLocks noChangeArrowheads="1"/>
              </p:cNvSpPr>
              <p:nvPr/>
            </p:nvSpPr>
            <p:spPr bwMode="auto">
              <a:xfrm>
                <a:off x="7767845" y="1486164"/>
                <a:ext cx="94830" cy="94830"/>
              </a:xfrm>
              <a:prstGeom prst="ellipse">
                <a:avLst/>
              </a:prstGeom>
              <a:solidFill>
                <a:srgbClr val="4FE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Segoe UI Semibold"/>
                </a:endParaRPr>
              </a:p>
            </p:txBody>
          </p:sp>
          <p:sp>
            <p:nvSpPr>
              <p:cNvPr id="190" name="Oval 1138">
                <a:extLst>
                  <a:ext uri="{FF2B5EF4-FFF2-40B4-BE49-F238E27FC236}">
                    <a16:creationId xmlns:a16="http://schemas.microsoft.com/office/drawing/2014/main" id="{75E807C7-B769-4EA9-B73A-CD876FF78DF2}"/>
                  </a:ext>
                </a:extLst>
              </p:cNvPr>
              <p:cNvSpPr>
                <a:spLocks noChangeArrowheads="1"/>
              </p:cNvSpPr>
              <p:nvPr/>
            </p:nvSpPr>
            <p:spPr bwMode="auto">
              <a:xfrm>
                <a:off x="7563215" y="1625910"/>
                <a:ext cx="94830" cy="94830"/>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Segoe UI Semibold"/>
                </a:endParaRPr>
              </a:p>
            </p:txBody>
          </p:sp>
          <p:sp>
            <p:nvSpPr>
              <p:cNvPr id="191" name="Oval 1139">
                <a:extLst>
                  <a:ext uri="{FF2B5EF4-FFF2-40B4-BE49-F238E27FC236}">
                    <a16:creationId xmlns:a16="http://schemas.microsoft.com/office/drawing/2014/main" id="{33219384-9398-4EDB-9422-1A34B06529DD}"/>
                  </a:ext>
                </a:extLst>
              </p:cNvPr>
              <p:cNvSpPr>
                <a:spLocks noChangeArrowheads="1"/>
              </p:cNvSpPr>
              <p:nvPr/>
            </p:nvSpPr>
            <p:spPr bwMode="auto">
              <a:xfrm>
                <a:off x="7767845" y="1276544"/>
                <a:ext cx="94830" cy="94830"/>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Segoe UI Semibold"/>
                </a:endParaRPr>
              </a:p>
            </p:txBody>
          </p:sp>
          <p:sp>
            <p:nvSpPr>
              <p:cNvPr id="192" name="Oval 1140">
                <a:extLst>
                  <a:ext uri="{FF2B5EF4-FFF2-40B4-BE49-F238E27FC236}">
                    <a16:creationId xmlns:a16="http://schemas.microsoft.com/office/drawing/2014/main" id="{5E05BDA5-B966-423F-A5E6-40C7CF36EBF5}"/>
                  </a:ext>
                </a:extLst>
              </p:cNvPr>
              <p:cNvSpPr>
                <a:spLocks noChangeArrowheads="1"/>
              </p:cNvSpPr>
              <p:nvPr/>
            </p:nvSpPr>
            <p:spPr bwMode="auto">
              <a:xfrm>
                <a:off x="7767845" y="1690789"/>
                <a:ext cx="94830" cy="94830"/>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Segoe UI Semibold"/>
                </a:endParaRPr>
              </a:p>
            </p:txBody>
          </p:sp>
        </p:grpSp>
      </p:grpSp>
      <p:sp>
        <p:nvSpPr>
          <p:cNvPr id="193" name="TextBox 192">
            <a:extLst>
              <a:ext uri="{FF2B5EF4-FFF2-40B4-BE49-F238E27FC236}">
                <a16:creationId xmlns:a16="http://schemas.microsoft.com/office/drawing/2014/main" id="{1C5325C2-20F5-4816-AB51-6B94DCAAB997}"/>
              </a:ext>
            </a:extLst>
          </p:cNvPr>
          <p:cNvSpPr txBox="1"/>
          <p:nvPr/>
        </p:nvSpPr>
        <p:spPr>
          <a:xfrm>
            <a:off x="1284116" y="3953456"/>
            <a:ext cx="3574905" cy="184666"/>
          </a:xfrm>
          <a:prstGeom prst="rect">
            <a:avLst/>
          </a:prstGeom>
          <a:noFill/>
          <a:ln>
            <a:noFill/>
          </a:ln>
        </p:spPr>
        <p:txBody>
          <a:bodyPr wrap="square" lIns="68580" tIns="0" rIns="68580" bIns="0"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chemeClr val="tx2"/>
                </a:solidFill>
                <a:effectLst/>
                <a:uLnTx/>
                <a:uFillTx/>
                <a:latin typeface="Segoe UI Semibold"/>
              </a:rPr>
              <a:t>Management  </a:t>
            </a:r>
            <a:r>
              <a:rPr kumimoji="0" lang="en-US" sz="1200" b="0" i="0" u="none" strike="noStrike" kern="0" cap="none" spc="0" normalizeH="0" baseline="0" noProof="0">
                <a:ln>
                  <a:noFill/>
                </a:ln>
                <a:solidFill>
                  <a:schemeClr val="tx2"/>
                </a:solidFill>
                <a:effectLst/>
                <a:uLnTx/>
                <a:uFillTx/>
              </a:rPr>
              <a:t>|</a:t>
            </a:r>
            <a:r>
              <a:rPr kumimoji="0" lang="en-US" sz="1200" b="0" i="0" u="none" strike="noStrike" kern="0" cap="none" spc="0" normalizeH="0" baseline="0" noProof="0">
                <a:ln>
                  <a:noFill/>
                </a:ln>
                <a:solidFill>
                  <a:schemeClr val="tx2"/>
                </a:solidFill>
                <a:effectLst/>
                <a:uLnTx/>
                <a:uFillTx/>
                <a:latin typeface="Segoe UI Semibold"/>
              </a:rPr>
              <a:t>  Security + Identity | Networking</a:t>
            </a:r>
          </a:p>
        </p:txBody>
      </p:sp>
      <p:sp>
        <p:nvSpPr>
          <p:cNvPr id="307" name="Rectangle 306">
            <a:extLst>
              <a:ext uri="{FF2B5EF4-FFF2-40B4-BE49-F238E27FC236}">
                <a16:creationId xmlns:a16="http://schemas.microsoft.com/office/drawing/2014/main" id="{B20144ED-BB0D-4C6E-9A94-4F4C85E25940}"/>
              </a:ext>
            </a:extLst>
          </p:cNvPr>
          <p:cNvSpPr/>
          <p:nvPr/>
        </p:nvSpPr>
        <p:spPr bwMode="auto">
          <a:xfrm>
            <a:off x="5900307" y="1434653"/>
            <a:ext cx="2709909" cy="2962357"/>
          </a:xfrm>
          <a:prstGeom prst="rect">
            <a:avLst/>
          </a:prstGeom>
          <a:solidFill>
            <a:schemeClr val="bg1"/>
          </a:solidFill>
          <a:ln w="19050" cap="sq">
            <a:noFill/>
            <a:prstDash val="solid"/>
            <a:miter lim="800000"/>
            <a:headEnd/>
            <a:tailEnd/>
          </a:ln>
          <a:effectLst>
            <a:outerShdw blurRad="63500" sx="101000" sy="101000" algn="ctr" rotWithShape="0">
              <a:prstClr val="black">
                <a:alpha val="10000"/>
              </a:prstClr>
            </a:outerShdw>
          </a:effectLst>
        </p:spPr>
        <p:txBody>
          <a:bodyPr vert="horz" wrap="square" lIns="67222" tIns="33611" rIns="67222" bIns="33611" numCol="1" anchor="t" anchorCtr="0" compatLnSpc="1">
            <a:prstTxWarp prst="textNoShape">
              <a:avLst/>
            </a:prstTxWarp>
          </a:bodyPr>
          <a:lstStyle/>
          <a:p>
            <a:pPr defTabSz="685739"/>
            <a:endParaRPr lang="en-US" sz="1324">
              <a:gradFill>
                <a:gsLst>
                  <a:gs pos="0">
                    <a:srgbClr val="505050"/>
                  </a:gs>
                  <a:gs pos="100000">
                    <a:srgbClr val="505050"/>
                  </a:gs>
                </a:gsLst>
              </a:gradFill>
              <a:latin typeface="Segoe UI"/>
            </a:endParaRPr>
          </a:p>
        </p:txBody>
      </p:sp>
      <p:sp>
        <p:nvSpPr>
          <p:cNvPr id="308" name="TextBox 307">
            <a:extLst>
              <a:ext uri="{FF2B5EF4-FFF2-40B4-BE49-F238E27FC236}">
                <a16:creationId xmlns:a16="http://schemas.microsoft.com/office/drawing/2014/main" id="{F7947F5E-D74C-4202-BD75-FC327C88D216}"/>
              </a:ext>
            </a:extLst>
          </p:cNvPr>
          <p:cNvSpPr txBox="1"/>
          <p:nvPr/>
        </p:nvSpPr>
        <p:spPr>
          <a:xfrm>
            <a:off x="7301742" y="2549861"/>
            <a:ext cx="65" cy="211917"/>
          </a:xfrm>
          <a:prstGeom prst="rect">
            <a:avLst/>
          </a:prstGeom>
          <a:noFill/>
        </p:spPr>
        <p:txBody>
          <a:bodyPr wrap="none" lIns="0" tIns="0" rIns="0" bIns="0" rtlCol="0">
            <a:spAutoFit/>
          </a:bodyPr>
          <a:lstStyle/>
          <a:p>
            <a:pPr defTabSz="699557">
              <a:lnSpc>
                <a:spcPct val="90000"/>
              </a:lnSpc>
              <a:spcAft>
                <a:spcPts val="450"/>
              </a:spcAft>
              <a:defRPr/>
            </a:pPr>
            <a:endParaRPr lang="en-US" sz="1530" b="1">
              <a:gradFill>
                <a:gsLst>
                  <a:gs pos="2917">
                    <a:srgbClr val="353535"/>
                  </a:gs>
                  <a:gs pos="30000">
                    <a:srgbClr val="353535"/>
                  </a:gs>
                </a:gsLst>
                <a:lin ang="5400000" scaled="0"/>
              </a:gradFill>
              <a:latin typeface="Segoe Pro Display" panose="020B0502040504020203" pitchFamily="34" charset="0"/>
            </a:endParaRPr>
          </a:p>
        </p:txBody>
      </p:sp>
      <p:pic>
        <p:nvPicPr>
          <p:cNvPr id="309" name="Picture 308">
            <a:extLst>
              <a:ext uri="{FF2B5EF4-FFF2-40B4-BE49-F238E27FC236}">
                <a16:creationId xmlns:a16="http://schemas.microsoft.com/office/drawing/2014/main" id="{49202685-BB6A-4B75-AE3C-8E7C1DC9D825}"/>
              </a:ext>
            </a:extLst>
          </p:cNvPr>
          <p:cNvPicPr preferRelativeResize="0">
            <a:picLocks noChangeAspect="1"/>
          </p:cNvPicPr>
          <p:nvPr/>
        </p:nvPicPr>
        <p:blipFill>
          <a:blip r:embed="rId3"/>
          <a:stretch>
            <a:fillRect/>
          </a:stretch>
        </p:blipFill>
        <p:spPr>
          <a:xfrm>
            <a:off x="6675594" y="2448561"/>
            <a:ext cx="1159335" cy="538439"/>
          </a:xfrm>
          <a:prstGeom prst="rect">
            <a:avLst/>
          </a:prstGeom>
        </p:spPr>
      </p:pic>
      <p:pic>
        <p:nvPicPr>
          <p:cNvPr id="310" name="Picture 309">
            <a:extLst>
              <a:ext uri="{FF2B5EF4-FFF2-40B4-BE49-F238E27FC236}">
                <a16:creationId xmlns:a16="http://schemas.microsoft.com/office/drawing/2014/main" id="{ED558F84-FB66-4BB5-B1C2-2462A8D2DECF}"/>
              </a:ext>
            </a:extLst>
          </p:cNvPr>
          <p:cNvPicPr preferRelativeResize="0">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388755" y="3219821"/>
            <a:ext cx="1733014" cy="197054"/>
          </a:xfrm>
          <a:prstGeom prst="rect">
            <a:avLst/>
          </a:prstGeom>
        </p:spPr>
      </p:pic>
      <p:pic>
        <p:nvPicPr>
          <p:cNvPr id="311" name="Picture 2" descr="Image result for netapp logo png">
            <a:extLst>
              <a:ext uri="{FF2B5EF4-FFF2-40B4-BE49-F238E27FC236}">
                <a16:creationId xmlns:a16="http://schemas.microsoft.com/office/drawing/2014/main" id="{F280090C-9F04-452B-82E0-0DD943A27A23}"/>
              </a:ext>
            </a:extLst>
          </p:cNvPr>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4392" y="3649696"/>
            <a:ext cx="2001739" cy="350045"/>
          </a:xfrm>
          <a:prstGeom prst="rect">
            <a:avLst/>
          </a:prstGeom>
          <a:noFill/>
          <a:extLst>
            <a:ext uri="{909E8E84-426E-40DD-AFC4-6F175D3DCCD1}">
              <a14:hiddenFill xmlns:a14="http://schemas.microsoft.com/office/drawing/2010/main">
                <a:solidFill>
                  <a:srgbClr val="FFFFFF"/>
                </a:solidFill>
              </a14:hiddenFill>
            </a:ext>
          </a:extLst>
        </p:spPr>
      </p:pic>
      <p:pic>
        <p:nvPicPr>
          <p:cNvPr id="312" name="Picture 311">
            <a:extLst>
              <a:ext uri="{FF2B5EF4-FFF2-40B4-BE49-F238E27FC236}">
                <a16:creationId xmlns:a16="http://schemas.microsoft.com/office/drawing/2014/main" id="{3A5A767B-B901-4203-9F75-FC75403C3E4B}"/>
              </a:ext>
            </a:extLst>
          </p:cNvPr>
          <p:cNvPicPr preferRelativeResize="0">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60864" y="1791819"/>
            <a:ext cx="1944586" cy="423920"/>
          </a:xfrm>
          <a:prstGeom prst="rect">
            <a:avLst/>
          </a:prstGeom>
        </p:spPr>
      </p:pic>
      <p:sp>
        <p:nvSpPr>
          <p:cNvPr id="314" name="Rectangle 313">
            <a:extLst>
              <a:ext uri="{FF2B5EF4-FFF2-40B4-BE49-F238E27FC236}">
                <a16:creationId xmlns:a16="http://schemas.microsoft.com/office/drawing/2014/main" id="{CA6E3C19-6408-4FB6-8AEB-3CE7C2C36598}"/>
              </a:ext>
            </a:extLst>
          </p:cNvPr>
          <p:cNvSpPr/>
          <p:nvPr/>
        </p:nvSpPr>
        <p:spPr bwMode="auto">
          <a:xfrm>
            <a:off x="5900307" y="1371153"/>
            <a:ext cx="2709909" cy="333238"/>
          </a:xfrm>
          <a:prstGeom prst="rect">
            <a:avLst/>
          </a:prstGeom>
          <a:solidFill>
            <a:srgbClr val="0078D4"/>
          </a:solidFill>
          <a:ln w="76200" cap="flat" cmpd="sng" algn="ctr">
            <a:noFill/>
            <a:prstDash val="solid"/>
          </a:ln>
          <a:effectLst>
            <a:outerShdw blurRad="254000" dist="50800" dir="2700000" sx="101000" sy="101000" algn="tl" rotWithShape="0">
              <a:prstClr val="black">
                <a:alpha val="17000"/>
              </a:prstClr>
            </a:outerShdw>
          </a:effectLst>
        </p:spPr>
        <p:txBody>
          <a:bodyPr vert="horz" wrap="square" lIns="0" tIns="35674" rIns="0" bIns="35674" numCol="1" rtlCol="0" anchor="ctr" anchorCtr="0" compatLnSpc="1">
            <a:prstTxWarp prst="textNoShape">
              <a:avLst/>
            </a:prstTxWarp>
          </a:bodyPr>
          <a:lstStyle/>
          <a:p>
            <a:pPr marL="0" marR="0" lvl="0" indent="0" algn="ctr" defTabSz="713271"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Segoe UI Semibold"/>
              </a:rPr>
              <a:t>Purpose Built</a:t>
            </a:r>
          </a:p>
        </p:txBody>
      </p:sp>
      <p:grpSp>
        <p:nvGrpSpPr>
          <p:cNvPr id="30" name="Group 29">
            <a:extLst>
              <a:ext uri="{FF2B5EF4-FFF2-40B4-BE49-F238E27FC236}">
                <a16:creationId xmlns:a16="http://schemas.microsoft.com/office/drawing/2014/main" id="{22FC0557-E4C8-432F-B019-6DCCF10E9EA4}"/>
              </a:ext>
            </a:extLst>
          </p:cNvPr>
          <p:cNvGrpSpPr/>
          <p:nvPr/>
        </p:nvGrpSpPr>
        <p:grpSpPr>
          <a:xfrm>
            <a:off x="5613507" y="2992114"/>
            <a:ext cx="457200" cy="457200"/>
            <a:chOff x="2453594" y="3020404"/>
            <a:chExt cx="457200" cy="457200"/>
          </a:xfrm>
        </p:grpSpPr>
        <p:grpSp>
          <p:nvGrpSpPr>
            <p:cNvPr id="317" name="Group 316">
              <a:extLst>
                <a:ext uri="{FF2B5EF4-FFF2-40B4-BE49-F238E27FC236}">
                  <a16:creationId xmlns:a16="http://schemas.microsoft.com/office/drawing/2014/main" id="{5E318CE0-E908-411A-9377-EFCEBB61C43B}"/>
                </a:ext>
              </a:extLst>
            </p:cNvPr>
            <p:cNvGrpSpPr/>
            <p:nvPr/>
          </p:nvGrpSpPr>
          <p:grpSpPr>
            <a:xfrm>
              <a:off x="2453594" y="3020404"/>
              <a:ext cx="457200" cy="457200"/>
              <a:chOff x="4511271" y="616224"/>
              <a:chExt cx="457200" cy="457200"/>
            </a:xfrm>
            <a:solidFill>
              <a:schemeClr val="tx2"/>
            </a:solidFill>
          </p:grpSpPr>
          <p:sp>
            <p:nvSpPr>
              <p:cNvPr id="321" name="Oval 320">
                <a:extLst>
                  <a:ext uri="{FF2B5EF4-FFF2-40B4-BE49-F238E27FC236}">
                    <a16:creationId xmlns:a16="http://schemas.microsoft.com/office/drawing/2014/main" id="{494762D0-C819-44BF-A96B-0686D38092C1}"/>
                  </a:ext>
                </a:extLst>
              </p:cNvPr>
              <p:cNvSpPr/>
              <p:nvPr/>
            </p:nvSpPr>
            <p:spPr bwMode="auto">
              <a:xfrm>
                <a:off x="4511271" y="616224"/>
                <a:ext cx="457200" cy="457200"/>
              </a:xfrm>
              <a:prstGeom prst="ellipse">
                <a:avLst/>
              </a:prstGeom>
              <a:grpFill/>
              <a:ln w="19050" cap="flat" cmpd="sng" algn="ctr">
                <a:noFill/>
                <a:prstDash val="solid"/>
              </a:ln>
              <a:effectLst>
                <a:outerShdw blurRad="254000" dist="50800" dir="2700000" sx="101000" sy="101000" algn="tl" rotWithShape="0">
                  <a:prstClr val="black">
                    <a:alpha val="17000"/>
                  </a:prstClr>
                </a:outerShdw>
              </a:effectLst>
            </p:spPr>
            <p:txBody>
              <a:bodyPr rot="0" spcFirstLastPara="0" vertOverflow="overflow" horzOverflow="overflow" vert="horz" wrap="square" lIns="0" tIns="46637" rIns="0" bIns="46637"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322" name="L-Shape 321">
                <a:extLst>
                  <a:ext uri="{FF2B5EF4-FFF2-40B4-BE49-F238E27FC236}">
                    <a16:creationId xmlns:a16="http://schemas.microsoft.com/office/drawing/2014/main" id="{764D03BA-7466-4BBB-87A9-783A75C1ED5D}"/>
                  </a:ext>
                </a:extLst>
              </p:cNvPr>
              <p:cNvSpPr/>
              <p:nvPr/>
            </p:nvSpPr>
            <p:spPr bwMode="auto">
              <a:xfrm rot="13463509">
                <a:off x="4660535" y="777866"/>
                <a:ext cx="149131" cy="149131"/>
              </a:xfrm>
              <a:prstGeom prst="corner">
                <a:avLst>
                  <a:gd name="adj1" fmla="val 15032"/>
                  <a:gd name="adj2" fmla="val 14017"/>
                </a:avLst>
              </a:prstGeom>
              <a:grp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eaLnBrk="1" fontAlgn="base" latinLnBrk="0" hangingPunct="1">
                  <a:lnSpc>
                    <a:spcPct val="90000"/>
                  </a:lnSpc>
                  <a:spcBef>
                    <a:spcPct val="0"/>
                  </a:spcBef>
                  <a:spcAft>
                    <a:spcPct val="0"/>
                  </a:spcAft>
                  <a:buClrTx/>
                  <a:buSzTx/>
                  <a:buFontTx/>
                  <a:buNone/>
                  <a:tabLst/>
                  <a:defRPr/>
                </a:pPr>
                <a:endParaRPr kumimoji="0" lang="en-US" sz="2800" b="0" i="0" u="none" strike="noStrike" kern="0" cap="none" spc="0" normalizeH="0" baseline="0" noProof="0" err="1">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endParaRPr>
              </a:p>
            </p:txBody>
          </p:sp>
        </p:grpSp>
        <p:grpSp>
          <p:nvGrpSpPr>
            <p:cNvPr id="318" name="Group 317">
              <a:extLst>
                <a:ext uri="{FF2B5EF4-FFF2-40B4-BE49-F238E27FC236}">
                  <a16:creationId xmlns:a16="http://schemas.microsoft.com/office/drawing/2014/main" id="{83F5BA77-A78B-4E9A-8066-6C9633840C54}"/>
                </a:ext>
              </a:extLst>
            </p:cNvPr>
            <p:cNvGrpSpPr/>
            <p:nvPr/>
          </p:nvGrpSpPr>
          <p:grpSpPr>
            <a:xfrm>
              <a:off x="2545034" y="3096512"/>
              <a:ext cx="274320" cy="274320"/>
              <a:chOff x="2545034" y="3096512"/>
              <a:chExt cx="274320" cy="274320"/>
            </a:xfrm>
          </p:grpSpPr>
          <p:cxnSp>
            <p:nvCxnSpPr>
              <p:cNvPr id="319" name="Straight Connector 318">
                <a:extLst>
                  <a:ext uri="{FF2B5EF4-FFF2-40B4-BE49-F238E27FC236}">
                    <a16:creationId xmlns:a16="http://schemas.microsoft.com/office/drawing/2014/main" id="{B939DA21-3CA9-43FF-9F6D-02203EEFE760}"/>
                  </a:ext>
                </a:extLst>
              </p:cNvPr>
              <p:cNvCxnSpPr/>
              <p:nvPr/>
            </p:nvCxnSpPr>
            <p:spPr>
              <a:xfrm>
                <a:off x="2682194" y="3096512"/>
                <a:ext cx="0" cy="274320"/>
              </a:xfrm>
              <a:prstGeom prst="line">
                <a:avLst/>
              </a:prstGeom>
              <a:ln w="38100">
                <a:solidFill>
                  <a:schemeClr val="bg1"/>
                </a:solidFill>
                <a:headEnd type="none"/>
                <a:tailEnd type="none"/>
              </a:ln>
            </p:spPr>
            <p:style>
              <a:lnRef idx="1">
                <a:schemeClr val="dk1"/>
              </a:lnRef>
              <a:fillRef idx="0">
                <a:schemeClr val="dk1"/>
              </a:fillRef>
              <a:effectRef idx="0">
                <a:schemeClr val="dk1"/>
              </a:effectRef>
              <a:fontRef idx="minor">
                <a:schemeClr val="tx1"/>
              </a:fontRef>
            </p:style>
          </p:cxnSp>
          <p:cxnSp>
            <p:nvCxnSpPr>
              <p:cNvPr id="320" name="Straight Connector 319">
                <a:extLst>
                  <a:ext uri="{FF2B5EF4-FFF2-40B4-BE49-F238E27FC236}">
                    <a16:creationId xmlns:a16="http://schemas.microsoft.com/office/drawing/2014/main" id="{4CBB84C6-E4B7-42A6-BACD-4F88D542A4F7}"/>
                  </a:ext>
                </a:extLst>
              </p:cNvPr>
              <p:cNvCxnSpPr>
                <a:cxnSpLocks/>
              </p:cNvCxnSpPr>
              <p:nvPr/>
            </p:nvCxnSpPr>
            <p:spPr>
              <a:xfrm flipH="1">
                <a:off x="2545034" y="3232470"/>
                <a:ext cx="274320" cy="0"/>
              </a:xfrm>
              <a:prstGeom prst="line">
                <a:avLst/>
              </a:prstGeom>
              <a:ln w="38100">
                <a:solidFill>
                  <a:schemeClr val="bg1"/>
                </a:solidFill>
                <a:headEnd type="none"/>
                <a:tailEnd type="non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3401646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23D43F-9C4B-4D2F-8984-75F2AEF94345}"/>
              </a:ext>
            </a:extLst>
          </p:cNvPr>
          <p:cNvSpPr>
            <a:spLocks noGrp="1"/>
          </p:cNvSpPr>
          <p:nvPr>
            <p:ph type="title"/>
          </p:nvPr>
        </p:nvSpPr>
        <p:spPr>
          <a:xfrm>
            <a:off x="412909" y="2385780"/>
            <a:ext cx="5590982" cy="2668643"/>
          </a:xfrm>
        </p:spPr>
        <p:txBody>
          <a:bodyPr/>
          <a:lstStyle/>
          <a:p>
            <a:r>
              <a:rPr lang="en-US" dirty="0"/>
              <a:t>Migration</a:t>
            </a:r>
          </a:p>
        </p:txBody>
      </p:sp>
    </p:spTree>
    <p:extLst>
      <p:ext uri="{BB962C8B-B14F-4D97-AF65-F5344CB8AC3E}">
        <p14:creationId xmlns:p14="http://schemas.microsoft.com/office/powerpoint/2010/main" val="52820868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43BC3E88-B8A2-4CDB-A764-B4E500284EE0}"/>
              </a:ext>
            </a:extLst>
          </p:cNvPr>
          <p:cNvSpPr/>
          <p:nvPr/>
        </p:nvSpPr>
        <p:spPr bwMode="auto">
          <a:xfrm>
            <a:off x="1574324" y="3203289"/>
            <a:ext cx="1790361" cy="1252431"/>
          </a:xfrm>
          <a:prstGeom prst="roundRect">
            <a:avLst/>
          </a:prstGeom>
          <a:noFill/>
          <a:ln w="19050" cap="sq">
            <a:solidFill>
              <a:srgbClr val="107C10"/>
            </a:solidFill>
            <a:prstDash val="dash"/>
            <a:miter lim="800000"/>
            <a:headEnd/>
            <a:tailEnd/>
          </a:ln>
          <a:effectLst>
            <a:outerShdw blurRad="63500" sx="101000" sy="101000" algn="ctr" rotWithShape="0">
              <a:prstClr val="black">
                <a:alpha val="10000"/>
              </a:prstClr>
            </a:outerShdw>
          </a:effectLst>
        </p:spPr>
        <p:txBody>
          <a:bodyPr vert="horz" wrap="square" lIns="67222" tIns="33611" rIns="67222" bIns="33611" numCol="1" anchor="t" anchorCtr="0" compatLnSpc="1">
            <a:prstTxWarp prst="textNoShape">
              <a:avLst/>
            </a:prstTxWarp>
          </a:bodyPr>
          <a:lstStyle/>
          <a:p>
            <a:pPr marL="914400" marR="0" lvl="2"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3C41"/>
              </a:solidFill>
              <a:effectLst/>
              <a:uLnTx/>
              <a:uFillTx/>
              <a:latin typeface="Segoe UI"/>
              <a:ea typeface="+mn-ea"/>
              <a:cs typeface="+mn-cs"/>
            </a:endParaRPr>
          </a:p>
        </p:txBody>
      </p:sp>
      <p:sp>
        <p:nvSpPr>
          <p:cNvPr id="2" name="Title 1">
            <a:extLst>
              <a:ext uri="{FF2B5EF4-FFF2-40B4-BE49-F238E27FC236}">
                <a16:creationId xmlns:a16="http://schemas.microsoft.com/office/drawing/2014/main" id="{DF758006-E1DC-4A1F-BCC7-6F78CEBC8CB6}"/>
              </a:ext>
            </a:extLst>
          </p:cNvPr>
          <p:cNvSpPr>
            <a:spLocks noGrp="1"/>
          </p:cNvSpPr>
          <p:nvPr>
            <p:ph type="title"/>
          </p:nvPr>
        </p:nvSpPr>
        <p:spPr/>
        <p:txBody>
          <a:bodyPr/>
          <a:lstStyle/>
          <a:p>
            <a:r>
              <a:rPr lang="en-US" sz="2400"/>
              <a:t>Using VMware HCX for Migration to Azure VMware Solution</a:t>
            </a:r>
          </a:p>
        </p:txBody>
      </p:sp>
      <p:sp>
        <p:nvSpPr>
          <p:cNvPr id="7" name="Rectangle 6">
            <a:extLst>
              <a:ext uri="{FF2B5EF4-FFF2-40B4-BE49-F238E27FC236}">
                <a16:creationId xmlns:a16="http://schemas.microsoft.com/office/drawing/2014/main" id="{375137C3-CDCD-4378-81B6-98F78BA72BBE}"/>
              </a:ext>
            </a:extLst>
          </p:cNvPr>
          <p:cNvSpPr/>
          <p:nvPr/>
        </p:nvSpPr>
        <p:spPr bwMode="auto">
          <a:xfrm>
            <a:off x="2829443" y="3035500"/>
            <a:ext cx="890100" cy="901906"/>
          </a:xfrm>
          <a:prstGeom prst="rect">
            <a:avLst/>
          </a:prstGeom>
          <a:solidFill>
            <a:schemeClr val="bg1"/>
          </a:solidFill>
          <a:ln w="10795" cap="flat" cmpd="sng" algn="ctr">
            <a:noFill/>
            <a:prstDash val="solid"/>
          </a:ln>
          <a:effectLst>
            <a:outerShdw blurRad="254000" dist="50800" dir="270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bodyPr>
          <a:lstStyle/>
          <a:p>
            <a:pPr marL="0" marR="0" lvl="2" indent="-342869" algn="ctr" defTabSz="685714"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38" normalizeH="0" baseline="0" noProof="0">
                <a:ln>
                  <a:noFill/>
                </a:ln>
                <a:solidFill>
                  <a:srgbClr val="3C3C41"/>
                </a:solidFill>
                <a:effectLst/>
                <a:uLnTx/>
                <a:uFillTx/>
                <a:latin typeface="Segoe UI Semibold"/>
                <a:ea typeface="+mn-ea"/>
                <a:cs typeface="+mn-cs"/>
              </a:rPr>
              <a:t>vSphere &gt;5.0</a:t>
            </a:r>
          </a:p>
        </p:txBody>
      </p:sp>
      <p:sp>
        <p:nvSpPr>
          <p:cNvPr id="8" name="Rounded Rectangle 105">
            <a:extLst>
              <a:ext uri="{FF2B5EF4-FFF2-40B4-BE49-F238E27FC236}">
                <a16:creationId xmlns:a16="http://schemas.microsoft.com/office/drawing/2014/main" id="{992071A3-7555-471F-BDCF-FF25FFF742F2}"/>
              </a:ext>
            </a:extLst>
          </p:cNvPr>
          <p:cNvSpPr/>
          <p:nvPr/>
        </p:nvSpPr>
        <p:spPr>
          <a:xfrm>
            <a:off x="1779912" y="4143564"/>
            <a:ext cx="1456942" cy="249823"/>
          </a:xfrm>
          <a:prstGeom prst="roundRect">
            <a:avLst>
              <a:gd name="adj" fmla="val 5935"/>
            </a:avLst>
          </a:prstGeom>
          <a:noFill/>
          <a:ln w="19050" cap="flat" cmpd="sng" algn="ctr">
            <a:noFill/>
            <a:prstDash val="solid"/>
          </a:ln>
          <a:effectLst/>
        </p:spPr>
        <p:txBody>
          <a:bodyPr rot="0" spcFirstLastPara="0" vert="horz" wrap="square" lIns="67222" tIns="67222" rIns="67222" bIns="67222"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67229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07C10"/>
                </a:solidFill>
                <a:effectLst/>
                <a:uLnTx/>
                <a:uFillTx/>
                <a:latin typeface="Segoe UI Semibold"/>
                <a:ea typeface="Microsoft YaHei" panose="020B0503020204020204" pitchFamily="34" charset="-122"/>
                <a:cs typeface="Futura Medium" panose="020B0602020204020303" pitchFamily="34" charset="-79"/>
              </a:rPr>
              <a:t>VMware On-Premises</a:t>
            </a:r>
          </a:p>
        </p:txBody>
      </p:sp>
      <p:sp>
        <p:nvSpPr>
          <p:cNvPr id="9" name="Freeform 13" title="Icon of a cloud">
            <a:extLst>
              <a:ext uri="{FF2B5EF4-FFF2-40B4-BE49-F238E27FC236}">
                <a16:creationId xmlns:a16="http://schemas.microsoft.com/office/drawing/2014/main" id="{37842567-54BC-4D48-8293-CE65A7F3B219}"/>
              </a:ext>
            </a:extLst>
          </p:cNvPr>
          <p:cNvSpPr>
            <a:spLocks noChangeAspect="1"/>
          </p:cNvSpPr>
          <p:nvPr/>
        </p:nvSpPr>
        <p:spPr bwMode="auto">
          <a:xfrm>
            <a:off x="1155760" y="962160"/>
            <a:ext cx="2132229" cy="1229366"/>
          </a:xfrm>
          <a:custGeom>
            <a:avLst/>
            <a:gdLst>
              <a:gd name="T0" fmla="*/ 384 w 771"/>
              <a:gd name="T1" fmla="*/ 0 h 422"/>
              <a:gd name="T2" fmla="*/ 549 w 771"/>
              <a:gd name="T3" fmla="*/ 110 h 422"/>
              <a:gd name="T4" fmla="*/ 551 w 771"/>
              <a:gd name="T5" fmla="*/ 115 h 422"/>
              <a:gd name="T6" fmla="*/ 565 w 771"/>
              <a:gd name="T7" fmla="*/ 110 h 422"/>
              <a:gd name="T8" fmla="*/ 612 w 771"/>
              <a:gd name="T9" fmla="*/ 103 h 422"/>
              <a:gd name="T10" fmla="*/ 771 w 771"/>
              <a:gd name="T11" fmla="*/ 262 h 422"/>
              <a:gd name="T12" fmla="*/ 628 w 771"/>
              <a:gd name="T13" fmla="*/ 420 h 422"/>
              <a:gd name="T14" fmla="*/ 616 w 771"/>
              <a:gd name="T15" fmla="*/ 421 h 422"/>
              <a:gd name="T16" fmla="*/ 610 w 771"/>
              <a:gd name="T17" fmla="*/ 421 h 422"/>
              <a:gd name="T18" fmla="*/ 98 w 771"/>
              <a:gd name="T19" fmla="*/ 421 h 422"/>
              <a:gd name="T20" fmla="*/ 91 w 771"/>
              <a:gd name="T21" fmla="*/ 422 h 422"/>
              <a:gd name="T22" fmla="*/ 74 w 771"/>
              <a:gd name="T23" fmla="*/ 419 h 422"/>
              <a:gd name="T24" fmla="*/ 12 w 771"/>
              <a:gd name="T25" fmla="*/ 312 h 422"/>
              <a:gd name="T26" fmla="*/ 101 w 771"/>
              <a:gd name="T27" fmla="*/ 247 h 422"/>
              <a:gd name="T28" fmla="*/ 108 w 771"/>
              <a:gd name="T29" fmla="*/ 249 h 422"/>
              <a:gd name="T30" fmla="*/ 106 w 771"/>
              <a:gd name="T31" fmla="*/ 238 h 422"/>
              <a:gd name="T32" fmla="*/ 119 w 771"/>
              <a:gd name="T33" fmla="*/ 179 h 422"/>
              <a:gd name="T34" fmla="*/ 201 w 771"/>
              <a:gd name="T35" fmla="*/ 128 h 422"/>
              <a:gd name="T36" fmla="*/ 213 w 771"/>
              <a:gd name="T37" fmla="*/ 128 h 422"/>
              <a:gd name="T38" fmla="*/ 213 w 771"/>
              <a:gd name="T39" fmla="*/ 127 h 422"/>
              <a:gd name="T40" fmla="*/ 384 w 771"/>
              <a:gd name="T4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1" h="422">
                <a:moveTo>
                  <a:pt x="384" y="0"/>
                </a:moveTo>
                <a:cubicBezTo>
                  <a:pt x="458" y="0"/>
                  <a:pt x="522" y="46"/>
                  <a:pt x="549" y="110"/>
                </a:cubicBezTo>
                <a:cubicBezTo>
                  <a:pt x="551" y="115"/>
                  <a:pt x="551" y="115"/>
                  <a:pt x="551" y="115"/>
                </a:cubicBezTo>
                <a:cubicBezTo>
                  <a:pt x="565" y="110"/>
                  <a:pt x="565" y="110"/>
                  <a:pt x="565" y="110"/>
                </a:cubicBezTo>
                <a:cubicBezTo>
                  <a:pt x="580" y="105"/>
                  <a:pt x="596" y="103"/>
                  <a:pt x="612" y="103"/>
                </a:cubicBezTo>
                <a:cubicBezTo>
                  <a:pt x="700" y="103"/>
                  <a:pt x="771" y="174"/>
                  <a:pt x="771" y="262"/>
                </a:cubicBezTo>
                <a:cubicBezTo>
                  <a:pt x="771" y="344"/>
                  <a:pt x="708" y="412"/>
                  <a:pt x="628" y="420"/>
                </a:cubicBezTo>
                <a:cubicBezTo>
                  <a:pt x="616" y="421"/>
                  <a:pt x="616" y="421"/>
                  <a:pt x="616" y="421"/>
                </a:cubicBezTo>
                <a:cubicBezTo>
                  <a:pt x="610" y="421"/>
                  <a:pt x="610" y="421"/>
                  <a:pt x="610" y="421"/>
                </a:cubicBezTo>
                <a:cubicBezTo>
                  <a:pt x="98" y="421"/>
                  <a:pt x="98" y="421"/>
                  <a:pt x="98" y="421"/>
                </a:cubicBezTo>
                <a:cubicBezTo>
                  <a:pt x="91" y="422"/>
                  <a:pt x="91" y="422"/>
                  <a:pt x="91" y="422"/>
                </a:cubicBezTo>
                <a:cubicBezTo>
                  <a:pt x="85" y="421"/>
                  <a:pt x="79" y="420"/>
                  <a:pt x="74" y="419"/>
                </a:cubicBezTo>
                <a:cubicBezTo>
                  <a:pt x="27" y="406"/>
                  <a:pt x="0" y="359"/>
                  <a:pt x="12" y="312"/>
                </a:cubicBezTo>
                <a:cubicBezTo>
                  <a:pt x="23" y="271"/>
                  <a:pt x="61" y="245"/>
                  <a:pt x="101" y="247"/>
                </a:cubicBezTo>
                <a:cubicBezTo>
                  <a:pt x="108" y="249"/>
                  <a:pt x="108" y="249"/>
                  <a:pt x="108" y="249"/>
                </a:cubicBezTo>
                <a:cubicBezTo>
                  <a:pt x="106" y="238"/>
                  <a:pt x="106" y="238"/>
                  <a:pt x="106" y="238"/>
                </a:cubicBezTo>
                <a:cubicBezTo>
                  <a:pt x="105" y="218"/>
                  <a:pt x="109" y="198"/>
                  <a:pt x="119" y="179"/>
                </a:cubicBezTo>
                <a:cubicBezTo>
                  <a:pt x="137" y="148"/>
                  <a:pt x="168" y="130"/>
                  <a:pt x="201" y="128"/>
                </a:cubicBezTo>
                <a:cubicBezTo>
                  <a:pt x="213" y="128"/>
                  <a:pt x="213" y="128"/>
                  <a:pt x="213" y="128"/>
                </a:cubicBezTo>
                <a:cubicBezTo>
                  <a:pt x="213" y="127"/>
                  <a:pt x="213" y="127"/>
                  <a:pt x="213" y="127"/>
                </a:cubicBezTo>
                <a:cubicBezTo>
                  <a:pt x="236" y="53"/>
                  <a:pt x="304" y="0"/>
                  <a:pt x="384" y="0"/>
                </a:cubicBezTo>
                <a:close/>
              </a:path>
            </a:pathLst>
          </a:custGeom>
          <a:noFill/>
          <a:ln w="19050" cap="sq">
            <a:solidFill>
              <a:schemeClr val="accent4"/>
            </a:solidFill>
            <a:prstDash val="dash"/>
            <a:miter lim="800000"/>
            <a:headEnd/>
            <a:tailEnd/>
          </a:ln>
          <a:effectLst>
            <a:outerShdw blurRad="63500" sx="101000" sy="101000" algn="ctr" rotWithShape="0">
              <a:prstClr val="black">
                <a:alpha val="10000"/>
              </a:prstClr>
            </a:outerShdw>
          </a:effectLst>
        </p:spPr>
        <p:txBody>
          <a:bodyPr vert="horz" wrap="square" lIns="67222" tIns="33611" rIns="67222" bIns="33611" numCol="1" anchor="t" anchorCtr="0" compatLnSpc="1">
            <a:prstTxWarp prst="textNoShape">
              <a:avLst/>
            </a:prstTxWarp>
          </a:bodyPr>
          <a:lstStyle/>
          <a:p>
            <a:pPr marL="0" marR="0" lvl="0" indent="0" algn="l" defTabSz="68573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10" name="Freeform: Shape 9">
            <a:extLst>
              <a:ext uri="{FF2B5EF4-FFF2-40B4-BE49-F238E27FC236}">
                <a16:creationId xmlns:a16="http://schemas.microsoft.com/office/drawing/2014/main" id="{5B987411-7F97-4DE1-9DF2-B96F69357978}"/>
              </a:ext>
            </a:extLst>
          </p:cNvPr>
          <p:cNvSpPr/>
          <p:nvPr/>
        </p:nvSpPr>
        <p:spPr>
          <a:xfrm>
            <a:off x="1853004" y="3929371"/>
            <a:ext cx="112037" cy="112037"/>
          </a:xfrm>
          <a:custGeom>
            <a:avLst/>
            <a:gdLst>
              <a:gd name="connsiteX0" fmla="*/ 0 w 152400"/>
              <a:gd name="connsiteY0" fmla="*/ 0 h 152400"/>
              <a:gd name="connsiteX1" fmla="*/ 152400 w 152400"/>
              <a:gd name="connsiteY1" fmla="*/ 0 h 152400"/>
              <a:gd name="connsiteX2" fmla="*/ 152400 w 152400"/>
              <a:gd name="connsiteY2" fmla="*/ 152400 h 152400"/>
              <a:gd name="connsiteX3" fmla="*/ 0 w 1524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52400" h="152400">
                <a:moveTo>
                  <a:pt x="0" y="0"/>
                </a:moveTo>
                <a:lnTo>
                  <a:pt x="152400" y="0"/>
                </a:lnTo>
                <a:lnTo>
                  <a:pt x="152400" y="152400"/>
                </a:lnTo>
                <a:lnTo>
                  <a:pt x="0" y="152400"/>
                </a:lnTo>
                <a:close/>
              </a:path>
            </a:pathLst>
          </a:custGeom>
          <a:solidFill>
            <a:srgbClr val="F7F7F6"/>
          </a:solidFill>
          <a:ln w="9525" cap="flat">
            <a:noFill/>
            <a:prstDash val="solid"/>
            <a:miter/>
          </a:ln>
        </p:spPr>
        <p:txBody>
          <a:bodyPr rtlCol="0" anchor="ctr"/>
          <a:lstStyle/>
          <a:p>
            <a:pPr marL="0" marR="0" lvl="0" indent="0" algn="l" defTabSz="685722"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67" name="TextBox 66">
            <a:extLst>
              <a:ext uri="{FF2B5EF4-FFF2-40B4-BE49-F238E27FC236}">
                <a16:creationId xmlns:a16="http://schemas.microsoft.com/office/drawing/2014/main" id="{8D46DC93-BD35-457A-B0A8-342372FA3625}"/>
              </a:ext>
            </a:extLst>
          </p:cNvPr>
          <p:cNvSpPr txBox="1"/>
          <p:nvPr/>
        </p:nvSpPr>
        <p:spPr>
          <a:xfrm>
            <a:off x="1401071" y="2606980"/>
            <a:ext cx="1183273" cy="342145"/>
          </a:xfrm>
          <a:prstGeom prst="rect">
            <a:avLst/>
          </a:prstGeom>
          <a:noFill/>
        </p:spPr>
        <p:txBody>
          <a:bodyPr wrap="square" lIns="0" tIns="0" rIns="0" bIns="0" rtlCol="0">
            <a:spAutoFit/>
          </a:bodyPr>
          <a:lstStyle/>
          <a:p>
            <a:pPr marL="0" marR="0" lvl="0" indent="0" algn="ctr" defTabSz="685828" rtl="0" eaLnBrk="1" fontAlgn="auto" latinLnBrk="0" hangingPunct="1">
              <a:lnSpc>
                <a:spcPct val="90000"/>
              </a:lnSpc>
              <a:spcBef>
                <a:spcPts val="0"/>
              </a:spcBef>
              <a:spcAft>
                <a:spcPts val="441"/>
              </a:spcAft>
              <a:buClrTx/>
              <a:buSzTx/>
              <a:buFontTx/>
              <a:buNone/>
              <a:tabLst/>
              <a:defRPr/>
            </a:pPr>
            <a:r>
              <a:rPr kumimoji="0" lang="en-US" sz="1050" b="0" i="0" u="none" strike="noStrike" kern="1200" cap="none" spc="0" normalizeH="0" baseline="0" noProof="0">
                <a:ln>
                  <a:noFill/>
                </a:ln>
                <a:solidFill>
                  <a:srgbClr val="3C3C41"/>
                </a:solidFill>
                <a:effectLst/>
                <a:uLnTx/>
                <a:uFillTx/>
                <a:latin typeface="Segoe UI Semibold"/>
                <a:ea typeface="+mn-ea"/>
                <a:cs typeface="+mn-cs"/>
              </a:rPr>
              <a:t>Leveraging</a:t>
            </a:r>
          </a:p>
          <a:p>
            <a:pPr marL="0" marR="0" lvl="0" indent="0" algn="ctr" defTabSz="685828" rtl="0" eaLnBrk="1" fontAlgn="auto" latinLnBrk="0" hangingPunct="1">
              <a:lnSpc>
                <a:spcPct val="90000"/>
              </a:lnSpc>
              <a:spcBef>
                <a:spcPts val="0"/>
              </a:spcBef>
              <a:spcAft>
                <a:spcPts val="441"/>
              </a:spcAft>
              <a:buClrTx/>
              <a:buSzTx/>
              <a:buFontTx/>
              <a:buNone/>
              <a:tabLst/>
              <a:defRPr/>
            </a:pPr>
            <a:r>
              <a:rPr kumimoji="0" lang="en-US" sz="1050" b="0" i="0" u="none" strike="noStrike" kern="1200" cap="none" spc="0" normalizeH="0" baseline="0" noProof="0">
                <a:ln>
                  <a:noFill/>
                </a:ln>
                <a:solidFill>
                  <a:srgbClr val="3C3C41"/>
                </a:solidFill>
                <a:effectLst/>
                <a:uLnTx/>
                <a:uFillTx/>
                <a:latin typeface="Segoe UI Semibold"/>
                <a:ea typeface="+mn-ea"/>
                <a:cs typeface="+mn-cs"/>
              </a:rPr>
              <a:t>HCX </a:t>
            </a:r>
          </a:p>
        </p:txBody>
      </p:sp>
      <p:grpSp>
        <p:nvGrpSpPr>
          <p:cNvPr id="68" name="Group 67">
            <a:extLst>
              <a:ext uri="{FF2B5EF4-FFF2-40B4-BE49-F238E27FC236}">
                <a16:creationId xmlns:a16="http://schemas.microsoft.com/office/drawing/2014/main" id="{7EBB44B3-5A6F-431E-B147-36B21FD16C97}"/>
              </a:ext>
            </a:extLst>
          </p:cNvPr>
          <p:cNvGrpSpPr/>
          <p:nvPr/>
        </p:nvGrpSpPr>
        <p:grpSpPr>
          <a:xfrm>
            <a:off x="1658679" y="3266920"/>
            <a:ext cx="767699" cy="901906"/>
            <a:chOff x="5037519" y="5142545"/>
            <a:chExt cx="1211381" cy="1219200"/>
          </a:xfrm>
        </p:grpSpPr>
        <p:sp>
          <p:nvSpPr>
            <p:cNvPr id="69" name="Freeform: Shape 76">
              <a:extLst>
                <a:ext uri="{FF2B5EF4-FFF2-40B4-BE49-F238E27FC236}">
                  <a16:creationId xmlns:a16="http://schemas.microsoft.com/office/drawing/2014/main" id="{64C7163D-FE94-4D59-BE57-837190918E42}"/>
                </a:ext>
              </a:extLst>
            </p:cNvPr>
            <p:cNvSpPr/>
            <p:nvPr/>
          </p:nvSpPr>
          <p:spPr>
            <a:xfrm>
              <a:off x="5037519" y="5142545"/>
              <a:ext cx="609600" cy="1219200"/>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marL="0" marR="0" lvl="0" indent="0" algn="l" defTabSz="685828"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grpSp>
          <p:nvGrpSpPr>
            <p:cNvPr id="70" name="Group 69">
              <a:extLst>
                <a:ext uri="{FF2B5EF4-FFF2-40B4-BE49-F238E27FC236}">
                  <a16:creationId xmlns:a16="http://schemas.microsoft.com/office/drawing/2014/main" id="{ACAD27AB-CDAB-44BE-9F01-4CE43DA1EE01}"/>
                </a:ext>
              </a:extLst>
            </p:cNvPr>
            <p:cNvGrpSpPr/>
            <p:nvPr/>
          </p:nvGrpSpPr>
          <p:grpSpPr>
            <a:xfrm>
              <a:off x="5189919" y="5333045"/>
              <a:ext cx="1058981" cy="1028700"/>
              <a:chOff x="5189919" y="5333045"/>
              <a:chExt cx="1058981" cy="1028700"/>
            </a:xfrm>
          </p:grpSpPr>
          <p:sp>
            <p:nvSpPr>
              <p:cNvPr id="75" name="Freeform: Shape 82">
                <a:extLst>
                  <a:ext uri="{FF2B5EF4-FFF2-40B4-BE49-F238E27FC236}">
                    <a16:creationId xmlns:a16="http://schemas.microsoft.com/office/drawing/2014/main" id="{7F081577-D88B-44A5-A794-9CE5DBC13876}"/>
                  </a:ext>
                </a:extLst>
              </p:cNvPr>
              <p:cNvSpPr/>
              <p:nvPr/>
            </p:nvSpPr>
            <p:spPr>
              <a:xfrm>
                <a:off x="5639300" y="5752145"/>
                <a:ext cx="609600" cy="609600"/>
              </a:xfrm>
              <a:custGeom>
                <a:avLst/>
                <a:gdLst>
                  <a:gd name="connsiteX0" fmla="*/ 0 w 609600"/>
                  <a:gd name="connsiteY0" fmla="*/ 0 h 609600"/>
                  <a:gd name="connsiteX1" fmla="*/ 609600 w 609600"/>
                  <a:gd name="connsiteY1" fmla="*/ 0 h 609600"/>
                  <a:gd name="connsiteX2" fmla="*/ 609600 w 609600"/>
                  <a:gd name="connsiteY2" fmla="*/ 609600 h 609600"/>
                  <a:gd name="connsiteX3" fmla="*/ 0 w 60960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609600" h="609600">
                    <a:moveTo>
                      <a:pt x="0" y="0"/>
                    </a:moveTo>
                    <a:lnTo>
                      <a:pt x="609600" y="0"/>
                    </a:lnTo>
                    <a:lnTo>
                      <a:pt x="609600" y="609600"/>
                    </a:lnTo>
                    <a:lnTo>
                      <a:pt x="0" y="609600"/>
                    </a:lnTo>
                    <a:close/>
                  </a:path>
                </a:pathLst>
              </a:custGeom>
              <a:solidFill>
                <a:srgbClr val="107C10"/>
              </a:solidFill>
              <a:ln w="9525" cap="flat">
                <a:noFill/>
                <a:prstDash val="solid"/>
                <a:miter/>
              </a:ln>
            </p:spPr>
            <p:txBody>
              <a:bodyPr rtlCol="0" anchor="ctr"/>
              <a:lstStyle/>
              <a:p>
                <a:pPr marL="0" marR="0" lvl="0" indent="0" algn="l" defTabSz="685828"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76" name="Freeform: Shape 83">
                <a:extLst>
                  <a:ext uri="{FF2B5EF4-FFF2-40B4-BE49-F238E27FC236}">
                    <a16:creationId xmlns:a16="http://schemas.microsoft.com/office/drawing/2014/main" id="{FDE56C18-0760-401E-B8BA-5E63F17FE3E8}"/>
                  </a:ext>
                </a:extLst>
              </p:cNvPr>
              <p:cNvSpPr/>
              <p:nvPr/>
            </p:nvSpPr>
            <p:spPr>
              <a:xfrm>
                <a:off x="5189919" y="53330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marL="0" marR="0" lvl="0" indent="0" algn="l" defTabSz="685828"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77" name="Freeform: Shape 84">
                <a:extLst>
                  <a:ext uri="{FF2B5EF4-FFF2-40B4-BE49-F238E27FC236}">
                    <a16:creationId xmlns:a16="http://schemas.microsoft.com/office/drawing/2014/main" id="{F6EB435C-34C2-4F0B-B969-BB538AB76237}"/>
                  </a:ext>
                </a:extLst>
              </p:cNvPr>
              <p:cNvSpPr/>
              <p:nvPr/>
            </p:nvSpPr>
            <p:spPr>
              <a:xfrm>
                <a:off x="5380419" y="53330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marL="0" marR="0" lvl="0" indent="0" algn="l" defTabSz="685828"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78" name="Freeform: Shape 85">
                <a:extLst>
                  <a:ext uri="{FF2B5EF4-FFF2-40B4-BE49-F238E27FC236}">
                    <a16:creationId xmlns:a16="http://schemas.microsoft.com/office/drawing/2014/main" id="{4FCD9BDB-92D5-4BD9-BE40-C7E75D7FF40A}"/>
                  </a:ext>
                </a:extLst>
              </p:cNvPr>
              <p:cNvSpPr/>
              <p:nvPr/>
            </p:nvSpPr>
            <p:spPr>
              <a:xfrm>
                <a:off x="5189919" y="55235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marL="0" marR="0" lvl="0" indent="0" algn="l" defTabSz="685828"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79" name="Freeform: Shape 86">
                <a:extLst>
                  <a:ext uri="{FF2B5EF4-FFF2-40B4-BE49-F238E27FC236}">
                    <a16:creationId xmlns:a16="http://schemas.microsoft.com/office/drawing/2014/main" id="{69125DE7-B566-4CA8-9D38-6D0BC94569B0}"/>
                  </a:ext>
                </a:extLst>
              </p:cNvPr>
              <p:cNvSpPr/>
              <p:nvPr/>
            </p:nvSpPr>
            <p:spPr>
              <a:xfrm>
                <a:off x="5380419" y="55235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marL="0" marR="0" lvl="0" indent="0" algn="l" defTabSz="685828"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80" name="Freeform: Shape 87">
                <a:extLst>
                  <a:ext uri="{FF2B5EF4-FFF2-40B4-BE49-F238E27FC236}">
                    <a16:creationId xmlns:a16="http://schemas.microsoft.com/office/drawing/2014/main" id="{709330AD-975F-40D8-9600-0C45D2FF9FC1}"/>
                  </a:ext>
                </a:extLst>
              </p:cNvPr>
              <p:cNvSpPr/>
              <p:nvPr/>
            </p:nvSpPr>
            <p:spPr>
              <a:xfrm>
                <a:off x="5189919" y="57140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marL="0" marR="0" lvl="0" indent="0" algn="l" defTabSz="685828"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81" name="Freeform: Shape 88">
                <a:extLst>
                  <a:ext uri="{FF2B5EF4-FFF2-40B4-BE49-F238E27FC236}">
                    <a16:creationId xmlns:a16="http://schemas.microsoft.com/office/drawing/2014/main" id="{C36DAA78-97D5-440A-8275-9E50492D4264}"/>
                  </a:ext>
                </a:extLst>
              </p:cNvPr>
              <p:cNvSpPr/>
              <p:nvPr/>
            </p:nvSpPr>
            <p:spPr>
              <a:xfrm>
                <a:off x="5380419" y="57140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marL="0" marR="0" lvl="0" indent="0" algn="l" defTabSz="685828"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82" name="Freeform: Shape 89">
                <a:extLst>
                  <a:ext uri="{FF2B5EF4-FFF2-40B4-BE49-F238E27FC236}">
                    <a16:creationId xmlns:a16="http://schemas.microsoft.com/office/drawing/2014/main" id="{C8F61FC7-E1EE-47C7-9216-F7DD4A728A80}"/>
                  </a:ext>
                </a:extLst>
              </p:cNvPr>
              <p:cNvSpPr/>
              <p:nvPr/>
            </p:nvSpPr>
            <p:spPr>
              <a:xfrm>
                <a:off x="5189919" y="59045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marL="0" marR="0" lvl="0" indent="0" algn="l" defTabSz="685828"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83" name="Freeform: Shape 90">
                <a:extLst>
                  <a:ext uri="{FF2B5EF4-FFF2-40B4-BE49-F238E27FC236}">
                    <a16:creationId xmlns:a16="http://schemas.microsoft.com/office/drawing/2014/main" id="{3A55B1F0-FDFC-4771-B38F-20C170E48C8B}"/>
                  </a:ext>
                </a:extLst>
              </p:cNvPr>
              <p:cNvSpPr/>
              <p:nvPr/>
            </p:nvSpPr>
            <p:spPr>
              <a:xfrm>
                <a:off x="5380419" y="59045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marL="0" marR="0" lvl="0" indent="0" algn="l" defTabSz="685828"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grpSp>
        <p:grpSp>
          <p:nvGrpSpPr>
            <p:cNvPr id="71" name="Group 70">
              <a:extLst>
                <a:ext uri="{FF2B5EF4-FFF2-40B4-BE49-F238E27FC236}">
                  <a16:creationId xmlns:a16="http://schemas.microsoft.com/office/drawing/2014/main" id="{143FA5DA-9971-49D0-AFF1-8BB5E5DF5C21}"/>
                </a:ext>
              </a:extLst>
            </p:cNvPr>
            <p:cNvGrpSpPr/>
            <p:nvPr/>
          </p:nvGrpSpPr>
          <p:grpSpPr>
            <a:xfrm>
              <a:off x="5799519" y="5904545"/>
              <a:ext cx="304800" cy="457200"/>
              <a:chOff x="5799519" y="5904545"/>
              <a:chExt cx="304800" cy="457200"/>
            </a:xfrm>
          </p:grpSpPr>
          <p:sp>
            <p:nvSpPr>
              <p:cNvPr id="72" name="Freeform: Shape 79">
                <a:extLst>
                  <a:ext uri="{FF2B5EF4-FFF2-40B4-BE49-F238E27FC236}">
                    <a16:creationId xmlns:a16="http://schemas.microsoft.com/office/drawing/2014/main" id="{77E9DCCE-E48D-440C-A331-584E8101E6CC}"/>
                  </a:ext>
                </a:extLst>
              </p:cNvPr>
              <p:cNvSpPr/>
              <p:nvPr/>
            </p:nvSpPr>
            <p:spPr>
              <a:xfrm>
                <a:off x="5875719" y="6209345"/>
                <a:ext cx="152400" cy="152400"/>
              </a:xfrm>
              <a:custGeom>
                <a:avLst/>
                <a:gdLst>
                  <a:gd name="connsiteX0" fmla="*/ 0 w 152400"/>
                  <a:gd name="connsiteY0" fmla="*/ 0 h 152400"/>
                  <a:gd name="connsiteX1" fmla="*/ 152400 w 152400"/>
                  <a:gd name="connsiteY1" fmla="*/ 0 h 152400"/>
                  <a:gd name="connsiteX2" fmla="*/ 152400 w 152400"/>
                  <a:gd name="connsiteY2" fmla="*/ 152400 h 152400"/>
                  <a:gd name="connsiteX3" fmla="*/ 0 w 1524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52400" h="152400">
                    <a:moveTo>
                      <a:pt x="0" y="0"/>
                    </a:moveTo>
                    <a:lnTo>
                      <a:pt x="152400" y="0"/>
                    </a:lnTo>
                    <a:lnTo>
                      <a:pt x="152400" y="152400"/>
                    </a:lnTo>
                    <a:lnTo>
                      <a:pt x="0" y="152400"/>
                    </a:lnTo>
                    <a:close/>
                  </a:path>
                </a:pathLst>
              </a:custGeom>
              <a:solidFill>
                <a:srgbClr val="F7F7F6"/>
              </a:solidFill>
              <a:ln w="9525" cap="flat">
                <a:noFill/>
                <a:prstDash val="solid"/>
                <a:miter/>
              </a:ln>
            </p:spPr>
            <p:txBody>
              <a:bodyPr rtlCol="0" anchor="ctr"/>
              <a:lstStyle/>
              <a:p>
                <a:pPr marL="0" marR="0" lvl="0" indent="0" algn="l" defTabSz="685828"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73" name="Freeform: Shape 80">
                <a:extLst>
                  <a:ext uri="{FF2B5EF4-FFF2-40B4-BE49-F238E27FC236}">
                    <a16:creationId xmlns:a16="http://schemas.microsoft.com/office/drawing/2014/main" id="{4EBF6738-90E8-4511-83FC-16C7871EA49B}"/>
                  </a:ext>
                </a:extLst>
              </p:cNvPr>
              <p:cNvSpPr/>
              <p:nvPr/>
            </p:nvSpPr>
            <p:spPr>
              <a:xfrm>
                <a:off x="5799519" y="59045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9BF00B"/>
              </a:solidFill>
              <a:ln w="9525" cap="flat">
                <a:noFill/>
                <a:prstDash val="solid"/>
                <a:miter/>
              </a:ln>
            </p:spPr>
            <p:txBody>
              <a:bodyPr rtlCol="0" anchor="ctr"/>
              <a:lstStyle/>
              <a:p>
                <a:pPr marL="0" marR="0" lvl="0" indent="0" algn="l" defTabSz="685828"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74" name="Freeform: Shape 81">
                <a:extLst>
                  <a:ext uri="{FF2B5EF4-FFF2-40B4-BE49-F238E27FC236}">
                    <a16:creationId xmlns:a16="http://schemas.microsoft.com/office/drawing/2014/main" id="{F4D1BBCF-B6D4-434D-B91E-00F22CFE359D}"/>
                  </a:ext>
                </a:extLst>
              </p:cNvPr>
              <p:cNvSpPr/>
              <p:nvPr/>
            </p:nvSpPr>
            <p:spPr>
              <a:xfrm>
                <a:off x="5990019" y="59045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9BF00B"/>
              </a:solidFill>
              <a:ln w="9525" cap="flat">
                <a:noFill/>
                <a:prstDash val="solid"/>
                <a:miter/>
              </a:ln>
            </p:spPr>
            <p:txBody>
              <a:bodyPr rtlCol="0" anchor="ctr"/>
              <a:lstStyle/>
              <a:p>
                <a:pPr marL="0" marR="0" lvl="0" indent="0" algn="l" defTabSz="685828"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grpSp>
      </p:grpSp>
      <p:grpSp>
        <p:nvGrpSpPr>
          <p:cNvPr id="89" name="VM" descr="Virtual Machines">
            <a:extLst>
              <a:ext uri="{FF2B5EF4-FFF2-40B4-BE49-F238E27FC236}">
                <a16:creationId xmlns:a16="http://schemas.microsoft.com/office/drawing/2014/main" id="{2B2142C6-2C54-4BF2-A9AD-A91C8D5EE1C4}"/>
              </a:ext>
            </a:extLst>
          </p:cNvPr>
          <p:cNvGrpSpPr/>
          <p:nvPr/>
        </p:nvGrpSpPr>
        <p:grpSpPr>
          <a:xfrm>
            <a:off x="3025765" y="3110250"/>
            <a:ext cx="413617" cy="315321"/>
            <a:chOff x="3858628" y="3284111"/>
            <a:chExt cx="551489" cy="420428"/>
          </a:xfrm>
        </p:grpSpPr>
        <p:sp>
          <p:nvSpPr>
            <p:cNvPr id="90" name="Freeform: Shape 89">
              <a:extLst>
                <a:ext uri="{FF2B5EF4-FFF2-40B4-BE49-F238E27FC236}">
                  <a16:creationId xmlns:a16="http://schemas.microsoft.com/office/drawing/2014/main" id="{C0914015-8187-4C04-AFDF-0EA100F6F003}"/>
                </a:ext>
              </a:extLst>
            </p:cNvPr>
            <p:cNvSpPr/>
            <p:nvPr/>
          </p:nvSpPr>
          <p:spPr>
            <a:xfrm>
              <a:off x="3897819" y="3315611"/>
              <a:ext cx="479805" cy="354788"/>
            </a:xfrm>
            <a:custGeom>
              <a:avLst/>
              <a:gdLst>
                <a:gd name="connsiteX0" fmla="*/ 0 w 479805"/>
                <a:gd name="connsiteY0" fmla="*/ 354788 h 354788"/>
                <a:gd name="connsiteX1" fmla="*/ 479806 w 479805"/>
                <a:gd name="connsiteY1" fmla="*/ 354788 h 354788"/>
                <a:gd name="connsiteX2" fmla="*/ 479806 w 479805"/>
                <a:gd name="connsiteY2" fmla="*/ 0 h 354788"/>
                <a:gd name="connsiteX3" fmla="*/ 0 w 479805"/>
                <a:gd name="connsiteY3" fmla="*/ 0 h 354788"/>
                <a:gd name="connsiteX4" fmla="*/ 0 w 479805"/>
                <a:gd name="connsiteY4" fmla="*/ 354788 h 354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805" h="354788">
                  <a:moveTo>
                    <a:pt x="0" y="354788"/>
                  </a:moveTo>
                  <a:lnTo>
                    <a:pt x="479806" y="354788"/>
                  </a:lnTo>
                  <a:lnTo>
                    <a:pt x="479806" y="0"/>
                  </a:lnTo>
                  <a:lnTo>
                    <a:pt x="0" y="0"/>
                  </a:lnTo>
                  <a:lnTo>
                    <a:pt x="0" y="354788"/>
                  </a:lnTo>
                  <a:close/>
                </a:path>
              </a:pathLst>
            </a:custGeom>
            <a:solidFill>
              <a:srgbClr val="36C4EA"/>
            </a:solidFill>
            <a:ln w="1263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41"/>
                </a:solidFill>
                <a:effectLst/>
                <a:uLnTx/>
                <a:uFillTx/>
                <a:latin typeface="Segoe UI"/>
                <a:ea typeface="+mn-ea"/>
                <a:cs typeface="+mn-cs"/>
              </a:endParaRPr>
            </a:p>
          </p:txBody>
        </p:sp>
        <p:sp>
          <p:nvSpPr>
            <p:cNvPr id="91" name="Freeform: Shape 90">
              <a:extLst>
                <a:ext uri="{FF2B5EF4-FFF2-40B4-BE49-F238E27FC236}">
                  <a16:creationId xmlns:a16="http://schemas.microsoft.com/office/drawing/2014/main" id="{50305E02-5A2B-42B3-8D68-4D23BCBFB5B7}"/>
                </a:ext>
              </a:extLst>
            </p:cNvPr>
            <p:cNvSpPr/>
            <p:nvPr/>
          </p:nvSpPr>
          <p:spPr>
            <a:xfrm>
              <a:off x="3900200" y="3284163"/>
              <a:ext cx="509917" cy="420376"/>
            </a:xfrm>
            <a:custGeom>
              <a:avLst/>
              <a:gdLst>
                <a:gd name="connsiteX0" fmla="*/ 476938 w 509917"/>
                <a:gd name="connsiteY0" fmla="*/ 0 h 420376"/>
                <a:gd name="connsiteX1" fmla="*/ 426752 w 509917"/>
                <a:gd name="connsiteY1" fmla="*/ 44232 h 420376"/>
                <a:gd name="connsiteX2" fmla="*/ 466867 w 509917"/>
                <a:gd name="connsiteY2" fmla="*/ 44232 h 420376"/>
                <a:gd name="connsiteX3" fmla="*/ 466867 w 509917"/>
                <a:gd name="connsiteY3" fmla="*/ 376111 h 420376"/>
                <a:gd name="connsiteX4" fmla="*/ 50231 w 509917"/>
                <a:gd name="connsiteY4" fmla="*/ 376111 h 420376"/>
                <a:gd name="connsiteX5" fmla="*/ 0 w 509917"/>
                <a:gd name="connsiteY5" fmla="*/ 420377 h 420376"/>
                <a:gd name="connsiteX6" fmla="*/ 476596 w 509917"/>
                <a:gd name="connsiteY6" fmla="*/ 420377 h 420376"/>
                <a:gd name="connsiteX7" fmla="*/ 509917 w 509917"/>
                <a:gd name="connsiteY7" fmla="*/ 387882 h 420376"/>
                <a:gd name="connsiteX8" fmla="*/ 509917 w 509917"/>
                <a:gd name="connsiteY8" fmla="*/ 32725 h 420376"/>
                <a:gd name="connsiteX9" fmla="*/ 476938 w 509917"/>
                <a:gd name="connsiteY9" fmla="*/ 0 h 420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917" h="420376">
                  <a:moveTo>
                    <a:pt x="476938" y="0"/>
                  </a:moveTo>
                  <a:lnTo>
                    <a:pt x="426752" y="44232"/>
                  </a:lnTo>
                  <a:lnTo>
                    <a:pt x="466867" y="44232"/>
                  </a:lnTo>
                  <a:lnTo>
                    <a:pt x="466867" y="376111"/>
                  </a:lnTo>
                  <a:lnTo>
                    <a:pt x="50231" y="376111"/>
                  </a:lnTo>
                  <a:lnTo>
                    <a:pt x="0" y="420377"/>
                  </a:lnTo>
                  <a:lnTo>
                    <a:pt x="476596" y="420377"/>
                  </a:lnTo>
                  <a:cubicBezTo>
                    <a:pt x="493152" y="420377"/>
                    <a:pt x="509917" y="405072"/>
                    <a:pt x="509917" y="387882"/>
                  </a:cubicBezTo>
                  <a:lnTo>
                    <a:pt x="509917" y="32725"/>
                  </a:lnTo>
                  <a:cubicBezTo>
                    <a:pt x="509917" y="15511"/>
                    <a:pt x="493383" y="207"/>
                    <a:pt x="476938" y="0"/>
                  </a:cubicBezTo>
                  <a:close/>
                </a:path>
              </a:pathLst>
            </a:custGeom>
            <a:solidFill>
              <a:srgbClr val="3E3E3E"/>
            </a:solidFill>
            <a:ln w="1263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41"/>
                </a:solidFill>
                <a:effectLst/>
                <a:uLnTx/>
                <a:uFillTx/>
                <a:latin typeface="Segoe UI"/>
                <a:ea typeface="+mn-ea"/>
                <a:cs typeface="+mn-cs"/>
              </a:endParaRPr>
            </a:p>
          </p:txBody>
        </p:sp>
        <p:sp>
          <p:nvSpPr>
            <p:cNvPr id="92" name="Freeform: Shape 91">
              <a:extLst>
                <a:ext uri="{FF2B5EF4-FFF2-40B4-BE49-F238E27FC236}">
                  <a16:creationId xmlns:a16="http://schemas.microsoft.com/office/drawing/2014/main" id="{862B9F5E-5A08-47BE-8ADC-D9AB94340C84}"/>
                </a:ext>
              </a:extLst>
            </p:cNvPr>
            <p:cNvSpPr/>
            <p:nvPr/>
          </p:nvSpPr>
          <p:spPr>
            <a:xfrm>
              <a:off x="4040346" y="3361542"/>
              <a:ext cx="199467" cy="122714"/>
            </a:xfrm>
            <a:custGeom>
              <a:avLst/>
              <a:gdLst>
                <a:gd name="connsiteX0" fmla="*/ 100042 w 199467"/>
                <a:gd name="connsiteY0" fmla="*/ 122714 h 122714"/>
                <a:gd name="connsiteX1" fmla="*/ 98564 w 199467"/>
                <a:gd name="connsiteY1" fmla="*/ 122277 h 122714"/>
                <a:gd name="connsiteX2" fmla="*/ 1455 w 199467"/>
                <a:gd name="connsiteY2" fmla="*/ 63799 h 122714"/>
                <a:gd name="connsiteX3" fmla="*/ 0 w 199467"/>
                <a:gd name="connsiteY3" fmla="*/ 61141 h 122714"/>
                <a:gd name="connsiteX4" fmla="*/ 1455 w 199467"/>
                <a:gd name="connsiteY4" fmla="*/ 58495 h 122714"/>
                <a:gd name="connsiteX5" fmla="*/ 97980 w 199467"/>
                <a:gd name="connsiteY5" fmla="*/ 397 h 122714"/>
                <a:gd name="connsiteX6" fmla="*/ 100880 w 199467"/>
                <a:gd name="connsiteY6" fmla="*/ 397 h 122714"/>
                <a:gd name="connsiteX7" fmla="*/ 198022 w 199467"/>
                <a:gd name="connsiteY7" fmla="*/ 58898 h 122714"/>
                <a:gd name="connsiteX8" fmla="*/ 199467 w 199467"/>
                <a:gd name="connsiteY8" fmla="*/ 61544 h 122714"/>
                <a:gd name="connsiteX9" fmla="*/ 198022 w 199467"/>
                <a:gd name="connsiteY9" fmla="*/ 64190 h 122714"/>
                <a:gd name="connsiteX10" fmla="*/ 101531 w 199467"/>
                <a:gd name="connsiteY10" fmla="*/ 122277 h 122714"/>
                <a:gd name="connsiteX11" fmla="*/ 100042 w 199467"/>
                <a:gd name="connsiteY11" fmla="*/ 122714 h 12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467" h="122714">
                  <a:moveTo>
                    <a:pt x="100042" y="122714"/>
                  </a:moveTo>
                  <a:cubicBezTo>
                    <a:pt x="99546" y="122714"/>
                    <a:pt x="99039" y="122553"/>
                    <a:pt x="98564" y="122277"/>
                  </a:cubicBezTo>
                  <a:lnTo>
                    <a:pt x="1455" y="63799"/>
                  </a:lnTo>
                  <a:cubicBezTo>
                    <a:pt x="551" y="63247"/>
                    <a:pt x="0" y="62222"/>
                    <a:pt x="0" y="61141"/>
                  </a:cubicBezTo>
                  <a:cubicBezTo>
                    <a:pt x="0" y="60048"/>
                    <a:pt x="551" y="59035"/>
                    <a:pt x="1455" y="58495"/>
                  </a:cubicBezTo>
                  <a:lnTo>
                    <a:pt x="97980" y="397"/>
                  </a:lnTo>
                  <a:cubicBezTo>
                    <a:pt x="98884" y="-132"/>
                    <a:pt x="99988" y="-132"/>
                    <a:pt x="100880" y="397"/>
                  </a:cubicBezTo>
                  <a:lnTo>
                    <a:pt x="198022" y="58898"/>
                  </a:lnTo>
                  <a:cubicBezTo>
                    <a:pt x="198926" y="59438"/>
                    <a:pt x="199467" y="60451"/>
                    <a:pt x="199467" y="61544"/>
                  </a:cubicBezTo>
                  <a:cubicBezTo>
                    <a:pt x="199467" y="62649"/>
                    <a:pt x="198926" y="63650"/>
                    <a:pt x="198022" y="64190"/>
                  </a:cubicBezTo>
                  <a:lnTo>
                    <a:pt x="101531" y="122277"/>
                  </a:lnTo>
                  <a:cubicBezTo>
                    <a:pt x="101057" y="122553"/>
                    <a:pt x="100583" y="122714"/>
                    <a:pt x="100042" y="122714"/>
                  </a:cubicBezTo>
                  <a:close/>
                </a:path>
              </a:pathLst>
            </a:custGeom>
            <a:solidFill>
              <a:srgbClr val="FFFFFF"/>
            </a:solidFill>
            <a:ln w="1263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41"/>
                </a:solidFill>
                <a:effectLst/>
                <a:uLnTx/>
                <a:uFillTx/>
                <a:latin typeface="Segoe UI"/>
                <a:ea typeface="+mn-ea"/>
                <a:cs typeface="+mn-cs"/>
              </a:endParaRPr>
            </a:p>
          </p:txBody>
        </p:sp>
        <p:sp>
          <p:nvSpPr>
            <p:cNvPr id="93" name="Freeform: Shape 92">
              <a:extLst>
                <a:ext uri="{FF2B5EF4-FFF2-40B4-BE49-F238E27FC236}">
                  <a16:creationId xmlns:a16="http://schemas.microsoft.com/office/drawing/2014/main" id="{E12E9A5F-7605-412D-B2BB-8CC2D1F04354}"/>
                </a:ext>
              </a:extLst>
            </p:cNvPr>
            <p:cNvSpPr/>
            <p:nvPr/>
          </p:nvSpPr>
          <p:spPr>
            <a:xfrm>
              <a:off x="4026654" y="3444973"/>
              <a:ext cx="102700" cy="181424"/>
            </a:xfrm>
            <a:custGeom>
              <a:avLst/>
              <a:gdLst>
                <a:gd name="connsiteX0" fmla="*/ 102700 w 102700"/>
                <a:gd name="connsiteY0" fmla="*/ 178352 h 181424"/>
                <a:gd name="connsiteX1" fmla="*/ 102700 w 102700"/>
                <a:gd name="connsiteY1" fmla="*/ 61374 h 181424"/>
                <a:gd name="connsiteX2" fmla="*/ 101266 w 102700"/>
                <a:gd name="connsiteY2" fmla="*/ 58693 h 181424"/>
                <a:gd name="connsiteX3" fmla="*/ 4445 w 102700"/>
                <a:gd name="connsiteY3" fmla="*/ 423 h 181424"/>
                <a:gd name="connsiteX4" fmla="*/ 1500 w 102700"/>
                <a:gd name="connsiteY4" fmla="*/ 423 h 181424"/>
                <a:gd name="connsiteX5" fmla="*/ 0 w 102700"/>
                <a:gd name="connsiteY5" fmla="*/ 3046 h 181424"/>
                <a:gd name="connsiteX6" fmla="*/ 0 w 102700"/>
                <a:gd name="connsiteY6" fmla="*/ 120105 h 181424"/>
                <a:gd name="connsiteX7" fmla="*/ 1500 w 102700"/>
                <a:gd name="connsiteY7" fmla="*/ 122718 h 181424"/>
                <a:gd name="connsiteX8" fmla="*/ 98310 w 102700"/>
                <a:gd name="connsiteY8" fmla="*/ 181010 h 181424"/>
                <a:gd name="connsiteX9" fmla="*/ 99788 w 102700"/>
                <a:gd name="connsiteY9" fmla="*/ 181424 h 181424"/>
                <a:gd name="connsiteX10" fmla="*/ 99810 w 102700"/>
                <a:gd name="connsiteY10" fmla="*/ 181424 h 181424"/>
                <a:gd name="connsiteX11" fmla="*/ 101266 w 102700"/>
                <a:gd name="connsiteY11" fmla="*/ 181010 h 181424"/>
                <a:gd name="connsiteX12" fmla="*/ 102700 w 102700"/>
                <a:gd name="connsiteY12" fmla="*/ 178352 h 18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700" h="181424">
                  <a:moveTo>
                    <a:pt x="102700" y="178352"/>
                  </a:moveTo>
                  <a:lnTo>
                    <a:pt x="102700" y="61374"/>
                  </a:lnTo>
                  <a:cubicBezTo>
                    <a:pt x="102700" y="60270"/>
                    <a:pt x="102126" y="59269"/>
                    <a:pt x="101266" y="58693"/>
                  </a:cubicBezTo>
                  <a:lnTo>
                    <a:pt x="4445" y="423"/>
                  </a:lnTo>
                  <a:cubicBezTo>
                    <a:pt x="3496" y="-141"/>
                    <a:pt x="2393" y="-141"/>
                    <a:pt x="1500" y="423"/>
                  </a:cubicBezTo>
                  <a:cubicBezTo>
                    <a:pt x="573" y="965"/>
                    <a:pt x="10" y="1954"/>
                    <a:pt x="0" y="3046"/>
                  </a:cubicBezTo>
                  <a:lnTo>
                    <a:pt x="0" y="120105"/>
                  </a:lnTo>
                  <a:cubicBezTo>
                    <a:pt x="10" y="121209"/>
                    <a:pt x="573" y="122188"/>
                    <a:pt x="1500" y="122718"/>
                  </a:cubicBezTo>
                  <a:lnTo>
                    <a:pt x="98310" y="181010"/>
                  </a:lnTo>
                  <a:cubicBezTo>
                    <a:pt x="98740" y="181287"/>
                    <a:pt x="99237" y="181424"/>
                    <a:pt x="99788" y="181424"/>
                  </a:cubicBezTo>
                  <a:lnTo>
                    <a:pt x="99810" y="181424"/>
                  </a:lnTo>
                  <a:cubicBezTo>
                    <a:pt x="100285" y="181424"/>
                    <a:pt x="100791" y="181287"/>
                    <a:pt x="101266" y="181010"/>
                  </a:cubicBezTo>
                  <a:cubicBezTo>
                    <a:pt x="102126" y="180458"/>
                    <a:pt x="102700" y="179469"/>
                    <a:pt x="102700" y="178352"/>
                  </a:cubicBezTo>
                  <a:close/>
                </a:path>
              </a:pathLst>
            </a:custGeom>
            <a:solidFill>
              <a:srgbClr val="BEEDF7"/>
            </a:solidFill>
            <a:ln w="1263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41"/>
                </a:solidFill>
                <a:effectLst/>
                <a:uLnTx/>
                <a:uFillTx/>
                <a:latin typeface="Segoe UI"/>
                <a:ea typeface="+mn-ea"/>
                <a:cs typeface="+mn-cs"/>
              </a:endParaRPr>
            </a:p>
          </p:txBody>
        </p:sp>
        <p:sp>
          <p:nvSpPr>
            <p:cNvPr id="94" name="Freeform: Shape 93">
              <a:extLst>
                <a:ext uri="{FF2B5EF4-FFF2-40B4-BE49-F238E27FC236}">
                  <a16:creationId xmlns:a16="http://schemas.microsoft.com/office/drawing/2014/main" id="{C45A79B1-1B7A-4ECA-A8F5-817895C96459}"/>
                </a:ext>
              </a:extLst>
            </p:cNvPr>
            <p:cNvSpPr/>
            <p:nvPr/>
          </p:nvSpPr>
          <p:spPr>
            <a:xfrm>
              <a:off x="4150924" y="3445749"/>
              <a:ext cx="102624" cy="180656"/>
            </a:xfrm>
            <a:custGeom>
              <a:avLst/>
              <a:gdLst>
                <a:gd name="connsiteX0" fmla="*/ 101134 w 102624"/>
                <a:gd name="connsiteY0" fmla="*/ 121950 h 180656"/>
                <a:gd name="connsiteX1" fmla="*/ 102624 w 102624"/>
                <a:gd name="connsiteY1" fmla="*/ 119291 h 180656"/>
                <a:gd name="connsiteX2" fmla="*/ 102624 w 102624"/>
                <a:gd name="connsiteY2" fmla="*/ 3061 h 180656"/>
                <a:gd name="connsiteX3" fmla="*/ 101134 w 102624"/>
                <a:gd name="connsiteY3" fmla="*/ 415 h 180656"/>
                <a:gd name="connsiteX4" fmla="*/ 98234 w 102624"/>
                <a:gd name="connsiteY4" fmla="*/ 415 h 180656"/>
                <a:gd name="connsiteX5" fmla="*/ 1412 w 102624"/>
                <a:gd name="connsiteY5" fmla="*/ 58685 h 180656"/>
                <a:gd name="connsiteX6" fmla="*/ 0 w 102624"/>
                <a:gd name="connsiteY6" fmla="*/ 61308 h 180656"/>
                <a:gd name="connsiteX7" fmla="*/ 0 w 102624"/>
                <a:gd name="connsiteY7" fmla="*/ 177607 h 180656"/>
                <a:gd name="connsiteX8" fmla="*/ 1412 w 102624"/>
                <a:gd name="connsiteY8" fmla="*/ 180242 h 180656"/>
                <a:gd name="connsiteX9" fmla="*/ 2924 w 102624"/>
                <a:gd name="connsiteY9" fmla="*/ 180656 h 180656"/>
                <a:gd name="connsiteX10" fmla="*/ 2945 w 102624"/>
                <a:gd name="connsiteY10" fmla="*/ 180656 h 180656"/>
                <a:gd name="connsiteX11" fmla="*/ 4357 w 102624"/>
                <a:gd name="connsiteY11" fmla="*/ 180242 h 180656"/>
                <a:gd name="connsiteX12" fmla="*/ 101134 w 102624"/>
                <a:gd name="connsiteY12" fmla="*/ 121950 h 18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624" h="180656">
                  <a:moveTo>
                    <a:pt x="101134" y="121950"/>
                  </a:moveTo>
                  <a:cubicBezTo>
                    <a:pt x="102061" y="121408"/>
                    <a:pt x="102624" y="120419"/>
                    <a:pt x="102624" y="119291"/>
                  </a:cubicBezTo>
                  <a:lnTo>
                    <a:pt x="102624" y="3061"/>
                  </a:lnTo>
                  <a:cubicBezTo>
                    <a:pt x="102624" y="1968"/>
                    <a:pt x="102061" y="955"/>
                    <a:pt x="101134" y="415"/>
                  </a:cubicBezTo>
                  <a:cubicBezTo>
                    <a:pt x="100230" y="-138"/>
                    <a:pt x="99160" y="-138"/>
                    <a:pt x="98234" y="415"/>
                  </a:cubicBezTo>
                  <a:lnTo>
                    <a:pt x="1412" y="58685"/>
                  </a:lnTo>
                  <a:cubicBezTo>
                    <a:pt x="563" y="59237"/>
                    <a:pt x="11" y="60250"/>
                    <a:pt x="0" y="61308"/>
                  </a:cubicBezTo>
                  <a:lnTo>
                    <a:pt x="0" y="177607"/>
                  </a:lnTo>
                  <a:cubicBezTo>
                    <a:pt x="11" y="178723"/>
                    <a:pt x="563" y="179702"/>
                    <a:pt x="1412" y="180242"/>
                  </a:cubicBezTo>
                  <a:cubicBezTo>
                    <a:pt x="1897" y="180519"/>
                    <a:pt x="2394" y="180656"/>
                    <a:pt x="2924" y="180656"/>
                  </a:cubicBezTo>
                  <a:lnTo>
                    <a:pt x="2945" y="180656"/>
                  </a:lnTo>
                  <a:cubicBezTo>
                    <a:pt x="3453" y="180656"/>
                    <a:pt x="3960" y="180519"/>
                    <a:pt x="4357" y="180242"/>
                  </a:cubicBezTo>
                  <a:lnTo>
                    <a:pt x="101134" y="121950"/>
                  </a:lnTo>
                  <a:close/>
                </a:path>
              </a:pathLst>
            </a:custGeom>
            <a:solidFill>
              <a:srgbClr val="7CDBF1"/>
            </a:solidFill>
            <a:ln w="1263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41"/>
                </a:solidFill>
                <a:effectLst/>
                <a:uLnTx/>
                <a:uFillTx/>
                <a:latin typeface="Segoe UI"/>
                <a:ea typeface="+mn-ea"/>
                <a:cs typeface="+mn-cs"/>
              </a:endParaRPr>
            </a:p>
          </p:txBody>
        </p:sp>
        <p:sp>
          <p:nvSpPr>
            <p:cNvPr id="95" name="Freeform: Shape 94">
              <a:extLst>
                <a:ext uri="{FF2B5EF4-FFF2-40B4-BE49-F238E27FC236}">
                  <a16:creationId xmlns:a16="http://schemas.microsoft.com/office/drawing/2014/main" id="{81254933-3983-4A5A-B06E-9C08DE161BC0}"/>
                </a:ext>
              </a:extLst>
            </p:cNvPr>
            <p:cNvSpPr/>
            <p:nvPr/>
          </p:nvSpPr>
          <p:spPr>
            <a:xfrm>
              <a:off x="3858628" y="3284111"/>
              <a:ext cx="518521" cy="420400"/>
            </a:xfrm>
            <a:custGeom>
              <a:avLst/>
              <a:gdLst>
                <a:gd name="connsiteX0" fmla="*/ 41793 w 518521"/>
                <a:gd name="connsiteY0" fmla="*/ 376133 h 420400"/>
                <a:gd name="connsiteX1" fmla="*/ 41793 w 518521"/>
                <a:gd name="connsiteY1" fmla="*/ 44266 h 420400"/>
                <a:gd name="connsiteX2" fmla="*/ 468334 w 518521"/>
                <a:gd name="connsiteY2" fmla="*/ 44266 h 420400"/>
                <a:gd name="connsiteX3" fmla="*/ 518522 w 518521"/>
                <a:gd name="connsiteY3" fmla="*/ 23 h 420400"/>
                <a:gd name="connsiteX4" fmla="*/ 518400 w 518521"/>
                <a:gd name="connsiteY4" fmla="*/ 12 h 420400"/>
                <a:gd name="connsiteX5" fmla="*/ 518179 w 518521"/>
                <a:gd name="connsiteY5" fmla="*/ 0 h 420400"/>
                <a:gd name="connsiteX6" fmla="*/ 29969 w 518521"/>
                <a:gd name="connsiteY6" fmla="*/ 0 h 420400"/>
                <a:gd name="connsiteX7" fmla="*/ 11240 w 518521"/>
                <a:gd name="connsiteY7" fmla="*/ 7606 h 420400"/>
                <a:gd name="connsiteX8" fmla="*/ 0 w 518521"/>
                <a:gd name="connsiteY8" fmla="*/ 32748 h 420400"/>
                <a:gd name="connsiteX9" fmla="*/ 0 w 518521"/>
                <a:gd name="connsiteY9" fmla="*/ 387917 h 420400"/>
                <a:gd name="connsiteX10" fmla="*/ 29969 w 518521"/>
                <a:gd name="connsiteY10" fmla="*/ 420400 h 420400"/>
                <a:gd name="connsiteX11" fmla="*/ 41583 w 518521"/>
                <a:gd name="connsiteY11" fmla="*/ 420400 h 420400"/>
                <a:gd name="connsiteX12" fmla="*/ 91814 w 518521"/>
                <a:gd name="connsiteY12" fmla="*/ 376133 h 420400"/>
                <a:gd name="connsiteX13" fmla="*/ 41793 w 518521"/>
                <a:gd name="connsiteY13" fmla="*/ 376133 h 42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8521" h="420400">
                  <a:moveTo>
                    <a:pt x="41793" y="376133"/>
                  </a:moveTo>
                  <a:lnTo>
                    <a:pt x="41793" y="44266"/>
                  </a:lnTo>
                  <a:lnTo>
                    <a:pt x="468334" y="44266"/>
                  </a:lnTo>
                  <a:lnTo>
                    <a:pt x="518522" y="23"/>
                  </a:lnTo>
                  <a:cubicBezTo>
                    <a:pt x="518477" y="23"/>
                    <a:pt x="518444" y="12"/>
                    <a:pt x="518400" y="12"/>
                  </a:cubicBezTo>
                  <a:cubicBezTo>
                    <a:pt x="518334" y="0"/>
                    <a:pt x="518256" y="0"/>
                    <a:pt x="518179" y="0"/>
                  </a:cubicBezTo>
                  <a:lnTo>
                    <a:pt x="29969" y="0"/>
                  </a:lnTo>
                  <a:cubicBezTo>
                    <a:pt x="22832" y="0"/>
                    <a:pt x="16380" y="2969"/>
                    <a:pt x="11240" y="7606"/>
                  </a:cubicBezTo>
                  <a:cubicBezTo>
                    <a:pt x="4434" y="13751"/>
                    <a:pt x="0" y="22898"/>
                    <a:pt x="0" y="32748"/>
                  </a:cubicBezTo>
                  <a:lnTo>
                    <a:pt x="0" y="387917"/>
                  </a:lnTo>
                  <a:cubicBezTo>
                    <a:pt x="0" y="405096"/>
                    <a:pt x="13379" y="420400"/>
                    <a:pt x="29969" y="420400"/>
                  </a:cubicBezTo>
                  <a:lnTo>
                    <a:pt x="41583" y="420400"/>
                  </a:lnTo>
                  <a:lnTo>
                    <a:pt x="91814" y="376133"/>
                  </a:lnTo>
                  <a:lnTo>
                    <a:pt x="41793" y="376133"/>
                  </a:lnTo>
                  <a:close/>
                </a:path>
              </a:pathLst>
            </a:custGeom>
            <a:solidFill>
              <a:srgbClr val="707070"/>
            </a:solidFill>
            <a:ln w="1263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41"/>
                </a:solidFill>
                <a:effectLst/>
                <a:uLnTx/>
                <a:uFillTx/>
                <a:latin typeface="Segoe UI"/>
                <a:ea typeface="+mn-ea"/>
                <a:cs typeface="+mn-cs"/>
              </a:endParaRPr>
            </a:p>
          </p:txBody>
        </p:sp>
        <p:sp>
          <p:nvSpPr>
            <p:cNvPr id="96" name="Freeform: Shape 95">
              <a:extLst>
                <a:ext uri="{FF2B5EF4-FFF2-40B4-BE49-F238E27FC236}">
                  <a16:creationId xmlns:a16="http://schemas.microsoft.com/office/drawing/2014/main" id="{217C0DDC-3AB8-4BDA-BDE7-547EAC201DFE}"/>
                </a:ext>
              </a:extLst>
            </p:cNvPr>
            <p:cNvSpPr/>
            <p:nvPr/>
          </p:nvSpPr>
          <p:spPr>
            <a:xfrm>
              <a:off x="4124433" y="3300042"/>
              <a:ext cx="15651" cy="16339"/>
            </a:xfrm>
            <a:custGeom>
              <a:avLst/>
              <a:gdLst>
                <a:gd name="connsiteX0" fmla="*/ 15651 w 15651"/>
                <a:gd name="connsiteY0" fmla="*/ 8170 h 16339"/>
                <a:gd name="connsiteX1" fmla="*/ 7821 w 15651"/>
                <a:gd name="connsiteY1" fmla="*/ 16340 h 16339"/>
                <a:gd name="connsiteX2" fmla="*/ 0 w 15651"/>
                <a:gd name="connsiteY2" fmla="*/ 8170 h 16339"/>
                <a:gd name="connsiteX3" fmla="*/ 7821 w 15651"/>
                <a:gd name="connsiteY3" fmla="*/ 0 h 16339"/>
                <a:gd name="connsiteX4" fmla="*/ 15651 w 15651"/>
                <a:gd name="connsiteY4" fmla="*/ 8170 h 1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 h="16339">
                  <a:moveTo>
                    <a:pt x="15651" y="8170"/>
                  </a:moveTo>
                  <a:cubicBezTo>
                    <a:pt x="15651" y="12680"/>
                    <a:pt x="12155" y="16340"/>
                    <a:pt x="7821" y="16340"/>
                  </a:cubicBezTo>
                  <a:cubicBezTo>
                    <a:pt x="3485" y="16340"/>
                    <a:pt x="0" y="12680"/>
                    <a:pt x="0" y="8170"/>
                  </a:cubicBezTo>
                  <a:cubicBezTo>
                    <a:pt x="0" y="3648"/>
                    <a:pt x="3485" y="0"/>
                    <a:pt x="7821" y="0"/>
                  </a:cubicBezTo>
                  <a:cubicBezTo>
                    <a:pt x="12155" y="0"/>
                    <a:pt x="15651" y="3648"/>
                    <a:pt x="15651" y="8170"/>
                  </a:cubicBezTo>
                  <a:close/>
                </a:path>
              </a:pathLst>
            </a:custGeom>
            <a:solidFill>
              <a:srgbClr val="B7D332"/>
            </a:solidFill>
            <a:ln w="1263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41"/>
                </a:solidFill>
                <a:effectLst/>
                <a:uLnTx/>
                <a:uFillTx/>
                <a:latin typeface="Segoe UI"/>
                <a:ea typeface="+mn-ea"/>
                <a:cs typeface="+mn-cs"/>
              </a:endParaRPr>
            </a:p>
          </p:txBody>
        </p:sp>
      </p:grpSp>
      <p:grpSp>
        <p:nvGrpSpPr>
          <p:cNvPr id="97" name="VM" descr="Virtual Machines">
            <a:extLst>
              <a:ext uri="{FF2B5EF4-FFF2-40B4-BE49-F238E27FC236}">
                <a16:creationId xmlns:a16="http://schemas.microsoft.com/office/drawing/2014/main" id="{4BBC1F11-1DE3-418B-9A1C-29CCB89BFE07}"/>
              </a:ext>
            </a:extLst>
          </p:cNvPr>
          <p:cNvGrpSpPr/>
          <p:nvPr/>
        </p:nvGrpSpPr>
        <p:grpSpPr>
          <a:xfrm>
            <a:off x="3066388" y="3224559"/>
            <a:ext cx="413617" cy="315321"/>
            <a:chOff x="3858628" y="3284111"/>
            <a:chExt cx="551489" cy="420428"/>
          </a:xfrm>
        </p:grpSpPr>
        <p:sp>
          <p:nvSpPr>
            <p:cNvPr id="98" name="Freeform: Shape 97">
              <a:extLst>
                <a:ext uri="{FF2B5EF4-FFF2-40B4-BE49-F238E27FC236}">
                  <a16:creationId xmlns:a16="http://schemas.microsoft.com/office/drawing/2014/main" id="{84CF95B6-B2CF-4672-8E50-2F98C6F01963}"/>
                </a:ext>
              </a:extLst>
            </p:cNvPr>
            <p:cNvSpPr/>
            <p:nvPr/>
          </p:nvSpPr>
          <p:spPr>
            <a:xfrm>
              <a:off x="3897819" y="3315611"/>
              <a:ext cx="479805" cy="354788"/>
            </a:xfrm>
            <a:custGeom>
              <a:avLst/>
              <a:gdLst>
                <a:gd name="connsiteX0" fmla="*/ 0 w 479805"/>
                <a:gd name="connsiteY0" fmla="*/ 354788 h 354788"/>
                <a:gd name="connsiteX1" fmla="*/ 479806 w 479805"/>
                <a:gd name="connsiteY1" fmla="*/ 354788 h 354788"/>
                <a:gd name="connsiteX2" fmla="*/ 479806 w 479805"/>
                <a:gd name="connsiteY2" fmla="*/ 0 h 354788"/>
                <a:gd name="connsiteX3" fmla="*/ 0 w 479805"/>
                <a:gd name="connsiteY3" fmla="*/ 0 h 354788"/>
                <a:gd name="connsiteX4" fmla="*/ 0 w 479805"/>
                <a:gd name="connsiteY4" fmla="*/ 354788 h 354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805" h="354788">
                  <a:moveTo>
                    <a:pt x="0" y="354788"/>
                  </a:moveTo>
                  <a:lnTo>
                    <a:pt x="479806" y="354788"/>
                  </a:lnTo>
                  <a:lnTo>
                    <a:pt x="479806" y="0"/>
                  </a:lnTo>
                  <a:lnTo>
                    <a:pt x="0" y="0"/>
                  </a:lnTo>
                  <a:lnTo>
                    <a:pt x="0" y="354788"/>
                  </a:lnTo>
                  <a:close/>
                </a:path>
              </a:pathLst>
            </a:custGeom>
            <a:solidFill>
              <a:srgbClr val="36C4EA"/>
            </a:solidFill>
            <a:ln w="1263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41"/>
                </a:solidFill>
                <a:effectLst/>
                <a:uLnTx/>
                <a:uFillTx/>
                <a:latin typeface="Segoe UI"/>
                <a:ea typeface="+mn-ea"/>
                <a:cs typeface="+mn-cs"/>
              </a:endParaRPr>
            </a:p>
          </p:txBody>
        </p:sp>
        <p:sp>
          <p:nvSpPr>
            <p:cNvPr id="99" name="Freeform: Shape 98">
              <a:extLst>
                <a:ext uri="{FF2B5EF4-FFF2-40B4-BE49-F238E27FC236}">
                  <a16:creationId xmlns:a16="http://schemas.microsoft.com/office/drawing/2014/main" id="{C306B1C1-74C7-4242-BB75-22C0BA554F71}"/>
                </a:ext>
              </a:extLst>
            </p:cNvPr>
            <p:cNvSpPr/>
            <p:nvPr/>
          </p:nvSpPr>
          <p:spPr>
            <a:xfrm>
              <a:off x="3900200" y="3284163"/>
              <a:ext cx="509917" cy="420376"/>
            </a:xfrm>
            <a:custGeom>
              <a:avLst/>
              <a:gdLst>
                <a:gd name="connsiteX0" fmla="*/ 476938 w 509917"/>
                <a:gd name="connsiteY0" fmla="*/ 0 h 420376"/>
                <a:gd name="connsiteX1" fmla="*/ 426752 w 509917"/>
                <a:gd name="connsiteY1" fmla="*/ 44232 h 420376"/>
                <a:gd name="connsiteX2" fmla="*/ 466867 w 509917"/>
                <a:gd name="connsiteY2" fmla="*/ 44232 h 420376"/>
                <a:gd name="connsiteX3" fmla="*/ 466867 w 509917"/>
                <a:gd name="connsiteY3" fmla="*/ 376111 h 420376"/>
                <a:gd name="connsiteX4" fmla="*/ 50231 w 509917"/>
                <a:gd name="connsiteY4" fmla="*/ 376111 h 420376"/>
                <a:gd name="connsiteX5" fmla="*/ 0 w 509917"/>
                <a:gd name="connsiteY5" fmla="*/ 420377 h 420376"/>
                <a:gd name="connsiteX6" fmla="*/ 476596 w 509917"/>
                <a:gd name="connsiteY6" fmla="*/ 420377 h 420376"/>
                <a:gd name="connsiteX7" fmla="*/ 509917 w 509917"/>
                <a:gd name="connsiteY7" fmla="*/ 387882 h 420376"/>
                <a:gd name="connsiteX8" fmla="*/ 509917 w 509917"/>
                <a:gd name="connsiteY8" fmla="*/ 32725 h 420376"/>
                <a:gd name="connsiteX9" fmla="*/ 476938 w 509917"/>
                <a:gd name="connsiteY9" fmla="*/ 0 h 420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917" h="420376">
                  <a:moveTo>
                    <a:pt x="476938" y="0"/>
                  </a:moveTo>
                  <a:lnTo>
                    <a:pt x="426752" y="44232"/>
                  </a:lnTo>
                  <a:lnTo>
                    <a:pt x="466867" y="44232"/>
                  </a:lnTo>
                  <a:lnTo>
                    <a:pt x="466867" y="376111"/>
                  </a:lnTo>
                  <a:lnTo>
                    <a:pt x="50231" y="376111"/>
                  </a:lnTo>
                  <a:lnTo>
                    <a:pt x="0" y="420377"/>
                  </a:lnTo>
                  <a:lnTo>
                    <a:pt x="476596" y="420377"/>
                  </a:lnTo>
                  <a:cubicBezTo>
                    <a:pt x="493152" y="420377"/>
                    <a:pt x="509917" y="405072"/>
                    <a:pt x="509917" y="387882"/>
                  </a:cubicBezTo>
                  <a:lnTo>
                    <a:pt x="509917" y="32725"/>
                  </a:lnTo>
                  <a:cubicBezTo>
                    <a:pt x="509917" y="15511"/>
                    <a:pt x="493383" y="207"/>
                    <a:pt x="476938" y="0"/>
                  </a:cubicBezTo>
                  <a:close/>
                </a:path>
              </a:pathLst>
            </a:custGeom>
            <a:solidFill>
              <a:srgbClr val="3E3E3E"/>
            </a:solidFill>
            <a:ln w="1263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41"/>
                </a:solidFill>
                <a:effectLst/>
                <a:uLnTx/>
                <a:uFillTx/>
                <a:latin typeface="Segoe UI"/>
                <a:ea typeface="+mn-ea"/>
                <a:cs typeface="+mn-cs"/>
              </a:endParaRPr>
            </a:p>
          </p:txBody>
        </p:sp>
        <p:sp>
          <p:nvSpPr>
            <p:cNvPr id="100" name="Freeform: Shape 99">
              <a:extLst>
                <a:ext uri="{FF2B5EF4-FFF2-40B4-BE49-F238E27FC236}">
                  <a16:creationId xmlns:a16="http://schemas.microsoft.com/office/drawing/2014/main" id="{0927A7EB-3E7F-440A-BDE3-8233ED00E153}"/>
                </a:ext>
              </a:extLst>
            </p:cNvPr>
            <p:cNvSpPr/>
            <p:nvPr/>
          </p:nvSpPr>
          <p:spPr>
            <a:xfrm>
              <a:off x="4040346" y="3361542"/>
              <a:ext cx="199467" cy="122714"/>
            </a:xfrm>
            <a:custGeom>
              <a:avLst/>
              <a:gdLst>
                <a:gd name="connsiteX0" fmla="*/ 100042 w 199467"/>
                <a:gd name="connsiteY0" fmla="*/ 122714 h 122714"/>
                <a:gd name="connsiteX1" fmla="*/ 98564 w 199467"/>
                <a:gd name="connsiteY1" fmla="*/ 122277 h 122714"/>
                <a:gd name="connsiteX2" fmla="*/ 1455 w 199467"/>
                <a:gd name="connsiteY2" fmla="*/ 63799 h 122714"/>
                <a:gd name="connsiteX3" fmla="*/ 0 w 199467"/>
                <a:gd name="connsiteY3" fmla="*/ 61141 h 122714"/>
                <a:gd name="connsiteX4" fmla="*/ 1455 w 199467"/>
                <a:gd name="connsiteY4" fmla="*/ 58495 h 122714"/>
                <a:gd name="connsiteX5" fmla="*/ 97980 w 199467"/>
                <a:gd name="connsiteY5" fmla="*/ 397 h 122714"/>
                <a:gd name="connsiteX6" fmla="*/ 100880 w 199467"/>
                <a:gd name="connsiteY6" fmla="*/ 397 h 122714"/>
                <a:gd name="connsiteX7" fmla="*/ 198022 w 199467"/>
                <a:gd name="connsiteY7" fmla="*/ 58898 h 122714"/>
                <a:gd name="connsiteX8" fmla="*/ 199467 w 199467"/>
                <a:gd name="connsiteY8" fmla="*/ 61544 h 122714"/>
                <a:gd name="connsiteX9" fmla="*/ 198022 w 199467"/>
                <a:gd name="connsiteY9" fmla="*/ 64190 h 122714"/>
                <a:gd name="connsiteX10" fmla="*/ 101531 w 199467"/>
                <a:gd name="connsiteY10" fmla="*/ 122277 h 122714"/>
                <a:gd name="connsiteX11" fmla="*/ 100042 w 199467"/>
                <a:gd name="connsiteY11" fmla="*/ 122714 h 12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467" h="122714">
                  <a:moveTo>
                    <a:pt x="100042" y="122714"/>
                  </a:moveTo>
                  <a:cubicBezTo>
                    <a:pt x="99546" y="122714"/>
                    <a:pt x="99039" y="122553"/>
                    <a:pt x="98564" y="122277"/>
                  </a:cubicBezTo>
                  <a:lnTo>
                    <a:pt x="1455" y="63799"/>
                  </a:lnTo>
                  <a:cubicBezTo>
                    <a:pt x="551" y="63247"/>
                    <a:pt x="0" y="62222"/>
                    <a:pt x="0" y="61141"/>
                  </a:cubicBezTo>
                  <a:cubicBezTo>
                    <a:pt x="0" y="60048"/>
                    <a:pt x="551" y="59035"/>
                    <a:pt x="1455" y="58495"/>
                  </a:cubicBezTo>
                  <a:lnTo>
                    <a:pt x="97980" y="397"/>
                  </a:lnTo>
                  <a:cubicBezTo>
                    <a:pt x="98884" y="-132"/>
                    <a:pt x="99988" y="-132"/>
                    <a:pt x="100880" y="397"/>
                  </a:cubicBezTo>
                  <a:lnTo>
                    <a:pt x="198022" y="58898"/>
                  </a:lnTo>
                  <a:cubicBezTo>
                    <a:pt x="198926" y="59438"/>
                    <a:pt x="199467" y="60451"/>
                    <a:pt x="199467" y="61544"/>
                  </a:cubicBezTo>
                  <a:cubicBezTo>
                    <a:pt x="199467" y="62649"/>
                    <a:pt x="198926" y="63650"/>
                    <a:pt x="198022" y="64190"/>
                  </a:cubicBezTo>
                  <a:lnTo>
                    <a:pt x="101531" y="122277"/>
                  </a:lnTo>
                  <a:cubicBezTo>
                    <a:pt x="101057" y="122553"/>
                    <a:pt x="100583" y="122714"/>
                    <a:pt x="100042" y="122714"/>
                  </a:cubicBezTo>
                  <a:close/>
                </a:path>
              </a:pathLst>
            </a:custGeom>
            <a:solidFill>
              <a:srgbClr val="FFFFFF"/>
            </a:solidFill>
            <a:ln w="1263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41"/>
                </a:solidFill>
                <a:effectLst/>
                <a:uLnTx/>
                <a:uFillTx/>
                <a:latin typeface="Segoe UI"/>
                <a:ea typeface="+mn-ea"/>
                <a:cs typeface="+mn-cs"/>
              </a:endParaRPr>
            </a:p>
          </p:txBody>
        </p:sp>
        <p:sp>
          <p:nvSpPr>
            <p:cNvPr id="101" name="Freeform: Shape 100">
              <a:extLst>
                <a:ext uri="{FF2B5EF4-FFF2-40B4-BE49-F238E27FC236}">
                  <a16:creationId xmlns:a16="http://schemas.microsoft.com/office/drawing/2014/main" id="{41754898-62EC-499A-8D51-C453451A8051}"/>
                </a:ext>
              </a:extLst>
            </p:cNvPr>
            <p:cNvSpPr/>
            <p:nvPr/>
          </p:nvSpPr>
          <p:spPr>
            <a:xfrm>
              <a:off x="4026654" y="3444973"/>
              <a:ext cx="102700" cy="181424"/>
            </a:xfrm>
            <a:custGeom>
              <a:avLst/>
              <a:gdLst>
                <a:gd name="connsiteX0" fmla="*/ 102700 w 102700"/>
                <a:gd name="connsiteY0" fmla="*/ 178352 h 181424"/>
                <a:gd name="connsiteX1" fmla="*/ 102700 w 102700"/>
                <a:gd name="connsiteY1" fmla="*/ 61374 h 181424"/>
                <a:gd name="connsiteX2" fmla="*/ 101266 w 102700"/>
                <a:gd name="connsiteY2" fmla="*/ 58693 h 181424"/>
                <a:gd name="connsiteX3" fmla="*/ 4445 w 102700"/>
                <a:gd name="connsiteY3" fmla="*/ 423 h 181424"/>
                <a:gd name="connsiteX4" fmla="*/ 1500 w 102700"/>
                <a:gd name="connsiteY4" fmla="*/ 423 h 181424"/>
                <a:gd name="connsiteX5" fmla="*/ 0 w 102700"/>
                <a:gd name="connsiteY5" fmla="*/ 3046 h 181424"/>
                <a:gd name="connsiteX6" fmla="*/ 0 w 102700"/>
                <a:gd name="connsiteY6" fmla="*/ 120105 h 181424"/>
                <a:gd name="connsiteX7" fmla="*/ 1500 w 102700"/>
                <a:gd name="connsiteY7" fmla="*/ 122718 h 181424"/>
                <a:gd name="connsiteX8" fmla="*/ 98310 w 102700"/>
                <a:gd name="connsiteY8" fmla="*/ 181010 h 181424"/>
                <a:gd name="connsiteX9" fmla="*/ 99788 w 102700"/>
                <a:gd name="connsiteY9" fmla="*/ 181424 h 181424"/>
                <a:gd name="connsiteX10" fmla="*/ 99810 w 102700"/>
                <a:gd name="connsiteY10" fmla="*/ 181424 h 181424"/>
                <a:gd name="connsiteX11" fmla="*/ 101266 w 102700"/>
                <a:gd name="connsiteY11" fmla="*/ 181010 h 181424"/>
                <a:gd name="connsiteX12" fmla="*/ 102700 w 102700"/>
                <a:gd name="connsiteY12" fmla="*/ 178352 h 18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700" h="181424">
                  <a:moveTo>
                    <a:pt x="102700" y="178352"/>
                  </a:moveTo>
                  <a:lnTo>
                    <a:pt x="102700" y="61374"/>
                  </a:lnTo>
                  <a:cubicBezTo>
                    <a:pt x="102700" y="60270"/>
                    <a:pt x="102126" y="59269"/>
                    <a:pt x="101266" y="58693"/>
                  </a:cubicBezTo>
                  <a:lnTo>
                    <a:pt x="4445" y="423"/>
                  </a:lnTo>
                  <a:cubicBezTo>
                    <a:pt x="3496" y="-141"/>
                    <a:pt x="2393" y="-141"/>
                    <a:pt x="1500" y="423"/>
                  </a:cubicBezTo>
                  <a:cubicBezTo>
                    <a:pt x="573" y="965"/>
                    <a:pt x="10" y="1954"/>
                    <a:pt x="0" y="3046"/>
                  </a:cubicBezTo>
                  <a:lnTo>
                    <a:pt x="0" y="120105"/>
                  </a:lnTo>
                  <a:cubicBezTo>
                    <a:pt x="10" y="121209"/>
                    <a:pt x="573" y="122188"/>
                    <a:pt x="1500" y="122718"/>
                  </a:cubicBezTo>
                  <a:lnTo>
                    <a:pt x="98310" y="181010"/>
                  </a:lnTo>
                  <a:cubicBezTo>
                    <a:pt x="98740" y="181287"/>
                    <a:pt x="99237" y="181424"/>
                    <a:pt x="99788" y="181424"/>
                  </a:cubicBezTo>
                  <a:lnTo>
                    <a:pt x="99810" y="181424"/>
                  </a:lnTo>
                  <a:cubicBezTo>
                    <a:pt x="100285" y="181424"/>
                    <a:pt x="100791" y="181287"/>
                    <a:pt x="101266" y="181010"/>
                  </a:cubicBezTo>
                  <a:cubicBezTo>
                    <a:pt x="102126" y="180458"/>
                    <a:pt x="102700" y="179469"/>
                    <a:pt x="102700" y="178352"/>
                  </a:cubicBezTo>
                  <a:close/>
                </a:path>
              </a:pathLst>
            </a:custGeom>
            <a:solidFill>
              <a:srgbClr val="BEEDF7"/>
            </a:solidFill>
            <a:ln w="1263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41"/>
                </a:solidFill>
                <a:effectLst/>
                <a:uLnTx/>
                <a:uFillTx/>
                <a:latin typeface="Segoe UI"/>
                <a:ea typeface="+mn-ea"/>
                <a:cs typeface="+mn-cs"/>
              </a:endParaRPr>
            </a:p>
          </p:txBody>
        </p:sp>
        <p:sp>
          <p:nvSpPr>
            <p:cNvPr id="102" name="Freeform: Shape 101">
              <a:extLst>
                <a:ext uri="{FF2B5EF4-FFF2-40B4-BE49-F238E27FC236}">
                  <a16:creationId xmlns:a16="http://schemas.microsoft.com/office/drawing/2014/main" id="{B166E31A-30B3-45D7-A330-7EE550F0FF3C}"/>
                </a:ext>
              </a:extLst>
            </p:cNvPr>
            <p:cNvSpPr/>
            <p:nvPr/>
          </p:nvSpPr>
          <p:spPr>
            <a:xfrm>
              <a:off x="4150924" y="3445749"/>
              <a:ext cx="102624" cy="180656"/>
            </a:xfrm>
            <a:custGeom>
              <a:avLst/>
              <a:gdLst>
                <a:gd name="connsiteX0" fmla="*/ 101134 w 102624"/>
                <a:gd name="connsiteY0" fmla="*/ 121950 h 180656"/>
                <a:gd name="connsiteX1" fmla="*/ 102624 w 102624"/>
                <a:gd name="connsiteY1" fmla="*/ 119291 h 180656"/>
                <a:gd name="connsiteX2" fmla="*/ 102624 w 102624"/>
                <a:gd name="connsiteY2" fmla="*/ 3061 h 180656"/>
                <a:gd name="connsiteX3" fmla="*/ 101134 w 102624"/>
                <a:gd name="connsiteY3" fmla="*/ 415 h 180656"/>
                <a:gd name="connsiteX4" fmla="*/ 98234 w 102624"/>
                <a:gd name="connsiteY4" fmla="*/ 415 h 180656"/>
                <a:gd name="connsiteX5" fmla="*/ 1412 w 102624"/>
                <a:gd name="connsiteY5" fmla="*/ 58685 h 180656"/>
                <a:gd name="connsiteX6" fmla="*/ 0 w 102624"/>
                <a:gd name="connsiteY6" fmla="*/ 61308 h 180656"/>
                <a:gd name="connsiteX7" fmla="*/ 0 w 102624"/>
                <a:gd name="connsiteY7" fmla="*/ 177607 h 180656"/>
                <a:gd name="connsiteX8" fmla="*/ 1412 w 102624"/>
                <a:gd name="connsiteY8" fmla="*/ 180242 h 180656"/>
                <a:gd name="connsiteX9" fmla="*/ 2924 w 102624"/>
                <a:gd name="connsiteY9" fmla="*/ 180656 h 180656"/>
                <a:gd name="connsiteX10" fmla="*/ 2945 w 102624"/>
                <a:gd name="connsiteY10" fmla="*/ 180656 h 180656"/>
                <a:gd name="connsiteX11" fmla="*/ 4357 w 102624"/>
                <a:gd name="connsiteY11" fmla="*/ 180242 h 180656"/>
                <a:gd name="connsiteX12" fmla="*/ 101134 w 102624"/>
                <a:gd name="connsiteY12" fmla="*/ 121950 h 18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624" h="180656">
                  <a:moveTo>
                    <a:pt x="101134" y="121950"/>
                  </a:moveTo>
                  <a:cubicBezTo>
                    <a:pt x="102061" y="121408"/>
                    <a:pt x="102624" y="120419"/>
                    <a:pt x="102624" y="119291"/>
                  </a:cubicBezTo>
                  <a:lnTo>
                    <a:pt x="102624" y="3061"/>
                  </a:lnTo>
                  <a:cubicBezTo>
                    <a:pt x="102624" y="1968"/>
                    <a:pt x="102061" y="955"/>
                    <a:pt x="101134" y="415"/>
                  </a:cubicBezTo>
                  <a:cubicBezTo>
                    <a:pt x="100230" y="-138"/>
                    <a:pt x="99160" y="-138"/>
                    <a:pt x="98234" y="415"/>
                  </a:cubicBezTo>
                  <a:lnTo>
                    <a:pt x="1412" y="58685"/>
                  </a:lnTo>
                  <a:cubicBezTo>
                    <a:pt x="563" y="59237"/>
                    <a:pt x="11" y="60250"/>
                    <a:pt x="0" y="61308"/>
                  </a:cubicBezTo>
                  <a:lnTo>
                    <a:pt x="0" y="177607"/>
                  </a:lnTo>
                  <a:cubicBezTo>
                    <a:pt x="11" y="178723"/>
                    <a:pt x="563" y="179702"/>
                    <a:pt x="1412" y="180242"/>
                  </a:cubicBezTo>
                  <a:cubicBezTo>
                    <a:pt x="1897" y="180519"/>
                    <a:pt x="2394" y="180656"/>
                    <a:pt x="2924" y="180656"/>
                  </a:cubicBezTo>
                  <a:lnTo>
                    <a:pt x="2945" y="180656"/>
                  </a:lnTo>
                  <a:cubicBezTo>
                    <a:pt x="3453" y="180656"/>
                    <a:pt x="3960" y="180519"/>
                    <a:pt x="4357" y="180242"/>
                  </a:cubicBezTo>
                  <a:lnTo>
                    <a:pt x="101134" y="121950"/>
                  </a:lnTo>
                  <a:close/>
                </a:path>
              </a:pathLst>
            </a:custGeom>
            <a:solidFill>
              <a:srgbClr val="7CDBF1"/>
            </a:solidFill>
            <a:ln w="1263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41"/>
                </a:solidFill>
                <a:effectLst/>
                <a:uLnTx/>
                <a:uFillTx/>
                <a:latin typeface="Segoe UI"/>
                <a:ea typeface="+mn-ea"/>
                <a:cs typeface="+mn-cs"/>
              </a:endParaRPr>
            </a:p>
          </p:txBody>
        </p:sp>
        <p:sp>
          <p:nvSpPr>
            <p:cNvPr id="103" name="Freeform: Shape 102">
              <a:extLst>
                <a:ext uri="{FF2B5EF4-FFF2-40B4-BE49-F238E27FC236}">
                  <a16:creationId xmlns:a16="http://schemas.microsoft.com/office/drawing/2014/main" id="{DEAF5A70-73CA-4311-88D7-268AAE850B90}"/>
                </a:ext>
              </a:extLst>
            </p:cNvPr>
            <p:cNvSpPr/>
            <p:nvPr/>
          </p:nvSpPr>
          <p:spPr>
            <a:xfrm>
              <a:off x="3858628" y="3284111"/>
              <a:ext cx="518521" cy="420400"/>
            </a:xfrm>
            <a:custGeom>
              <a:avLst/>
              <a:gdLst>
                <a:gd name="connsiteX0" fmla="*/ 41793 w 518521"/>
                <a:gd name="connsiteY0" fmla="*/ 376133 h 420400"/>
                <a:gd name="connsiteX1" fmla="*/ 41793 w 518521"/>
                <a:gd name="connsiteY1" fmla="*/ 44266 h 420400"/>
                <a:gd name="connsiteX2" fmla="*/ 468334 w 518521"/>
                <a:gd name="connsiteY2" fmla="*/ 44266 h 420400"/>
                <a:gd name="connsiteX3" fmla="*/ 518522 w 518521"/>
                <a:gd name="connsiteY3" fmla="*/ 23 h 420400"/>
                <a:gd name="connsiteX4" fmla="*/ 518400 w 518521"/>
                <a:gd name="connsiteY4" fmla="*/ 12 h 420400"/>
                <a:gd name="connsiteX5" fmla="*/ 518179 w 518521"/>
                <a:gd name="connsiteY5" fmla="*/ 0 h 420400"/>
                <a:gd name="connsiteX6" fmla="*/ 29969 w 518521"/>
                <a:gd name="connsiteY6" fmla="*/ 0 h 420400"/>
                <a:gd name="connsiteX7" fmla="*/ 11240 w 518521"/>
                <a:gd name="connsiteY7" fmla="*/ 7606 h 420400"/>
                <a:gd name="connsiteX8" fmla="*/ 0 w 518521"/>
                <a:gd name="connsiteY8" fmla="*/ 32748 h 420400"/>
                <a:gd name="connsiteX9" fmla="*/ 0 w 518521"/>
                <a:gd name="connsiteY9" fmla="*/ 387917 h 420400"/>
                <a:gd name="connsiteX10" fmla="*/ 29969 w 518521"/>
                <a:gd name="connsiteY10" fmla="*/ 420400 h 420400"/>
                <a:gd name="connsiteX11" fmla="*/ 41583 w 518521"/>
                <a:gd name="connsiteY11" fmla="*/ 420400 h 420400"/>
                <a:gd name="connsiteX12" fmla="*/ 91814 w 518521"/>
                <a:gd name="connsiteY12" fmla="*/ 376133 h 420400"/>
                <a:gd name="connsiteX13" fmla="*/ 41793 w 518521"/>
                <a:gd name="connsiteY13" fmla="*/ 376133 h 42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8521" h="420400">
                  <a:moveTo>
                    <a:pt x="41793" y="376133"/>
                  </a:moveTo>
                  <a:lnTo>
                    <a:pt x="41793" y="44266"/>
                  </a:lnTo>
                  <a:lnTo>
                    <a:pt x="468334" y="44266"/>
                  </a:lnTo>
                  <a:lnTo>
                    <a:pt x="518522" y="23"/>
                  </a:lnTo>
                  <a:cubicBezTo>
                    <a:pt x="518477" y="23"/>
                    <a:pt x="518444" y="12"/>
                    <a:pt x="518400" y="12"/>
                  </a:cubicBezTo>
                  <a:cubicBezTo>
                    <a:pt x="518334" y="0"/>
                    <a:pt x="518256" y="0"/>
                    <a:pt x="518179" y="0"/>
                  </a:cubicBezTo>
                  <a:lnTo>
                    <a:pt x="29969" y="0"/>
                  </a:lnTo>
                  <a:cubicBezTo>
                    <a:pt x="22832" y="0"/>
                    <a:pt x="16380" y="2969"/>
                    <a:pt x="11240" y="7606"/>
                  </a:cubicBezTo>
                  <a:cubicBezTo>
                    <a:pt x="4434" y="13751"/>
                    <a:pt x="0" y="22898"/>
                    <a:pt x="0" y="32748"/>
                  </a:cubicBezTo>
                  <a:lnTo>
                    <a:pt x="0" y="387917"/>
                  </a:lnTo>
                  <a:cubicBezTo>
                    <a:pt x="0" y="405096"/>
                    <a:pt x="13379" y="420400"/>
                    <a:pt x="29969" y="420400"/>
                  </a:cubicBezTo>
                  <a:lnTo>
                    <a:pt x="41583" y="420400"/>
                  </a:lnTo>
                  <a:lnTo>
                    <a:pt x="91814" y="376133"/>
                  </a:lnTo>
                  <a:lnTo>
                    <a:pt x="41793" y="376133"/>
                  </a:lnTo>
                  <a:close/>
                </a:path>
              </a:pathLst>
            </a:custGeom>
            <a:solidFill>
              <a:srgbClr val="707070"/>
            </a:solidFill>
            <a:ln w="1263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41"/>
                </a:solidFill>
                <a:effectLst/>
                <a:uLnTx/>
                <a:uFillTx/>
                <a:latin typeface="Segoe UI"/>
                <a:ea typeface="+mn-ea"/>
                <a:cs typeface="+mn-cs"/>
              </a:endParaRPr>
            </a:p>
          </p:txBody>
        </p:sp>
        <p:sp>
          <p:nvSpPr>
            <p:cNvPr id="104" name="Freeform: Shape 103">
              <a:extLst>
                <a:ext uri="{FF2B5EF4-FFF2-40B4-BE49-F238E27FC236}">
                  <a16:creationId xmlns:a16="http://schemas.microsoft.com/office/drawing/2014/main" id="{1A35F17A-FA27-40AF-9FAE-6556093E3F73}"/>
                </a:ext>
              </a:extLst>
            </p:cNvPr>
            <p:cNvSpPr/>
            <p:nvPr/>
          </p:nvSpPr>
          <p:spPr>
            <a:xfrm>
              <a:off x="4124433" y="3300042"/>
              <a:ext cx="15651" cy="16339"/>
            </a:xfrm>
            <a:custGeom>
              <a:avLst/>
              <a:gdLst>
                <a:gd name="connsiteX0" fmla="*/ 15651 w 15651"/>
                <a:gd name="connsiteY0" fmla="*/ 8170 h 16339"/>
                <a:gd name="connsiteX1" fmla="*/ 7821 w 15651"/>
                <a:gd name="connsiteY1" fmla="*/ 16340 h 16339"/>
                <a:gd name="connsiteX2" fmla="*/ 0 w 15651"/>
                <a:gd name="connsiteY2" fmla="*/ 8170 h 16339"/>
                <a:gd name="connsiteX3" fmla="*/ 7821 w 15651"/>
                <a:gd name="connsiteY3" fmla="*/ 0 h 16339"/>
                <a:gd name="connsiteX4" fmla="*/ 15651 w 15651"/>
                <a:gd name="connsiteY4" fmla="*/ 8170 h 1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 h="16339">
                  <a:moveTo>
                    <a:pt x="15651" y="8170"/>
                  </a:moveTo>
                  <a:cubicBezTo>
                    <a:pt x="15651" y="12680"/>
                    <a:pt x="12155" y="16340"/>
                    <a:pt x="7821" y="16340"/>
                  </a:cubicBezTo>
                  <a:cubicBezTo>
                    <a:pt x="3485" y="16340"/>
                    <a:pt x="0" y="12680"/>
                    <a:pt x="0" y="8170"/>
                  </a:cubicBezTo>
                  <a:cubicBezTo>
                    <a:pt x="0" y="3648"/>
                    <a:pt x="3485" y="0"/>
                    <a:pt x="7821" y="0"/>
                  </a:cubicBezTo>
                  <a:cubicBezTo>
                    <a:pt x="12155" y="0"/>
                    <a:pt x="15651" y="3648"/>
                    <a:pt x="15651" y="8170"/>
                  </a:cubicBezTo>
                  <a:close/>
                </a:path>
              </a:pathLst>
            </a:custGeom>
            <a:solidFill>
              <a:srgbClr val="B7D332"/>
            </a:solidFill>
            <a:ln w="1263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41"/>
                </a:solidFill>
                <a:effectLst/>
                <a:uLnTx/>
                <a:uFillTx/>
                <a:latin typeface="Segoe UI"/>
                <a:ea typeface="+mn-ea"/>
                <a:cs typeface="+mn-cs"/>
              </a:endParaRPr>
            </a:p>
          </p:txBody>
        </p:sp>
      </p:grpSp>
      <p:grpSp>
        <p:nvGrpSpPr>
          <p:cNvPr id="105" name="VM" descr="Virtual Machines">
            <a:extLst>
              <a:ext uri="{FF2B5EF4-FFF2-40B4-BE49-F238E27FC236}">
                <a16:creationId xmlns:a16="http://schemas.microsoft.com/office/drawing/2014/main" id="{B1364FDB-9AB4-4FC9-BB0D-F08263E6E22E}"/>
              </a:ext>
            </a:extLst>
          </p:cNvPr>
          <p:cNvGrpSpPr/>
          <p:nvPr/>
        </p:nvGrpSpPr>
        <p:grpSpPr>
          <a:xfrm>
            <a:off x="3110903" y="3327573"/>
            <a:ext cx="413617" cy="315321"/>
            <a:chOff x="3858628" y="3284111"/>
            <a:chExt cx="551489" cy="420428"/>
          </a:xfrm>
        </p:grpSpPr>
        <p:sp>
          <p:nvSpPr>
            <p:cNvPr id="106" name="Freeform: Shape 105">
              <a:extLst>
                <a:ext uri="{FF2B5EF4-FFF2-40B4-BE49-F238E27FC236}">
                  <a16:creationId xmlns:a16="http://schemas.microsoft.com/office/drawing/2014/main" id="{7124644D-F10F-432A-A729-68F47C023DD2}"/>
                </a:ext>
              </a:extLst>
            </p:cNvPr>
            <p:cNvSpPr/>
            <p:nvPr/>
          </p:nvSpPr>
          <p:spPr>
            <a:xfrm>
              <a:off x="3897819" y="3315611"/>
              <a:ext cx="479805" cy="354788"/>
            </a:xfrm>
            <a:custGeom>
              <a:avLst/>
              <a:gdLst>
                <a:gd name="connsiteX0" fmla="*/ 0 w 479805"/>
                <a:gd name="connsiteY0" fmla="*/ 354788 h 354788"/>
                <a:gd name="connsiteX1" fmla="*/ 479806 w 479805"/>
                <a:gd name="connsiteY1" fmla="*/ 354788 h 354788"/>
                <a:gd name="connsiteX2" fmla="*/ 479806 w 479805"/>
                <a:gd name="connsiteY2" fmla="*/ 0 h 354788"/>
                <a:gd name="connsiteX3" fmla="*/ 0 w 479805"/>
                <a:gd name="connsiteY3" fmla="*/ 0 h 354788"/>
                <a:gd name="connsiteX4" fmla="*/ 0 w 479805"/>
                <a:gd name="connsiteY4" fmla="*/ 354788 h 354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805" h="354788">
                  <a:moveTo>
                    <a:pt x="0" y="354788"/>
                  </a:moveTo>
                  <a:lnTo>
                    <a:pt x="479806" y="354788"/>
                  </a:lnTo>
                  <a:lnTo>
                    <a:pt x="479806" y="0"/>
                  </a:lnTo>
                  <a:lnTo>
                    <a:pt x="0" y="0"/>
                  </a:lnTo>
                  <a:lnTo>
                    <a:pt x="0" y="354788"/>
                  </a:lnTo>
                  <a:close/>
                </a:path>
              </a:pathLst>
            </a:custGeom>
            <a:solidFill>
              <a:srgbClr val="36C4EA"/>
            </a:solidFill>
            <a:ln w="1263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41"/>
                </a:solidFill>
                <a:effectLst/>
                <a:uLnTx/>
                <a:uFillTx/>
                <a:latin typeface="Segoe UI"/>
                <a:ea typeface="+mn-ea"/>
                <a:cs typeface="+mn-cs"/>
              </a:endParaRPr>
            </a:p>
          </p:txBody>
        </p:sp>
        <p:sp>
          <p:nvSpPr>
            <p:cNvPr id="107" name="Freeform: Shape 106">
              <a:extLst>
                <a:ext uri="{FF2B5EF4-FFF2-40B4-BE49-F238E27FC236}">
                  <a16:creationId xmlns:a16="http://schemas.microsoft.com/office/drawing/2014/main" id="{26152916-99AA-40C6-BD0D-EA267FA65925}"/>
                </a:ext>
              </a:extLst>
            </p:cNvPr>
            <p:cNvSpPr/>
            <p:nvPr/>
          </p:nvSpPr>
          <p:spPr>
            <a:xfrm>
              <a:off x="3900200" y="3284163"/>
              <a:ext cx="509917" cy="420376"/>
            </a:xfrm>
            <a:custGeom>
              <a:avLst/>
              <a:gdLst>
                <a:gd name="connsiteX0" fmla="*/ 476938 w 509917"/>
                <a:gd name="connsiteY0" fmla="*/ 0 h 420376"/>
                <a:gd name="connsiteX1" fmla="*/ 426752 w 509917"/>
                <a:gd name="connsiteY1" fmla="*/ 44232 h 420376"/>
                <a:gd name="connsiteX2" fmla="*/ 466867 w 509917"/>
                <a:gd name="connsiteY2" fmla="*/ 44232 h 420376"/>
                <a:gd name="connsiteX3" fmla="*/ 466867 w 509917"/>
                <a:gd name="connsiteY3" fmla="*/ 376111 h 420376"/>
                <a:gd name="connsiteX4" fmla="*/ 50231 w 509917"/>
                <a:gd name="connsiteY4" fmla="*/ 376111 h 420376"/>
                <a:gd name="connsiteX5" fmla="*/ 0 w 509917"/>
                <a:gd name="connsiteY5" fmla="*/ 420377 h 420376"/>
                <a:gd name="connsiteX6" fmla="*/ 476596 w 509917"/>
                <a:gd name="connsiteY6" fmla="*/ 420377 h 420376"/>
                <a:gd name="connsiteX7" fmla="*/ 509917 w 509917"/>
                <a:gd name="connsiteY7" fmla="*/ 387882 h 420376"/>
                <a:gd name="connsiteX8" fmla="*/ 509917 w 509917"/>
                <a:gd name="connsiteY8" fmla="*/ 32725 h 420376"/>
                <a:gd name="connsiteX9" fmla="*/ 476938 w 509917"/>
                <a:gd name="connsiteY9" fmla="*/ 0 h 420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917" h="420376">
                  <a:moveTo>
                    <a:pt x="476938" y="0"/>
                  </a:moveTo>
                  <a:lnTo>
                    <a:pt x="426752" y="44232"/>
                  </a:lnTo>
                  <a:lnTo>
                    <a:pt x="466867" y="44232"/>
                  </a:lnTo>
                  <a:lnTo>
                    <a:pt x="466867" y="376111"/>
                  </a:lnTo>
                  <a:lnTo>
                    <a:pt x="50231" y="376111"/>
                  </a:lnTo>
                  <a:lnTo>
                    <a:pt x="0" y="420377"/>
                  </a:lnTo>
                  <a:lnTo>
                    <a:pt x="476596" y="420377"/>
                  </a:lnTo>
                  <a:cubicBezTo>
                    <a:pt x="493152" y="420377"/>
                    <a:pt x="509917" y="405072"/>
                    <a:pt x="509917" y="387882"/>
                  </a:cubicBezTo>
                  <a:lnTo>
                    <a:pt x="509917" y="32725"/>
                  </a:lnTo>
                  <a:cubicBezTo>
                    <a:pt x="509917" y="15511"/>
                    <a:pt x="493383" y="207"/>
                    <a:pt x="476938" y="0"/>
                  </a:cubicBezTo>
                  <a:close/>
                </a:path>
              </a:pathLst>
            </a:custGeom>
            <a:solidFill>
              <a:srgbClr val="3E3E3E"/>
            </a:solidFill>
            <a:ln w="1263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41"/>
                </a:solidFill>
                <a:effectLst/>
                <a:uLnTx/>
                <a:uFillTx/>
                <a:latin typeface="Segoe UI"/>
                <a:ea typeface="+mn-ea"/>
                <a:cs typeface="+mn-cs"/>
              </a:endParaRPr>
            </a:p>
          </p:txBody>
        </p:sp>
        <p:sp>
          <p:nvSpPr>
            <p:cNvPr id="108" name="Freeform: Shape 107">
              <a:extLst>
                <a:ext uri="{FF2B5EF4-FFF2-40B4-BE49-F238E27FC236}">
                  <a16:creationId xmlns:a16="http://schemas.microsoft.com/office/drawing/2014/main" id="{C1D1B1AF-9CED-417E-9AE4-F8BB85FC6EBA}"/>
                </a:ext>
              </a:extLst>
            </p:cNvPr>
            <p:cNvSpPr/>
            <p:nvPr/>
          </p:nvSpPr>
          <p:spPr>
            <a:xfrm>
              <a:off x="4040346" y="3361542"/>
              <a:ext cx="199467" cy="122714"/>
            </a:xfrm>
            <a:custGeom>
              <a:avLst/>
              <a:gdLst>
                <a:gd name="connsiteX0" fmla="*/ 100042 w 199467"/>
                <a:gd name="connsiteY0" fmla="*/ 122714 h 122714"/>
                <a:gd name="connsiteX1" fmla="*/ 98564 w 199467"/>
                <a:gd name="connsiteY1" fmla="*/ 122277 h 122714"/>
                <a:gd name="connsiteX2" fmla="*/ 1455 w 199467"/>
                <a:gd name="connsiteY2" fmla="*/ 63799 h 122714"/>
                <a:gd name="connsiteX3" fmla="*/ 0 w 199467"/>
                <a:gd name="connsiteY3" fmla="*/ 61141 h 122714"/>
                <a:gd name="connsiteX4" fmla="*/ 1455 w 199467"/>
                <a:gd name="connsiteY4" fmla="*/ 58495 h 122714"/>
                <a:gd name="connsiteX5" fmla="*/ 97980 w 199467"/>
                <a:gd name="connsiteY5" fmla="*/ 397 h 122714"/>
                <a:gd name="connsiteX6" fmla="*/ 100880 w 199467"/>
                <a:gd name="connsiteY6" fmla="*/ 397 h 122714"/>
                <a:gd name="connsiteX7" fmla="*/ 198022 w 199467"/>
                <a:gd name="connsiteY7" fmla="*/ 58898 h 122714"/>
                <a:gd name="connsiteX8" fmla="*/ 199467 w 199467"/>
                <a:gd name="connsiteY8" fmla="*/ 61544 h 122714"/>
                <a:gd name="connsiteX9" fmla="*/ 198022 w 199467"/>
                <a:gd name="connsiteY9" fmla="*/ 64190 h 122714"/>
                <a:gd name="connsiteX10" fmla="*/ 101531 w 199467"/>
                <a:gd name="connsiteY10" fmla="*/ 122277 h 122714"/>
                <a:gd name="connsiteX11" fmla="*/ 100042 w 199467"/>
                <a:gd name="connsiteY11" fmla="*/ 122714 h 12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467" h="122714">
                  <a:moveTo>
                    <a:pt x="100042" y="122714"/>
                  </a:moveTo>
                  <a:cubicBezTo>
                    <a:pt x="99546" y="122714"/>
                    <a:pt x="99039" y="122553"/>
                    <a:pt x="98564" y="122277"/>
                  </a:cubicBezTo>
                  <a:lnTo>
                    <a:pt x="1455" y="63799"/>
                  </a:lnTo>
                  <a:cubicBezTo>
                    <a:pt x="551" y="63247"/>
                    <a:pt x="0" y="62222"/>
                    <a:pt x="0" y="61141"/>
                  </a:cubicBezTo>
                  <a:cubicBezTo>
                    <a:pt x="0" y="60048"/>
                    <a:pt x="551" y="59035"/>
                    <a:pt x="1455" y="58495"/>
                  </a:cubicBezTo>
                  <a:lnTo>
                    <a:pt x="97980" y="397"/>
                  </a:lnTo>
                  <a:cubicBezTo>
                    <a:pt x="98884" y="-132"/>
                    <a:pt x="99988" y="-132"/>
                    <a:pt x="100880" y="397"/>
                  </a:cubicBezTo>
                  <a:lnTo>
                    <a:pt x="198022" y="58898"/>
                  </a:lnTo>
                  <a:cubicBezTo>
                    <a:pt x="198926" y="59438"/>
                    <a:pt x="199467" y="60451"/>
                    <a:pt x="199467" y="61544"/>
                  </a:cubicBezTo>
                  <a:cubicBezTo>
                    <a:pt x="199467" y="62649"/>
                    <a:pt x="198926" y="63650"/>
                    <a:pt x="198022" y="64190"/>
                  </a:cubicBezTo>
                  <a:lnTo>
                    <a:pt x="101531" y="122277"/>
                  </a:lnTo>
                  <a:cubicBezTo>
                    <a:pt x="101057" y="122553"/>
                    <a:pt x="100583" y="122714"/>
                    <a:pt x="100042" y="122714"/>
                  </a:cubicBezTo>
                  <a:close/>
                </a:path>
              </a:pathLst>
            </a:custGeom>
            <a:solidFill>
              <a:srgbClr val="FFFFFF"/>
            </a:solidFill>
            <a:ln w="1263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41"/>
                </a:solidFill>
                <a:effectLst/>
                <a:uLnTx/>
                <a:uFillTx/>
                <a:latin typeface="Segoe UI"/>
                <a:ea typeface="+mn-ea"/>
                <a:cs typeface="+mn-cs"/>
              </a:endParaRPr>
            </a:p>
          </p:txBody>
        </p:sp>
        <p:sp>
          <p:nvSpPr>
            <p:cNvPr id="109" name="Freeform: Shape 108">
              <a:extLst>
                <a:ext uri="{FF2B5EF4-FFF2-40B4-BE49-F238E27FC236}">
                  <a16:creationId xmlns:a16="http://schemas.microsoft.com/office/drawing/2014/main" id="{8CC18668-2D2A-4C5D-BA7D-B2AF3FC339D3}"/>
                </a:ext>
              </a:extLst>
            </p:cNvPr>
            <p:cNvSpPr/>
            <p:nvPr/>
          </p:nvSpPr>
          <p:spPr>
            <a:xfrm>
              <a:off x="4026654" y="3444973"/>
              <a:ext cx="102700" cy="181424"/>
            </a:xfrm>
            <a:custGeom>
              <a:avLst/>
              <a:gdLst>
                <a:gd name="connsiteX0" fmla="*/ 102700 w 102700"/>
                <a:gd name="connsiteY0" fmla="*/ 178352 h 181424"/>
                <a:gd name="connsiteX1" fmla="*/ 102700 w 102700"/>
                <a:gd name="connsiteY1" fmla="*/ 61374 h 181424"/>
                <a:gd name="connsiteX2" fmla="*/ 101266 w 102700"/>
                <a:gd name="connsiteY2" fmla="*/ 58693 h 181424"/>
                <a:gd name="connsiteX3" fmla="*/ 4445 w 102700"/>
                <a:gd name="connsiteY3" fmla="*/ 423 h 181424"/>
                <a:gd name="connsiteX4" fmla="*/ 1500 w 102700"/>
                <a:gd name="connsiteY4" fmla="*/ 423 h 181424"/>
                <a:gd name="connsiteX5" fmla="*/ 0 w 102700"/>
                <a:gd name="connsiteY5" fmla="*/ 3046 h 181424"/>
                <a:gd name="connsiteX6" fmla="*/ 0 w 102700"/>
                <a:gd name="connsiteY6" fmla="*/ 120105 h 181424"/>
                <a:gd name="connsiteX7" fmla="*/ 1500 w 102700"/>
                <a:gd name="connsiteY7" fmla="*/ 122718 h 181424"/>
                <a:gd name="connsiteX8" fmla="*/ 98310 w 102700"/>
                <a:gd name="connsiteY8" fmla="*/ 181010 h 181424"/>
                <a:gd name="connsiteX9" fmla="*/ 99788 w 102700"/>
                <a:gd name="connsiteY9" fmla="*/ 181424 h 181424"/>
                <a:gd name="connsiteX10" fmla="*/ 99810 w 102700"/>
                <a:gd name="connsiteY10" fmla="*/ 181424 h 181424"/>
                <a:gd name="connsiteX11" fmla="*/ 101266 w 102700"/>
                <a:gd name="connsiteY11" fmla="*/ 181010 h 181424"/>
                <a:gd name="connsiteX12" fmla="*/ 102700 w 102700"/>
                <a:gd name="connsiteY12" fmla="*/ 178352 h 18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700" h="181424">
                  <a:moveTo>
                    <a:pt x="102700" y="178352"/>
                  </a:moveTo>
                  <a:lnTo>
                    <a:pt x="102700" y="61374"/>
                  </a:lnTo>
                  <a:cubicBezTo>
                    <a:pt x="102700" y="60270"/>
                    <a:pt x="102126" y="59269"/>
                    <a:pt x="101266" y="58693"/>
                  </a:cubicBezTo>
                  <a:lnTo>
                    <a:pt x="4445" y="423"/>
                  </a:lnTo>
                  <a:cubicBezTo>
                    <a:pt x="3496" y="-141"/>
                    <a:pt x="2393" y="-141"/>
                    <a:pt x="1500" y="423"/>
                  </a:cubicBezTo>
                  <a:cubicBezTo>
                    <a:pt x="573" y="965"/>
                    <a:pt x="10" y="1954"/>
                    <a:pt x="0" y="3046"/>
                  </a:cubicBezTo>
                  <a:lnTo>
                    <a:pt x="0" y="120105"/>
                  </a:lnTo>
                  <a:cubicBezTo>
                    <a:pt x="10" y="121209"/>
                    <a:pt x="573" y="122188"/>
                    <a:pt x="1500" y="122718"/>
                  </a:cubicBezTo>
                  <a:lnTo>
                    <a:pt x="98310" y="181010"/>
                  </a:lnTo>
                  <a:cubicBezTo>
                    <a:pt x="98740" y="181287"/>
                    <a:pt x="99237" y="181424"/>
                    <a:pt x="99788" y="181424"/>
                  </a:cubicBezTo>
                  <a:lnTo>
                    <a:pt x="99810" y="181424"/>
                  </a:lnTo>
                  <a:cubicBezTo>
                    <a:pt x="100285" y="181424"/>
                    <a:pt x="100791" y="181287"/>
                    <a:pt x="101266" y="181010"/>
                  </a:cubicBezTo>
                  <a:cubicBezTo>
                    <a:pt x="102126" y="180458"/>
                    <a:pt x="102700" y="179469"/>
                    <a:pt x="102700" y="178352"/>
                  </a:cubicBezTo>
                  <a:close/>
                </a:path>
              </a:pathLst>
            </a:custGeom>
            <a:solidFill>
              <a:srgbClr val="BEEDF7"/>
            </a:solidFill>
            <a:ln w="1263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41"/>
                </a:solidFill>
                <a:effectLst/>
                <a:uLnTx/>
                <a:uFillTx/>
                <a:latin typeface="Segoe UI"/>
                <a:ea typeface="+mn-ea"/>
                <a:cs typeface="+mn-cs"/>
              </a:endParaRPr>
            </a:p>
          </p:txBody>
        </p:sp>
        <p:sp>
          <p:nvSpPr>
            <p:cNvPr id="110" name="Freeform: Shape 109">
              <a:extLst>
                <a:ext uri="{FF2B5EF4-FFF2-40B4-BE49-F238E27FC236}">
                  <a16:creationId xmlns:a16="http://schemas.microsoft.com/office/drawing/2014/main" id="{75E1F658-1570-4947-AC38-7A4F5A500A0F}"/>
                </a:ext>
              </a:extLst>
            </p:cNvPr>
            <p:cNvSpPr/>
            <p:nvPr/>
          </p:nvSpPr>
          <p:spPr>
            <a:xfrm>
              <a:off x="4150924" y="3445749"/>
              <a:ext cx="102624" cy="180656"/>
            </a:xfrm>
            <a:custGeom>
              <a:avLst/>
              <a:gdLst>
                <a:gd name="connsiteX0" fmla="*/ 101134 w 102624"/>
                <a:gd name="connsiteY0" fmla="*/ 121950 h 180656"/>
                <a:gd name="connsiteX1" fmla="*/ 102624 w 102624"/>
                <a:gd name="connsiteY1" fmla="*/ 119291 h 180656"/>
                <a:gd name="connsiteX2" fmla="*/ 102624 w 102624"/>
                <a:gd name="connsiteY2" fmla="*/ 3061 h 180656"/>
                <a:gd name="connsiteX3" fmla="*/ 101134 w 102624"/>
                <a:gd name="connsiteY3" fmla="*/ 415 h 180656"/>
                <a:gd name="connsiteX4" fmla="*/ 98234 w 102624"/>
                <a:gd name="connsiteY4" fmla="*/ 415 h 180656"/>
                <a:gd name="connsiteX5" fmla="*/ 1412 w 102624"/>
                <a:gd name="connsiteY5" fmla="*/ 58685 h 180656"/>
                <a:gd name="connsiteX6" fmla="*/ 0 w 102624"/>
                <a:gd name="connsiteY6" fmla="*/ 61308 h 180656"/>
                <a:gd name="connsiteX7" fmla="*/ 0 w 102624"/>
                <a:gd name="connsiteY7" fmla="*/ 177607 h 180656"/>
                <a:gd name="connsiteX8" fmla="*/ 1412 w 102624"/>
                <a:gd name="connsiteY8" fmla="*/ 180242 h 180656"/>
                <a:gd name="connsiteX9" fmla="*/ 2924 w 102624"/>
                <a:gd name="connsiteY9" fmla="*/ 180656 h 180656"/>
                <a:gd name="connsiteX10" fmla="*/ 2945 w 102624"/>
                <a:gd name="connsiteY10" fmla="*/ 180656 h 180656"/>
                <a:gd name="connsiteX11" fmla="*/ 4357 w 102624"/>
                <a:gd name="connsiteY11" fmla="*/ 180242 h 180656"/>
                <a:gd name="connsiteX12" fmla="*/ 101134 w 102624"/>
                <a:gd name="connsiteY12" fmla="*/ 121950 h 18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624" h="180656">
                  <a:moveTo>
                    <a:pt x="101134" y="121950"/>
                  </a:moveTo>
                  <a:cubicBezTo>
                    <a:pt x="102061" y="121408"/>
                    <a:pt x="102624" y="120419"/>
                    <a:pt x="102624" y="119291"/>
                  </a:cubicBezTo>
                  <a:lnTo>
                    <a:pt x="102624" y="3061"/>
                  </a:lnTo>
                  <a:cubicBezTo>
                    <a:pt x="102624" y="1968"/>
                    <a:pt x="102061" y="955"/>
                    <a:pt x="101134" y="415"/>
                  </a:cubicBezTo>
                  <a:cubicBezTo>
                    <a:pt x="100230" y="-138"/>
                    <a:pt x="99160" y="-138"/>
                    <a:pt x="98234" y="415"/>
                  </a:cubicBezTo>
                  <a:lnTo>
                    <a:pt x="1412" y="58685"/>
                  </a:lnTo>
                  <a:cubicBezTo>
                    <a:pt x="563" y="59237"/>
                    <a:pt x="11" y="60250"/>
                    <a:pt x="0" y="61308"/>
                  </a:cubicBezTo>
                  <a:lnTo>
                    <a:pt x="0" y="177607"/>
                  </a:lnTo>
                  <a:cubicBezTo>
                    <a:pt x="11" y="178723"/>
                    <a:pt x="563" y="179702"/>
                    <a:pt x="1412" y="180242"/>
                  </a:cubicBezTo>
                  <a:cubicBezTo>
                    <a:pt x="1897" y="180519"/>
                    <a:pt x="2394" y="180656"/>
                    <a:pt x="2924" y="180656"/>
                  </a:cubicBezTo>
                  <a:lnTo>
                    <a:pt x="2945" y="180656"/>
                  </a:lnTo>
                  <a:cubicBezTo>
                    <a:pt x="3453" y="180656"/>
                    <a:pt x="3960" y="180519"/>
                    <a:pt x="4357" y="180242"/>
                  </a:cubicBezTo>
                  <a:lnTo>
                    <a:pt x="101134" y="121950"/>
                  </a:lnTo>
                  <a:close/>
                </a:path>
              </a:pathLst>
            </a:custGeom>
            <a:solidFill>
              <a:srgbClr val="7CDBF1"/>
            </a:solidFill>
            <a:ln w="1263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41"/>
                </a:solidFill>
                <a:effectLst/>
                <a:uLnTx/>
                <a:uFillTx/>
                <a:latin typeface="Segoe UI"/>
                <a:ea typeface="+mn-ea"/>
                <a:cs typeface="+mn-cs"/>
              </a:endParaRPr>
            </a:p>
          </p:txBody>
        </p:sp>
        <p:sp>
          <p:nvSpPr>
            <p:cNvPr id="111" name="Freeform: Shape 110">
              <a:extLst>
                <a:ext uri="{FF2B5EF4-FFF2-40B4-BE49-F238E27FC236}">
                  <a16:creationId xmlns:a16="http://schemas.microsoft.com/office/drawing/2014/main" id="{4898AFC1-4486-4D36-920D-51C68985EF0E}"/>
                </a:ext>
              </a:extLst>
            </p:cNvPr>
            <p:cNvSpPr/>
            <p:nvPr/>
          </p:nvSpPr>
          <p:spPr>
            <a:xfrm>
              <a:off x="3858628" y="3284111"/>
              <a:ext cx="518521" cy="420400"/>
            </a:xfrm>
            <a:custGeom>
              <a:avLst/>
              <a:gdLst>
                <a:gd name="connsiteX0" fmla="*/ 41793 w 518521"/>
                <a:gd name="connsiteY0" fmla="*/ 376133 h 420400"/>
                <a:gd name="connsiteX1" fmla="*/ 41793 w 518521"/>
                <a:gd name="connsiteY1" fmla="*/ 44266 h 420400"/>
                <a:gd name="connsiteX2" fmla="*/ 468334 w 518521"/>
                <a:gd name="connsiteY2" fmla="*/ 44266 h 420400"/>
                <a:gd name="connsiteX3" fmla="*/ 518522 w 518521"/>
                <a:gd name="connsiteY3" fmla="*/ 23 h 420400"/>
                <a:gd name="connsiteX4" fmla="*/ 518400 w 518521"/>
                <a:gd name="connsiteY4" fmla="*/ 12 h 420400"/>
                <a:gd name="connsiteX5" fmla="*/ 518179 w 518521"/>
                <a:gd name="connsiteY5" fmla="*/ 0 h 420400"/>
                <a:gd name="connsiteX6" fmla="*/ 29969 w 518521"/>
                <a:gd name="connsiteY6" fmla="*/ 0 h 420400"/>
                <a:gd name="connsiteX7" fmla="*/ 11240 w 518521"/>
                <a:gd name="connsiteY7" fmla="*/ 7606 h 420400"/>
                <a:gd name="connsiteX8" fmla="*/ 0 w 518521"/>
                <a:gd name="connsiteY8" fmla="*/ 32748 h 420400"/>
                <a:gd name="connsiteX9" fmla="*/ 0 w 518521"/>
                <a:gd name="connsiteY9" fmla="*/ 387917 h 420400"/>
                <a:gd name="connsiteX10" fmla="*/ 29969 w 518521"/>
                <a:gd name="connsiteY10" fmla="*/ 420400 h 420400"/>
                <a:gd name="connsiteX11" fmla="*/ 41583 w 518521"/>
                <a:gd name="connsiteY11" fmla="*/ 420400 h 420400"/>
                <a:gd name="connsiteX12" fmla="*/ 91814 w 518521"/>
                <a:gd name="connsiteY12" fmla="*/ 376133 h 420400"/>
                <a:gd name="connsiteX13" fmla="*/ 41793 w 518521"/>
                <a:gd name="connsiteY13" fmla="*/ 376133 h 42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8521" h="420400">
                  <a:moveTo>
                    <a:pt x="41793" y="376133"/>
                  </a:moveTo>
                  <a:lnTo>
                    <a:pt x="41793" y="44266"/>
                  </a:lnTo>
                  <a:lnTo>
                    <a:pt x="468334" y="44266"/>
                  </a:lnTo>
                  <a:lnTo>
                    <a:pt x="518522" y="23"/>
                  </a:lnTo>
                  <a:cubicBezTo>
                    <a:pt x="518477" y="23"/>
                    <a:pt x="518444" y="12"/>
                    <a:pt x="518400" y="12"/>
                  </a:cubicBezTo>
                  <a:cubicBezTo>
                    <a:pt x="518334" y="0"/>
                    <a:pt x="518256" y="0"/>
                    <a:pt x="518179" y="0"/>
                  </a:cubicBezTo>
                  <a:lnTo>
                    <a:pt x="29969" y="0"/>
                  </a:lnTo>
                  <a:cubicBezTo>
                    <a:pt x="22832" y="0"/>
                    <a:pt x="16380" y="2969"/>
                    <a:pt x="11240" y="7606"/>
                  </a:cubicBezTo>
                  <a:cubicBezTo>
                    <a:pt x="4434" y="13751"/>
                    <a:pt x="0" y="22898"/>
                    <a:pt x="0" y="32748"/>
                  </a:cubicBezTo>
                  <a:lnTo>
                    <a:pt x="0" y="387917"/>
                  </a:lnTo>
                  <a:cubicBezTo>
                    <a:pt x="0" y="405096"/>
                    <a:pt x="13379" y="420400"/>
                    <a:pt x="29969" y="420400"/>
                  </a:cubicBezTo>
                  <a:lnTo>
                    <a:pt x="41583" y="420400"/>
                  </a:lnTo>
                  <a:lnTo>
                    <a:pt x="91814" y="376133"/>
                  </a:lnTo>
                  <a:lnTo>
                    <a:pt x="41793" y="376133"/>
                  </a:lnTo>
                  <a:close/>
                </a:path>
              </a:pathLst>
            </a:custGeom>
            <a:solidFill>
              <a:srgbClr val="707070"/>
            </a:solidFill>
            <a:ln w="1263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41"/>
                </a:solidFill>
                <a:effectLst/>
                <a:uLnTx/>
                <a:uFillTx/>
                <a:latin typeface="Segoe UI"/>
                <a:ea typeface="+mn-ea"/>
                <a:cs typeface="+mn-cs"/>
              </a:endParaRPr>
            </a:p>
          </p:txBody>
        </p:sp>
        <p:sp>
          <p:nvSpPr>
            <p:cNvPr id="112" name="Freeform: Shape 111">
              <a:extLst>
                <a:ext uri="{FF2B5EF4-FFF2-40B4-BE49-F238E27FC236}">
                  <a16:creationId xmlns:a16="http://schemas.microsoft.com/office/drawing/2014/main" id="{CD77812D-09AB-47EE-9A70-E6DB2EAECED8}"/>
                </a:ext>
              </a:extLst>
            </p:cNvPr>
            <p:cNvSpPr/>
            <p:nvPr/>
          </p:nvSpPr>
          <p:spPr>
            <a:xfrm>
              <a:off x="4124433" y="3300042"/>
              <a:ext cx="15651" cy="16339"/>
            </a:xfrm>
            <a:custGeom>
              <a:avLst/>
              <a:gdLst>
                <a:gd name="connsiteX0" fmla="*/ 15651 w 15651"/>
                <a:gd name="connsiteY0" fmla="*/ 8170 h 16339"/>
                <a:gd name="connsiteX1" fmla="*/ 7821 w 15651"/>
                <a:gd name="connsiteY1" fmla="*/ 16340 h 16339"/>
                <a:gd name="connsiteX2" fmla="*/ 0 w 15651"/>
                <a:gd name="connsiteY2" fmla="*/ 8170 h 16339"/>
                <a:gd name="connsiteX3" fmla="*/ 7821 w 15651"/>
                <a:gd name="connsiteY3" fmla="*/ 0 h 16339"/>
                <a:gd name="connsiteX4" fmla="*/ 15651 w 15651"/>
                <a:gd name="connsiteY4" fmla="*/ 8170 h 1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 h="16339">
                  <a:moveTo>
                    <a:pt x="15651" y="8170"/>
                  </a:moveTo>
                  <a:cubicBezTo>
                    <a:pt x="15651" y="12680"/>
                    <a:pt x="12155" y="16340"/>
                    <a:pt x="7821" y="16340"/>
                  </a:cubicBezTo>
                  <a:cubicBezTo>
                    <a:pt x="3485" y="16340"/>
                    <a:pt x="0" y="12680"/>
                    <a:pt x="0" y="8170"/>
                  </a:cubicBezTo>
                  <a:cubicBezTo>
                    <a:pt x="0" y="3648"/>
                    <a:pt x="3485" y="0"/>
                    <a:pt x="7821" y="0"/>
                  </a:cubicBezTo>
                  <a:cubicBezTo>
                    <a:pt x="12155" y="0"/>
                    <a:pt x="15651" y="3648"/>
                    <a:pt x="15651" y="8170"/>
                  </a:cubicBezTo>
                  <a:close/>
                </a:path>
              </a:pathLst>
            </a:custGeom>
            <a:solidFill>
              <a:srgbClr val="B7D332"/>
            </a:solidFill>
            <a:ln w="1263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41"/>
                </a:solidFill>
                <a:effectLst/>
                <a:uLnTx/>
                <a:uFillTx/>
                <a:latin typeface="Segoe UI"/>
                <a:ea typeface="+mn-ea"/>
                <a:cs typeface="+mn-cs"/>
              </a:endParaRPr>
            </a:p>
          </p:txBody>
        </p:sp>
      </p:grpSp>
      <p:sp>
        <p:nvSpPr>
          <p:cNvPr id="113" name="TextBox 112">
            <a:extLst>
              <a:ext uri="{FF2B5EF4-FFF2-40B4-BE49-F238E27FC236}">
                <a16:creationId xmlns:a16="http://schemas.microsoft.com/office/drawing/2014/main" id="{EEB598AC-8F88-425C-8DCE-8F5D2A158DCD}"/>
              </a:ext>
            </a:extLst>
          </p:cNvPr>
          <p:cNvSpPr txBox="1"/>
          <p:nvPr/>
        </p:nvSpPr>
        <p:spPr>
          <a:xfrm>
            <a:off x="1613229" y="1582823"/>
            <a:ext cx="119540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78D3"/>
                </a:solidFill>
                <a:effectLst/>
                <a:uLnTx/>
                <a:uFillTx/>
                <a:latin typeface="Segoe UI Semibold"/>
                <a:ea typeface="+mn-ea"/>
                <a:cs typeface="+mn-cs"/>
              </a:rPr>
              <a:t>Microsoft  Azure</a:t>
            </a:r>
          </a:p>
        </p:txBody>
      </p:sp>
      <p:sp>
        <p:nvSpPr>
          <p:cNvPr id="143" name="TextBox 142">
            <a:extLst>
              <a:ext uri="{FF2B5EF4-FFF2-40B4-BE49-F238E27FC236}">
                <a16:creationId xmlns:a16="http://schemas.microsoft.com/office/drawing/2014/main" id="{82B76796-E75E-40FD-AACF-AA6517C0C10D}"/>
              </a:ext>
            </a:extLst>
          </p:cNvPr>
          <p:cNvSpPr txBox="1"/>
          <p:nvPr/>
        </p:nvSpPr>
        <p:spPr>
          <a:xfrm>
            <a:off x="4974661" y="902004"/>
            <a:ext cx="3824125" cy="4336572"/>
          </a:xfrm>
          <a:prstGeom prst="rect">
            <a:avLst/>
          </a:prstGeom>
          <a:noFill/>
        </p:spPr>
        <p:txBody>
          <a:bodyPr wrap="square" lIns="182880" tIns="146304" rIns="182880" bIns="146304" rtlCol="0">
            <a:spAutoFit/>
          </a:bodyPr>
          <a:lstStyle/>
          <a:p>
            <a:pPr marL="171450" marR="0" lvl="0" indent="-171450" algn="l" defTabSz="457200" rtl="0" eaLnBrk="1" fontAlgn="auto" latinLnBrk="0" hangingPunct="1">
              <a:lnSpc>
                <a:spcPct val="150000"/>
              </a:lnSpc>
              <a:spcBef>
                <a:spcPts val="0"/>
              </a:spcBef>
              <a:spcAft>
                <a:spcPts val="600"/>
              </a:spcAft>
              <a:buClr>
                <a:srgbClr val="3C3C41">
                  <a:lumMod val="50000"/>
                </a:srgbClr>
              </a:buClr>
              <a:buSzTx/>
              <a:buFont typeface="Arial" panose="020B0604020202020204" pitchFamily="34" charset="0"/>
              <a:buChar char="•"/>
              <a:tabLst/>
              <a:defRPr/>
            </a:pPr>
            <a:r>
              <a:rPr kumimoji="0" lang="en-US" sz="1400" b="0" i="0" u="none" strike="noStrike" kern="1200" cap="none" spc="0" normalizeH="0" baseline="0" noProof="0">
                <a:ln>
                  <a:noFill/>
                </a:ln>
                <a:gradFill>
                  <a:gsLst>
                    <a:gs pos="2917">
                      <a:srgbClr val="3C3C41"/>
                    </a:gs>
                    <a:gs pos="30000">
                      <a:srgbClr val="3C3C41"/>
                    </a:gs>
                  </a:gsLst>
                  <a:lin ang="5400000" scaled="0"/>
                </a:gradFill>
                <a:effectLst/>
                <a:uLnTx/>
                <a:uFillTx/>
                <a:latin typeface="Segoe UI"/>
                <a:ea typeface="+mn-ea"/>
                <a:cs typeface="+mn-cs"/>
              </a:rPr>
              <a:t>Large scale </a:t>
            </a:r>
            <a:r>
              <a:rPr kumimoji="0" lang="en-US" sz="1400" b="0" i="0" u="none" strike="noStrike" kern="1200" cap="none" spc="0" normalizeH="0" baseline="0" noProof="0">
                <a:ln>
                  <a:noFill/>
                </a:ln>
                <a:solidFill>
                  <a:srgbClr val="0078D3"/>
                </a:solidFill>
                <a:effectLst/>
                <a:uLnTx/>
                <a:uFillTx/>
                <a:latin typeface="Segoe UI Semibold"/>
                <a:ea typeface="+mn-ea"/>
                <a:cs typeface="+mn-cs"/>
              </a:rPr>
              <a:t>bulk migration </a:t>
            </a:r>
            <a:r>
              <a:rPr kumimoji="0" lang="en-US" sz="1400" b="0" i="0" u="none" strike="noStrike" kern="1200" cap="none" spc="0" normalizeH="0" baseline="0" noProof="0">
                <a:ln>
                  <a:noFill/>
                </a:ln>
                <a:gradFill>
                  <a:gsLst>
                    <a:gs pos="2917">
                      <a:srgbClr val="3C3C41"/>
                    </a:gs>
                    <a:gs pos="30000">
                      <a:srgbClr val="3C3C41"/>
                    </a:gs>
                  </a:gsLst>
                  <a:lin ang="5400000" scaled="0"/>
                </a:gradFill>
                <a:effectLst/>
                <a:uLnTx/>
                <a:uFillTx/>
                <a:latin typeface="Segoe UI"/>
                <a:ea typeface="+mn-ea"/>
                <a:cs typeface="+mn-cs"/>
              </a:rPr>
              <a:t>using HCX</a:t>
            </a:r>
          </a:p>
          <a:p>
            <a:pPr marL="171450" marR="0" lvl="0" indent="-171450" algn="l" defTabSz="457200" rtl="0" eaLnBrk="1" fontAlgn="auto" latinLnBrk="0" hangingPunct="1">
              <a:lnSpc>
                <a:spcPct val="150000"/>
              </a:lnSpc>
              <a:spcBef>
                <a:spcPts val="0"/>
              </a:spcBef>
              <a:spcAft>
                <a:spcPts val="600"/>
              </a:spcAft>
              <a:buClr>
                <a:srgbClr val="3C3C41">
                  <a:lumMod val="50000"/>
                </a:srgbClr>
              </a:buClr>
              <a:buSzTx/>
              <a:buFont typeface="Arial" panose="020B0604020202020204" pitchFamily="34" charset="0"/>
              <a:buChar char="•"/>
              <a:tabLst/>
              <a:defRPr/>
            </a:pPr>
            <a:r>
              <a:rPr kumimoji="0" lang="en-US" sz="1400" b="0" i="0" u="none" strike="noStrike" kern="1200" cap="none" spc="0" normalizeH="0" baseline="0" noProof="0">
                <a:ln>
                  <a:noFill/>
                </a:ln>
                <a:gradFill>
                  <a:gsLst>
                    <a:gs pos="2917">
                      <a:srgbClr val="3C3C41"/>
                    </a:gs>
                    <a:gs pos="30000">
                      <a:srgbClr val="3C3C41"/>
                    </a:gs>
                  </a:gsLst>
                  <a:lin ang="5400000" scaled="0"/>
                </a:gradFill>
                <a:effectLst/>
                <a:uLnTx/>
                <a:uFillTx/>
                <a:latin typeface="Segoe UI Semibold"/>
                <a:ea typeface="+mn-ea"/>
                <a:cs typeface="+mn-cs"/>
                <a:hlinkClick r:id="rId2"/>
              </a:rPr>
              <a:t>Replication Assisted </a:t>
            </a:r>
            <a:r>
              <a:rPr kumimoji="0" lang="en-US" sz="1400" b="0" i="0" u="none" strike="noStrike" kern="1200" cap="none" spc="0" normalizeH="0" baseline="0" noProof="0" err="1">
                <a:ln>
                  <a:noFill/>
                </a:ln>
                <a:gradFill>
                  <a:gsLst>
                    <a:gs pos="2917">
                      <a:srgbClr val="3C3C41"/>
                    </a:gs>
                    <a:gs pos="30000">
                      <a:srgbClr val="3C3C41"/>
                    </a:gs>
                  </a:gsLst>
                  <a:lin ang="5400000" scaled="0"/>
                </a:gradFill>
                <a:effectLst/>
                <a:uLnTx/>
                <a:uFillTx/>
                <a:latin typeface="Segoe UI Semibold"/>
                <a:ea typeface="+mn-ea"/>
                <a:cs typeface="+mn-cs"/>
                <a:hlinkClick r:id="rId2"/>
              </a:rPr>
              <a:t>vMotion</a:t>
            </a:r>
            <a:endParaRPr kumimoji="0" lang="en-US" sz="1400" b="0" i="0" u="none" strike="noStrike" kern="1200" cap="none" spc="0" normalizeH="0" baseline="0" noProof="0">
              <a:ln>
                <a:noFill/>
              </a:ln>
              <a:gradFill>
                <a:gsLst>
                  <a:gs pos="2917">
                    <a:srgbClr val="3C3C41"/>
                  </a:gs>
                  <a:gs pos="30000">
                    <a:srgbClr val="3C3C41"/>
                  </a:gs>
                </a:gsLst>
                <a:lin ang="5400000" scaled="0"/>
              </a:gradFill>
              <a:effectLst/>
              <a:uLnTx/>
              <a:uFillTx/>
              <a:latin typeface="Segoe UI Semibold"/>
              <a:ea typeface="+mn-ea"/>
              <a:cs typeface="+mn-cs"/>
            </a:endParaRPr>
          </a:p>
          <a:p>
            <a:pPr marL="171450" marR="0" lvl="0" indent="-171450" algn="l" defTabSz="457200" rtl="0" eaLnBrk="1" fontAlgn="auto" latinLnBrk="0" hangingPunct="1">
              <a:lnSpc>
                <a:spcPct val="150000"/>
              </a:lnSpc>
              <a:spcBef>
                <a:spcPts val="0"/>
              </a:spcBef>
              <a:spcAft>
                <a:spcPts val="600"/>
              </a:spcAft>
              <a:buClr>
                <a:srgbClr val="3C3C41">
                  <a:lumMod val="50000"/>
                </a:srgbClr>
              </a:buClr>
              <a:buSzTx/>
              <a:buFont typeface="Arial" panose="020B0604020202020204" pitchFamily="34" charset="0"/>
              <a:buChar char="•"/>
              <a:tabLst/>
              <a:defRPr/>
            </a:pPr>
            <a:r>
              <a:rPr kumimoji="0" lang="en-US" sz="1400" b="0" i="0" u="none" strike="noStrike" kern="1200" cap="none" spc="0" normalizeH="0" baseline="0" noProof="0">
                <a:ln>
                  <a:noFill/>
                </a:ln>
                <a:gradFill>
                  <a:gsLst>
                    <a:gs pos="2917">
                      <a:srgbClr val="3C3C41"/>
                    </a:gs>
                    <a:gs pos="30000">
                      <a:srgbClr val="3C3C41"/>
                    </a:gs>
                  </a:gsLst>
                  <a:lin ang="5400000" scaled="0"/>
                </a:gradFill>
                <a:effectLst/>
                <a:uLnTx/>
                <a:uFillTx/>
                <a:latin typeface="Segoe UI"/>
                <a:ea typeface="+mn-ea"/>
                <a:cs typeface="+mn-cs"/>
              </a:rPr>
              <a:t>Any </a:t>
            </a:r>
            <a:r>
              <a:rPr kumimoji="0" lang="en-US" sz="1400" b="0" i="0" u="none" strike="noStrike" kern="1200" cap="none" spc="0" normalizeH="0" baseline="0" noProof="0">
                <a:ln>
                  <a:noFill/>
                </a:ln>
                <a:solidFill>
                  <a:srgbClr val="0078D3"/>
                </a:solidFill>
                <a:effectLst/>
                <a:uLnTx/>
                <a:uFillTx/>
                <a:latin typeface="Segoe UI Semibold"/>
                <a:ea typeface="+mn-ea"/>
                <a:cs typeface="+mn-cs"/>
              </a:rPr>
              <a:t>vSphere to vSphere </a:t>
            </a:r>
            <a:r>
              <a:rPr kumimoji="0" lang="en-US" sz="1400" b="0" i="0" u="none" strike="noStrike" kern="1200" cap="none" spc="0" normalizeH="0" baseline="0" noProof="0">
                <a:ln>
                  <a:noFill/>
                </a:ln>
                <a:gradFill>
                  <a:gsLst>
                    <a:gs pos="2917">
                      <a:srgbClr val="3C3C41"/>
                    </a:gs>
                    <a:gs pos="30000">
                      <a:srgbClr val="3C3C41"/>
                    </a:gs>
                  </a:gsLst>
                  <a:lin ang="5400000" scaled="0"/>
                </a:gradFill>
                <a:effectLst/>
                <a:uLnTx/>
                <a:uFillTx/>
                <a:latin typeface="Segoe UI"/>
                <a:ea typeface="+mn-ea"/>
                <a:cs typeface="+mn-cs"/>
              </a:rPr>
              <a:t>migration</a:t>
            </a:r>
          </a:p>
          <a:p>
            <a:pPr marL="171450" marR="0" lvl="0" indent="-171450" algn="l" defTabSz="457200" rtl="0" eaLnBrk="1" fontAlgn="auto" latinLnBrk="0" hangingPunct="1">
              <a:lnSpc>
                <a:spcPct val="150000"/>
              </a:lnSpc>
              <a:spcBef>
                <a:spcPts val="0"/>
              </a:spcBef>
              <a:spcAft>
                <a:spcPts val="600"/>
              </a:spcAft>
              <a:buClr>
                <a:srgbClr val="3C3C41">
                  <a:lumMod val="50000"/>
                </a:srgbClr>
              </a:buClr>
              <a:buSzTx/>
              <a:buFont typeface="Arial" panose="020B0604020202020204" pitchFamily="34" charset="0"/>
              <a:buChar char="•"/>
              <a:tabLst/>
              <a:defRPr/>
            </a:pPr>
            <a:r>
              <a:rPr kumimoji="0" lang="en-US" sz="1400" b="0" i="0" u="none" strike="noStrike" kern="1200" cap="none" spc="0" normalizeH="0" baseline="0" noProof="0">
                <a:ln>
                  <a:noFill/>
                </a:ln>
                <a:solidFill>
                  <a:srgbClr val="0078D3"/>
                </a:solidFill>
                <a:effectLst/>
                <a:uLnTx/>
                <a:uFillTx/>
                <a:latin typeface="Segoe UI Semibold"/>
                <a:ea typeface="+mn-ea"/>
                <a:cs typeface="+mn-cs"/>
              </a:rPr>
              <a:t>vSphere version upgrade</a:t>
            </a:r>
            <a:r>
              <a:rPr kumimoji="0" lang="en-US" sz="1400" b="0" i="0" u="none" strike="noStrike" kern="1200" cap="none" spc="0" normalizeH="0" baseline="0" noProof="0">
                <a:ln>
                  <a:noFill/>
                </a:ln>
                <a:gradFill>
                  <a:gsLst>
                    <a:gs pos="2917">
                      <a:srgbClr val="3C3C41"/>
                    </a:gs>
                    <a:gs pos="30000">
                      <a:srgbClr val="3C3C41"/>
                    </a:gs>
                  </a:gsLst>
                  <a:lin ang="5400000" scaled="0"/>
                </a:gradFill>
                <a:effectLst/>
                <a:uLnTx/>
                <a:uFillTx/>
                <a:latin typeface="Segoe UI"/>
                <a:ea typeface="+mn-ea"/>
                <a:cs typeface="+mn-cs"/>
              </a:rPr>
              <a:t>: vSphere 5.0+ to any current vSphere version</a:t>
            </a:r>
          </a:p>
          <a:p>
            <a:pPr marL="171450" marR="0" lvl="0" indent="-171450" algn="l" defTabSz="457200" rtl="0" eaLnBrk="1" fontAlgn="auto" latinLnBrk="0" hangingPunct="1">
              <a:lnSpc>
                <a:spcPct val="150000"/>
              </a:lnSpc>
              <a:spcBef>
                <a:spcPts val="0"/>
              </a:spcBef>
              <a:spcAft>
                <a:spcPts val="600"/>
              </a:spcAft>
              <a:buClr>
                <a:srgbClr val="3C3C41">
                  <a:lumMod val="50000"/>
                </a:srgbClr>
              </a:buClr>
              <a:buSzTx/>
              <a:buFont typeface="Arial" panose="020B0604020202020204" pitchFamily="34" charset="0"/>
              <a:buChar char="•"/>
              <a:tabLst/>
              <a:defRPr/>
            </a:pPr>
            <a:r>
              <a:rPr kumimoji="0" lang="en-US" sz="1400" b="0" i="0" u="none" strike="noStrike" kern="1200" cap="none" spc="0" normalizeH="0" baseline="0" noProof="0">
                <a:ln>
                  <a:noFill/>
                </a:ln>
                <a:solidFill>
                  <a:srgbClr val="0078D3"/>
                </a:solidFill>
                <a:effectLst/>
                <a:uLnTx/>
                <a:uFillTx/>
                <a:latin typeface="Segoe UI Semibold"/>
                <a:ea typeface="+mn-ea"/>
                <a:cs typeface="+mn-cs"/>
              </a:rPr>
              <a:t>HCX for site pairing </a:t>
            </a:r>
            <a:r>
              <a:rPr kumimoji="0" lang="en-US" sz="1400" b="0" i="0" u="none" strike="noStrike" kern="1200" cap="none" spc="0" normalizeH="0" baseline="0" noProof="0">
                <a:ln>
                  <a:noFill/>
                </a:ln>
                <a:solidFill>
                  <a:srgbClr val="3C3C41"/>
                </a:solidFill>
                <a:effectLst/>
                <a:uLnTx/>
                <a:uFillTx/>
                <a:latin typeface="Segoe UI"/>
                <a:ea typeface="+mn-ea"/>
                <a:cs typeface="+mn-cs"/>
              </a:rPr>
              <a:t>and DR</a:t>
            </a:r>
          </a:p>
          <a:p>
            <a:pPr marL="171450" marR="0" lvl="0" indent="-171450" algn="l" defTabSz="457200" rtl="0" eaLnBrk="1" fontAlgn="auto" latinLnBrk="0" hangingPunct="1">
              <a:lnSpc>
                <a:spcPct val="150000"/>
              </a:lnSpc>
              <a:spcBef>
                <a:spcPts val="0"/>
              </a:spcBef>
              <a:spcAft>
                <a:spcPts val="600"/>
              </a:spcAft>
              <a:buClr>
                <a:srgbClr val="3C3C41">
                  <a:lumMod val="50000"/>
                </a:srgbClr>
              </a:buClr>
              <a:buSzTx/>
              <a:buFont typeface="Arial" panose="020B0604020202020204" pitchFamily="34" charset="0"/>
              <a:buChar char="•"/>
              <a:tabLst/>
              <a:defRPr/>
            </a:pPr>
            <a:r>
              <a:rPr kumimoji="0" lang="en-US" sz="1400" b="0" i="0" u="none" strike="noStrike" kern="1200" cap="none" spc="0" normalizeH="0" baseline="0" noProof="0">
                <a:ln>
                  <a:noFill/>
                </a:ln>
                <a:solidFill>
                  <a:srgbClr val="0078D3"/>
                </a:solidFill>
                <a:effectLst/>
                <a:uLnTx/>
                <a:uFillTx/>
                <a:latin typeface="Segoe UI Semibold"/>
                <a:ea typeface="+mn-ea"/>
                <a:cs typeface="+mn-cs"/>
              </a:rPr>
              <a:t>Parallel VM migration</a:t>
            </a:r>
            <a:r>
              <a:rPr kumimoji="0" lang="en-US" sz="1400" b="0" i="0" u="none" strike="noStrike" kern="1200" cap="none" spc="0" normalizeH="0" baseline="0" noProof="0">
                <a:ln>
                  <a:noFill/>
                </a:ln>
                <a:gradFill>
                  <a:gsLst>
                    <a:gs pos="2917">
                      <a:srgbClr val="3C3C41"/>
                    </a:gs>
                    <a:gs pos="30000">
                      <a:srgbClr val="3C3C41"/>
                    </a:gs>
                  </a:gsLst>
                  <a:lin ang="5400000" scaled="0"/>
                </a:gradFill>
                <a:effectLst/>
                <a:uLnTx/>
                <a:uFillTx/>
                <a:latin typeface="Segoe UI Semibold"/>
                <a:ea typeface="+mn-ea"/>
                <a:cs typeface="+mn-cs"/>
              </a:rPr>
              <a:t> </a:t>
            </a:r>
            <a:r>
              <a:rPr kumimoji="0" lang="en-US" sz="1400" b="0" i="0" u="none" strike="noStrike" kern="1200" cap="none" spc="0" normalizeH="0" baseline="0" noProof="0">
                <a:ln>
                  <a:noFill/>
                </a:ln>
                <a:gradFill>
                  <a:gsLst>
                    <a:gs pos="2917">
                      <a:srgbClr val="3C3C41"/>
                    </a:gs>
                    <a:gs pos="30000">
                      <a:srgbClr val="3C3C41"/>
                    </a:gs>
                  </a:gsLst>
                  <a:lin ang="5400000" scaled="0"/>
                </a:gradFill>
                <a:effectLst/>
                <a:uLnTx/>
                <a:uFillTx/>
                <a:latin typeface="Segoe UI"/>
                <a:ea typeface="+mn-ea"/>
                <a:cs typeface="+mn-cs"/>
              </a:rPr>
              <a:t>threads</a:t>
            </a:r>
          </a:p>
          <a:p>
            <a:pPr marL="171450" marR="0" lvl="0" indent="-171450" algn="l" defTabSz="457200" rtl="0" eaLnBrk="1" fontAlgn="auto" latinLnBrk="0" hangingPunct="1">
              <a:lnSpc>
                <a:spcPct val="150000"/>
              </a:lnSpc>
              <a:spcBef>
                <a:spcPts val="0"/>
              </a:spcBef>
              <a:spcAft>
                <a:spcPts val="600"/>
              </a:spcAft>
              <a:buClr>
                <a:srgbClr val="3C3C41">
                  <a:lumMod val="50000"/>
                </a:srgbClr>
              </a:buClr>
              <a:buSzTx/>
              <a:buFont typeface="Arial" panose="020B0604020202020204" pitchFamily="34" charset="0"/>
              <a:buChar char="•"/>
              <a:tabLst/>
              <a:defRPr/>
            </a:pPr>
            <a:r>
              <a:rPr kumimoji="0" lang="en-US" sz="1400" b="0" i="0" u="none" strike="noStrike" kern="1200" cap="none" spc="0" normalizeH="0" baseline="0" noProof="0">
                <a:ln>
                  <a:noFill/>
                </a:ln>
                <a:solidFill>
                  <a:srgbClr val="0078D3"/>
                </a:solidFill>
                <a:effectLst/>
                <a:uLnTx/>
                <a:uFillTx/>
                <a:latin typeface="Segoe UI Semibold"/>
                <a:ea typeface="+mn-ea"/>
                <a:cs typeface="+mn-cs"/>
              </a:rPr>
              <a:t>No change in IP,</a:t>
            </a:r>
            <a:r>
              <a:rPr kumimoji="0" lang="en-US" sz="1400" b="0" i="0" u="none" strike="noStrike" kern="1200" cap="none" spc="0" normalizeH="0" baseline="0" noProof="0">
                <a:ln>
                  <a:noFill/>
                </a:ln>
                <a:gradFill>
                  <a:gsLst>
                    <a:gs pos="2917">
                      <a:srgbClr val="3C3C41"/>
                    </a:gs>
                    <a:gs pos="30000">
                      <a:srgbClr val="3C3C41"/>
                    </a:gs>
                  </a:gsLst>
                  <a:lin ang="5400000" scaled="0"/>
                </a:gradFill>
                <a:effectLst/>
                <a:uLnTx/>
                <a:uFillTx/>
                <a:latin typeface="Segoe UI Semibold"/>
                <a:ea typeface="+mn-ea"/>
                <a:cs typeface="+mn-cs"/>
              </a:rPr>
              <a:t> </a:t>
            </a:r>
            <a:r>
              <a:rPr kumimoji="0" lang="en-US" sz="1400" b="0" i="0" u="none" strike="noStrike" kern="1200" cap="none" spc="0" normalizeH="0" baseline="0" noProof="0">
                <a:ln>
                  <a:noFill/>
                </a:ln>
                <a:gradFill>
                  <a:gsLst>
                    <a:gs pos="2917">
                      <a:srgbClr val="3C3C41"/>
                    </a:gs>
                    <a:gs pos="30000">
                      <a:srgbClr val="3C3C41"/>
                    </a:gs>
                  </a:gsLst>
                  <a:lin ang="5400000" scaled="0"/>
                </a:gradFill>
                <a:effectLst/>
                <a:uLnTx/>
                <a:uFillTx/>
                <a:latin typeface="Segoe UI"/>
                <a:ea typeface="+mn-ea"/>
                <a:cs typeface="+mn-cs"/>
              </a:rPr>
              <a:t>no NAT</a:t>
            </a:r>
          </a:p>
          <a:p>
            <a:pPr marL="171450" marR="0" lvl="0" indent="-171450" algn="l" defTabSz="457200" rtl="0" eaLnBrk="1" fontAlgn="auto" latinLnBrk="0" hangingPunct="1">
              <a:lnSpc>
                <a:spcPct val="150000"/>
              </a:lnSpc>
              <a:spcBef>
                <a:spcPts val="0"/>
              </a:spcBef>
              <a:spcAft>
                <a:spcPts val="600"/>
              </a:spcAft>
              <a:buClr>
                <a:srgbClr val="3C3C41">
                  <a:lumMod val="50000"/>
                </a:srgbClr>
              </a:buClr>
              <a:buSzTx/>
              <a:buFont typeface="Arial" panose="020B0604020202020204" pitchFamily="34" charset="0"/>
              <a:buChar char="•"/>
              <a:tabLst/>
              <a:defRPr/>
            </a:pPr>
            <a:r>
              <a:rPr kumimoji="0" lang="en-US" sz="1400" b="0" i="0" u="none" strike="noStrike" kern="1200" cap="none" spc="0" normalizeH="0" baseline="0" noProof="0">
                <a:ln>
                  <a:noFill/>
                </a:ln>
                <a:solidFill>
                  <a:srgbClr val="0078D3"/>
                </a:solidFill>
                <a:effectLst/>
                <a:uLnTx/>
                <a:uFillTx/>
                <a:latin typeface="Segoe UI Semibold"/>
                <a:ea typeface="+mn-ea"/>
                <a:cs typeface="+mn-cs"/>
              </a:rPr>
              <a:t>Secure proxy </a:t>
            </a:r>
            <a:r>
              <a:rPr kumimoji="0" lang="en-US" sz="1400" b="0" i="0" u="none" strike="noStrike" kern="1200" cap="none" spc="0" normalizeH="0" baseline="0" noProof="0">
                <a:ln>
                  <a:noFill/>
                </a:ln>
                <a:gradFill>
                  <a:gsLst>
                    <a:gs pos="2917">
                      <a:srgbClr val="3C3C41"/>
                    </a:gs>
                    <a:gs pos="30000">
                      <a:srgbClr val="3C3C41"/>
                    </a:gs>
                  </a:gsLst>
                  <a:lin ang="5400000" scaled="0"/>
                </a:gradFill>
                <a:effectLst/>
                <a:uLnTx/>
                <a:uFillTx/>
                <a:latin typeface="Segoe UI"/>
                <a:ea typeface="+mn-ea"/>
                <a:cs typeface="+mn-cs"/>
              </a:rPr>
              <a:t>for </a:t>
            </a:r>
            <a:r>
              <a:rPr kumimoji="0" lang="en-US" sz="1400" b="0" i="0" u="none" strike="noStrike" kern="1200" cap="none" spc="0" normalizeH="0" baseline="0" noProof="0" err="1">
                <a:ln>
                  <a:noFill/>
                </a:ln>
                <a:gradFill>
                  <a:gsLst>
                    <a:gs pos="2917">
                      <a:srgbClr val="3C3C41"/>
                    </a:gs>
                    <a:gs pos="30000">
                      <a:srgbClr val="3C3C41"/>
                    </a:gs>
                  </a:gsLst>
                  <a:lin ang="5400000" scaled="0"/>
                </a:gradFill>
                <a:effectLst/>
                <a:uLnTx/>
                <a:uFillTx/>
                <a:latin typeface="Segoe UI"/>
                <a:ea typeface="+mn-ea"/>
                <a:cs typeface="+mn-cs"/>
              </a:rPr>
              <a:t>vMotion</a:t>
            </a:r>
            <a:r>
              <a:rPr kumimoji="0" lang="en-US" sz="1400" b="0" i="0" u="none" strike="noStrike" kern="1200" cap="none" spc="0" normalizeH="0" baseline="0" noProof="0">
                <a:ln>
                  <a:noFill/>
                </a:ln>
                <a:gradFill>
                  <a:gsLst>
                    <a:gs pos="2917">
                      <a:srgbClr val="3C3C41"/>
                    </a:gs>
                    <a:gs pos="30000">
                      <a:srgbClr val="3C3C41"/>
                    </a:gs>
                  </a:gsLst>
                  <a:lin ang="5400000" scaled="0"/>
                </a:gradFill>
                <a:effectLst/>
                <a:uLnTx/>
                <a:uFillTx/>
                <a:latin typeface="Segoe UI"/>
                <a:ea typeface="+mn-ea"/>
                <a:cs typeface="+mn-cs"/>
              </a:rPr>
              <a:t> and replication traffic</a:t>
            </a:r>
          </a:p>
          <a:p>
            <a:pPr marL="342900" marR="0" lvl="0" indent="-342900" algn="l" defTabSz="457200" rtl="0" eaLnBrk="1" fontAlgn="auto" latinLnBrk="0" hangingPunct="1">
              <a:lnSpc>
                <a:spcPct val="90000"/>
              </a:lnSpc>
              <a:spcBef>
                <a:spcPts val="0"/>
              </a:spcBef>
              <a:spcAft>
                <a:spcPts val="600"/>
              </a:spcAft>
              <a:buClr>
                <a:srgbClr val="3C3C41">
                  <a:lumMod val="50000"/>
                </a:srgbClr>
              </a:buClr>
              <a:buSzTx/>
              <a:buFont typeface="Arial" panose="020B0604020202020204" pitchFamily="34" charset="0"/>
              <a:buChar char="•"/>
              <a:tabLst/>
              <a:defRPr/>
            </a:pPr>
            <a:endParaRPr kumimoji="0" lang="en-US" sz="1400" b="0" i="0" u="none" strike="noStrike" kern="1200" cap="none" spc="0" normalizeH="0" baseline="0" noProof="0">
              <a:ln>
                <a:noFill/>
              </a:ln>
              <a:gradFill>
                <a:gsLst>
                  <a:gs pos="2917">
                    <a:srgbClr val="3C3C41"/>
                  </a:gs>
                  <a:gs pos="30000">
                    <a:srgbClr val="3C3C41"/>
                  </a:gs>
                </a:gsLst>
                <a:lin ang="5400000" scaled="0"/>
              </a:gradFill>
              <a:effectLst/>
              <a:uLnTx/>
              <a:uFillTx/>
              <a:latin typeface="Segoe UI"/>
              <a:ea typeface="+mn-ea"/>
              <a:cs typeface="+mn-cs"/>
            </a:endParaRPr>
          </a:p>
        </p:txBody>
      </p:sp>
      <p:sp>
        <p:nvSpPr>
          <p:cNvPr id="140" name="Rectangle 139">
            <a:extLst>
              <a:ext uri="{FF2B5EF4-FFF2-40B4-BE49-F238E27FC236}">
                <a16:creationId xmlns:a16="http://schemas.microsoft.com/office/drawing/2014/main" id="{CDCB9AE5-6DBF-4416-992B-42A837A638BD}"/>
              </a:ext>
            </a:extLst>
          </p:cNvPr>
          <p:cNvSpPr/>
          <p:nvPr/>
        </p:nvSpPr>
        <p:spPr bwMode="auto">
          <a:xfrm>
            <a:off x="2876905" y="1091415"/>
            <a:ext cx="890100" cy="901906"/>
          </a:xfrm>
          <a:prstGeom prst="rect">
            <a:avLst/>
          </a:prstGeom>
          <a:solidFill>
            <a:schemeClr val="bg1"/>
          </a:solidFill>
          <a:ln w="10795" cap="flat" cmpd="sng" algn="ctr">
            <a:noFill/>
            <a:prstDash val="solid"/>
          </a:ln>
          <a:effectLst>
            <a:outerShdw blurRad="254000" dist="50800" dir="270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91440" rIns="91440" bIns="91440" numCol="1" rtlCol="0" anchor="b" anchorCtr="0" compatLnSpc="1">
            <a:prstTxWarp prst="textNoShape">
              <a:avLst/>
            </a:prstTxWarp>
          </a:bodyPr>
          <a:lstStyle/>
          <a:p>
            <a:pPr marL="0" marR="0" lvl="2" indent="-342869" algn="ctr" defTabSz="685714"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38" normalizeH="0" baseline="0" noProof="0">
                <a:ln>
                  <a:noFill/>
                </a:ln>
                <a:solidFill>
                  <a:srgbClr val="3C3C41"/>
                </a:solidFill>
                <a:effectLst/>
                <a:uLnTx/>
                <a:uFillTx/>
                <a:latin typeface="Segoe UI Semibold"/>
                <a:ea typeface="+mn-ea"/>
                <a:cs typeface="+mn-cs"/>
              </a:rPr>
              <a:t>vSphere 6.7</a:t>
            </a:r>
          </a:p>
        </p:txBody>
      </p:sp>
      <p:grpSp>
        <p:nvGrpSpPr>
          <p:cNvPr id="115" name="VM" descr="Virtual Machines">
            <a:extLst>
              <a:ext uri="{FF2B5EF4-FFF2-40B4-BE49-F238E27FC236}">
                <a16:creationId xmlns:a16="http://schemas.microsoft.com/office/drawing/2014/main" id="{CFB2BD9E-3862-4F10-B231-14628FB3E02A}"/>
              </a:ext>
            </a:extLst>
          </p:cNvPr>
          <p:cNvGrpSpPr/>
          <p:nvPr/>
        </p:nvGrpSpPr>
        <p:grpSpPr>
          <a:xfrm>
            <a:off x="3050663" y="1173311"/>
            <a:ext cx="413617" cy="315321"/>
            <a:chOff x="3858628" y="3284111"/>
            <a:chExt cx="551489" cy="420428"/>
          </a:xfrm>
        </p:grpSpPr>
        <p:sp>
          <p:nvSpPr>
            <p:cNvPr id="116" name="Freeform: Shape 115">
              <a:extLst>
                <a:ext uri="{FF2B5EF4-FFF2-40B4-BE49-F238E27FC236}">
                  <a16:creationId xmlns:a16="http://schemas.microsoft.com/office/drawing/2014/main" id="{8327B1B8-0632-4741-A9AE-3AA83E03C43F}"/>
                </a:ext>
              </a:extLst>
            </p:cNvPr>
            <p:cNvSpPr/>
            <p:nvPr/>
          </p:nvSpPr>
          <p:spPr>
            <a:xfrm>
              <a:off x="3897819" y="3315611"/>
              <a:ext cx="479805" cy="354788"/>
            </a:xfrm>
            <a:custGeom>
              <a:avLst/>
              <a:gdLst>
                <a:gd name="connsiteX0" fmla="*/ 0 w 479805"/>
                <a:gd name="connsiteY0" fmla="*/ 354788 h 354788"/>
                <a:gd name="connsiteX1" fmla="*/ 479806 w 479805"/>
                <a:gd name="connsiteY1" fmla="*/ 354788 h 354788"/>
                <a:gd name="connsiteX2" fmla="*/ 479806 w 479805"/>
                <a:gd name="connsiteY2" fmla="*/ 0 h 354788"/>
                <a:gd name="connsiteX3" fmla="*/ 0 w 479805"/>
                <a:gd name="connsiteY3" fmla="*/ 0 h 354788"/>
                <a:gd name="connsiteX4" fmla="*/ 0 w 479805"/>
                <a:gd name="connsiteY4" fmla="*/ 354788 h 354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805" h="354788">
                  <a:moveTo>
                    <a:pt x="0" y="354788"/>
                  </a:moveTo>
                  <a:lnTo>
                    <a:pt x="479806" y="354788"/>
                  </a:lnTo>
                  <a:lnTo>
                    <a:pt x="479806" y="0"/>
                  </a:lnTo>
                  <a:lnTo>
                    <a:pt x="0" y="0"/>
                  </a:lnTo>
                  <a:lnTo>
                    <a:pt x="0" y="354788"/>
                  </a:lnTo>
                  <a:close/>
                </a:path>
              </a:pathLst>
            </a:custGeom>
            <a:solidFill>
              <a:srgbClr val="36C4EA"/>
            </a:solidFill>
            <a:ln w="1263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41"/>
                </a:solidFill>
                <a:effectLst/>
                <a:uLnTx/>
                <a:uFillTx/>
                <a:latin typeface="Segoe UI"/>
                <a:ea typeface="+mn-ea"/>
                <a:cs typeface="+mn-cs"/>
              </a:endParaRPr>
            </a:p>
          </p:txBody>
        </p:sp>
        <p:sp>
          <p:nvSpPr>
            <p:cNvPr id="117" name="Freeform: Shape 116">
              <a:extLst>
                <a:ext uri="{FF2B5EF4-FFF2-40B4-BE49-F238E27FC236}">
                  <a16:creationId xmlns:a16="http://schemas.microsoft.com/office/drawing/2014/main" id="{B2EC660A-C4EA-4B5F-8DB7-C227571B583D}"/>
                </a:ext>
              </a:extLst>
            </p:cNvPr>
            <p:cNvSpPr/>
            <p:nvPr/>
          </p:nvSpPr>
          <p:spPr>
            <a:xfrm>
              <a:off x="3900200" y="3284163"/>
              <a:ext cx="509917" cy="420376"/>
            </a:xfrm>
            <a:custGeom>
              <a:avLst/>
              <a:gdLst>
                <a:gd name="connsiteX0" fmla="*/ 476938 w 509917"/>
                <a:gd name="connsiteY0" fmla="*/ 0 h 420376"/>
                <a:gd name="connsiteX1" fmla="*/ 426752 w 509917"/>
                <a:gd name="connsiteY1" fmla="*/ 44232 h 420376"/>
                <a:gd name="connsiteX2" fmla="*/ 466867 w 509917"/>
                <a:gd name="connsiteY2" fmla="*/ 44232 h 420376"/>
                <a:gd name="connsiteX3" fmla="*/ 466867 w 509917"/>
                <a:gd name="connsiteY3" fmla="*/ 376111 h 420376"/>
                <a:gd name="connsiteX4" fmla="*/ 50231 w 509917"/>
                <a:gd name="connsiteY4" fmla="*/ 376111 h 420376"/>
                <a:gd name="connsiteX5" fmla="*/ 0 w 509917"/>
                <a:gd name="connsiteY5" fmla="*/ 420377 h 420376"/>
                <a:gd name="connsiteX6" fmla="*/ 476596 w 509917"/>
                <a:gd name="connsiteY6" fmla="*/ 420377 h 420376"/>
                <a:gd name="connsiteX7" fmla="*/ 509917 w 509917"/>
                <a:gd name="connsiteY7" fmla="*/ 387882 h 420376"/>
                <a:gd name="connsiteX8" fmla="*/ 509917 w 509917"/>
                <a:gd name="connsiteY8" fmla="*/ 32725 h 420376"/>
                <a:gd name="connsiteX9" fmla="*/ 476938 w 509917"/>
                <a:gd name="connsiteY9" fmla="*/ 0 h 420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917" h="420376">
                  <a:moveTo>
                    <a:pt x="476938" y="0"/>
                  </a:moveTo>
                  <a:lnTo>
                    <a:pt x="426752" y="44232"/>
                  </a:lnTo>
                  <a:lnTo>
                    <a:pt x="466867" y="44232"/>
                  </a:lnTo>
                  <a:lnTo>
                    <a:pt x="466867" y="376111"/>
                  </a:lnTo>
                  <a:lnTo>
                    <a:pt x="50231" y="376111"/>
                  </a:lnTo>
                  <a:lnTo>
                    <a:pt x="0" y="420377"/>
                  </a:lnTo>
                  <a:lnTo>
                    <a:pt x="476596" y="420377"/>
                  </a:lnTo>
                  <a:cubicBezTo>
                    <a:pt x="493152" y="420377"/>
                    <a:pt x="509917" y="405072"/>
                    <a:pt x="509917" y="387882"/>
                  </a:cubicBezTo>
                  <a:lnTo>
                    <a:pt x="509917" y="32725"/>
                  </a:lnTo>
                  <a:cubicBezTo>
                    <a:pt x="509917" y="15511"/>
                    <a:pt x="493383" y="207"/>
                    <a:pt x="476938" y="0"/>
                  </a:cubicBezTo>
                  <a:close/>
                </a:path>
              </a:pathLst>
            </a:custGeom>
            <a:solidFill>
              <a:srgbClr val="3E3E3E"/>
            </a:solidFill>
            <a:ln w="1263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41"/>
                </a:solidFill>
                <a:effectLst/>
                <a:uLnTx/>
                <a:uFillTx/>
                <a:latin typeface="Segoe UI"/>
                <a:ea typeface="+mn-ea"/>
                <a:cs typeface="+mn-cs"/>
              </a:endParaRPr>
            </a:p>
          </p:txBody>
        </p:sp>
        <p:sp>
          <p:nvSpPr>
            <p:cNvPr id="118" name="Freeform: Shape 117">
              <a:extLst>
                <a:ext uri="{FF2B5EF4-FFF2-40B4-BE49-F238E27FC236}">
                  <a16:creationId xmlns:a16="http://schemas.microsoft.com/office/drawing/2014/main" id="{C612C77D-D2E8-497F-BD03-A9D34D37C441}"/>
                </a:ext>
              </a:extLst>
            </p:cNvPr>
            <p:cNvSpPr/>
            <p:nvPr/>
          </p:nvSpPr>
          <p:spPr>
            <a:xfrm>
              <a:off x="4040346" y="3361542"/>
              <a:ext cx="199467" cy="122714"/>
            </a:xfrm>
            <a:custGeom>
              <a:avLst/>
              <a:gdLst>
                <a:gd name="connsiteX0" fmla="*/ 100042 w 199467"/>
                <a:gd name="connsiteY0" fmla="*/ 122714 h 122714"/>
                <a:gd name="connsiteX1" fmla="*/ 98564 w 199467"/>
                <a:gd name="connsiteY1" fmla="*/ 122277 h 122714"/>
                <a:gd name="connsiteX2" fmla="*/ 1455 w 199467"/>
                <a:gd name="connsiteY2" fmla="*/ 63799 h 122714"/>
                <a:gd name="connsiteX3" fmla="*/ 0 w 199467"/>
                <a:gd name="connsiteY3" fmla="*/ 61141 h 122714"/>
                <a:gd name="connsiteX4" fmla="*/ 1455 w 199467"/>
                <a:gd name="connsiteY4" fmla="*/ 58495 h 122714"/>
                <a:gd name="connsiteX5" fmla="*/ 97980 w 199467"/>
                <a:gd name="connsiteY5" fmla="*/ 397 h 122714"/>
                <a:gd name="connsiteX6" fmla="*/ 100880 w 199467"/>
                <a:gd name="connsiteY6" fmla="*/ 397 h 122714"/>
                <a:gd name="connsiteX7" fmla="*/ 198022 w 199467"/>
                <a:gd name="connsiteY7" fmla="*/ 58898 h 122714"/>
                <a:gd name="connsiteX8" fmla="*/ 199467 w 199467"/>
                <a:gd name="connsiteY8" fmla="*/ 61544 h 122714"/>
                <a:gd name="connsiteX9" fmla="*/ 198022 w 199467"/>
                <a:gd name="connsiteY9" fmla="*/ 64190 h 122714"/>
                <a:gd name="connsiteX10" fmla="*/ 101531 w 199467"/>
                <a:gd name="connsiteY10" fmla="*/ 122277 h 122714"/>
                <a:gd name="connsiteX11" fmla="*/ 100042 w 199467"/>
                <a:gd name="connsiteY11" fmla="*/ 122714 h 12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467" h="122714">
                  <a:moveTo>
                    <a:pt x="100042" y="122714"/>
                  </a:moveTo>
                  <a:cubicBezTo>
                    <a:pt x="99546" y="122714"/>
                    <a:pt x="99039" y="122553"/>
                    <a:pt x="98564" y="122277"/>
                  </a:cubicBezTo>
                  <a:lnTo>
                    <a:pt x="1455" y="63799"/>
                  </a:lnTo>
                  <a:cubicBezTo>
                    <a:pt x="551" y="63247"/>
                    <a:pt x="0" y="62222"/>
                    <a:pt x="0" y="61141"/>
                  </a:cubicBezTo>
                  <a:cubicBezTo>
                    <a:pt x="0" y="60048"/>
                    <a:pt x="551" y="59035"/>
                    <a:pt x="1455" y="58495"/>
                  </a:cubicBezTo>
                  <a:lnTo>
                    <a:pt x="97980" y="397"/>
                  </a:lnTo>
                  <a:cubicBezTo>
                    <a:pt x="98884" y="-132"/>
                    <a:pt x="99988" y="-132"/>
                    <a:pt x="100880" y="397"/>
                  </a:cubicBezTo>
                  <a:lnTo>
                    <a:pt x="198022" y="58898"/>
                  </a:lnTo>
                  <a:cubicBezTo>
                    <a:pt x="198926" y="59438"/>
                    <a:pt x="199467" y="60451"/>
                    <a:pt x="199467" y="61544"/>
                  </a:cubicBezTo>
                  <a:cubicBezTo>
                    <a:pt x="199467" y="62649"/>
                    <a:pt x="198926" y="63650"/>
                    <a:pt x="198022" y="64190"/>
                  </a:cubicBezTo>
                  <a:lnTo>
                    <a:pt x="101531" y="122277"/>
                  </a:lnTo>
                  <a:cubicBezTo>
                    <a:pt x="101057" y="122553"/>
                    <a:pt x="100583" y="122714"/>
                    <a:pt x="100042" y="122714"/>
                  </a:cubicBezTo>
                  <a:close/>
                </a:path>
              </a:pathLst>
            </a:custGeom>
            <a:solidFill>
              <a:srgbClr val="FFFFFF"/>
            </a:solidFill>
            <a:ln w="1263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41"/>
                </a:solidFill>
                <a:effectLst/>
                <a:uLnTx/>
                <a:uFillTx/>
                <a:latin typeface="Segoe UI"/>
                <a:ea typeface="+mn-ea"/>
                <a:cs typeface="+mn-cs"/>
              </a:endParaRPr>
            </a:p>
          </p:txBody>
        </p:sp>
        <p:sp>
          <p:nvSpPr>
            <p:cNvPr id="119" name="Freeform: Shape 118">
              <a:extLst>
                <a:ext uri="{FF2B5EF4-FFF2-40B4-BE49-F238E27FC236}">
                  <a16:creationId xmlns:a16="http://schemas.microsoft.com/office/drawing/2014/main" id="{C67D14CE-0D40-41A2-BAAC-60DF36AE8BE4}"/>
                </a:ext>
              </a:extLst>
            </p:cNvPr>
            <p:cNvSpPr/>
            <p:nvPr/>
          </p:nvSpPr>
          <p:spPr>
            <a:xfrm>
              <a:off x="4026654" y="3444973"/>
              <a:ext cx="102700" cy="181424"/>
            </a:xfrm>
            <a:custGeom>
              <a:avLst/>
              <a:gdLst>
                <a:gd name="connsiteX0" fmla="*/ 102700 w 102700"/>
                <a:gd name="connsiteY0" fmla="*/ 178352 h 181424"/>
                <a:gd name="connsiteX1" fmla="*/ 102700 w 102700"/>
                <a:gd name="connsiteY1" fmla="*/ 61374 h 181424"/>
                <a:gd name="connsiteX2" fmla="*/ 101266 w 102700"/>
                <a:gd name="connsiteY2" fmla="*/ 58693 h 181424"/>
                <a:gd name="connsiteX3" fmla="*/ 4445 w 102700"/>
                <a:gd name="connsiteY3" fmla="*/ 423 h 181424"/>
                <a:gd name="connsiteX4" fmla="*/ 1500 w 102700"/>
                <a:gd name="connsiteY4" fmla="*/ 423 h 181424"/>
                <a:gd name="connsiteX5" fmla="*/ 0 w 102700"/>
                <a:gd name="connsiteY5" fmla="*/ 3046 h 181424"/>
                <a:gd name="connsiteX6" fmla="*/ 0 w 102700"/>
                <a:gd name="connsiteY6" fmla="*/ 120105 h 181424"/>
                <a:gd name="connsiteX7" fmla="*/ 1500 w 102700"/>
                <a:gd name="connsiteY7" fmla="*/ 122718 h 181424"/>
                <a:gd name="connsiteX8" fmla="*/ 98310 w 102700"/>
                <a:gd name="connsiteY8" fmla="*/ 181010 h 181424"/>
                <a:gd name="connsiteX9" fmla="*/ 99788 w 102700"/>
                <a:gd name="connsiteY9" fmla="*/ 181424 h 181424"/>
                <a:gd name="connsiteX10" fmla="*/ 99810 w 102700"/>
                <a:gd name="connsiteY10" fmla="*/ 181424 h 181424"/>
                <a:gd name="connsiteX11" fmla="*/ 101266 w 102700"/>
                <a:gd name="connsiteY11" fmla="*/ 181010 h 181424"/>
                <a:gd name="connsiteX12" fmla="*/ 102700 w 102700"/>
                <a:gd name="connsiteY12" fmla="*/ 178352 h 18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700" h="181424">
                  <a:moveTo>
                    <a:pt x="102700" y="178352"/>
                  </a:moveTo>
                  <a:lnTo>
                    <a:pt x="102700" y="61374"/>
                  </a:lnTo>
                  <a:cubicBezTo>
                    <a:pt x="102700" y="60270"/>
                    <a:pt x="102126" y="59269"/>
                    <a:pt x="101266" y="58693"/>
                  </a:cubicBezTo>
                  <a:lnTo>
                    <a:pt x="4445" y="423"/>
                  </a:lnTo>
                  <a:cubicBezTo>
                    <a:pt x="3496" y="-141"/>
                    <a:pt x="2393" y="-141"/>
                    <a:pt x="1500" y="423"/>
                  </a:cubicBezTo>
                  <a:cubicBezTo>
                    <a:pt x="573" y="965"/>
                    <a:pt x="10" y="1954"/>
                    <a:pt x="0" y="3046"/>
                  </a:cubicBezTo>
                  <a:lnTo>
                    <a:pt x="0" y="120105"/>
                  </a:lnTo>
                  <a:cubicBezTo>
                    <a:pt x="10" y="121209"/>
                    <a:pt x="573" y="122188"/>
                    <a:pt x="1500" y="122718"/>
                  </a:cubicBezTo>
                  <a:lnTo>
                    <a:pt x="98310" y="181010"/>
                  </a:lnTo>
                  <a:cubicBezTo>
                    <a:pt x="98740" y="181287"/>
                    <a:pt x="99237" y="181424"/>
                    <a:pt x="99788" y="181424"/>
                  </a:cubicBezTo>
                  <a:lnTo>
                    <a:pt x="99810" y="181424"/>
                  </a:lnTo>
                  <a:cubicBezTo>
                    <a:pt x="100285" y="181424"/>
                    <a:pt x="100791" y="181287"/>
                    <a:pt x="101266" y="181010"/>
                  </a:cubicBezTo>
                  <a:cubicBezTo>
                    <a:pt x="102126" y="180458"/>
                    <a:pt x="102700" y="179469"/>
                    <a:pt x="102700" y="178352"/>
                  </a:cubicBezTo>
                  <a:close/>
                </a:path>
              </a:pathLst>
            </a:custGeom>
            <a:solidFill>
              <a:srgbClr val="BEEDF7"/>
            </a:solidFill>
            <a:ln w="1263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41"/>
                </a:solidFill>
                <a:effectLst/>
                <a:uLnTx/>
                <a:uFillTx/>
                <a:latin typeface="Segoe UI"/>
                <a:ea typeface="+mn-ea"/>
                <a:cs typeface="+mn-cs"/>
              </a:endParaRPr>
            </a:p>
          </p:txBody>
        </p:sp>
        <p:sp>
          <p:nvSpPr>
            <p:cNvPr id="120" name="Freeform: Shape 119">
              <a:extLst>
                <a:ext uri="{FF2B5EF4-FFF2-40B4-BE49-F238E27FC236}">
                  <a16:creationId xmlns:a16="http://schemas.microsoft.com/office/drawing/2014/main" id="{C99321C2-F600-4668-A401-3E2897F9A5F9}"/>
                </a:ext>
              </a:extLst>
            </p:cNvPr>
            <p:cNvSpPr/>
            <p:nvPr/>
          </p:nvSpPr>
          <p:spPr>
            <a:xfrm>
              <a:off x="4150924" y="3445749"/>
              <a:ext cx="102624" cy="180656"/>
            </a:xfrm>
            <a:custGeom>
              <a:avLst/>
              <a:gdLst>
                <a:gd name="connsiteX0" fmla="*/ 101134 w 102624"/>
                <a:gd name="connsiteY0" fmla="*/ 121950 h 180656"/>
                <a:gd name="connsiteX1" fmla="*/ 102624 w 102624"/>
                <a:gd name="connsiteY1" fmla="*/ 119291 h 180656"/>
                <a:gd name="connsiteX2" fmla="*/ 102624 w 102624"/>
                <a:gd name="connsiteY2" fmla="*/ 3061 h 180656"/>
                <a:gd name="connsiteX3" fmla="*/ 101134 w 102624"/>
                <a:gd name="connsiteY3" fmla="*/ 415 h 180656"/>
                <a:gd name="connsiteX4" fmla="*/ 98234 w 102624"/>
                <a:gd name="connsiteY4" fmla="*/ 415 h 180656"/>
                <a:gd name="connsiteX5" fmla="*/ 1412 w 102624"/>
                <a:gd name="connsiteY5" fmla="*/ 58685 h 180656"/>
                <a:gd name="connsiteX6" fmla="*/ 0 w 102624"/>
                <a:gd name="connsiteY6" fmla="*/ 61308 h 180656"/>
                <a:gd name="connsiteX7" fmla="*/ 0 w 102624"/>
                <a:gd name="connsiteY7" fmla="*/ 177607 h 180656"/>
                <a:gd name="connsiteX8" fmla="*/ 1412 w 102624"/>
                <a:gd name="connsiteY8" fmla="*/ 180242 h 180656"/>
                <a:gd name="connsiteX9" fmla="*/ 2924 w 102624"/>
                <a:gd name="connsiteY9" fmla="*/ 180656 h 180656"/>
                <a:gd name="connsiteX10" fmla="*/ 2945 w 102624"/>
                <a:gd name="connsiteY10" fmla="*/ 180656 h 180656"/>
                <a:gd name="connsiteX11" fmla="*/ 4357 w 102624"/>
                <a:gd name="connsiteY11" fmla="*/ 180242 h 180656"/>
                <a:gd name="connsiteX12" fmla="*/ 101134 w 102624"/>
                <a:gd name="connsiteY12" fmla="*/ 121950 h 18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624" h="180656">
                  <a:moveTo>
                    <a:pt x="101134" y="121950"/>
                  </a:moveTo>
                  <a:cubicBezTo>
                    <a:pt x="102061" y="121408"/>
                    <a:pt x="102624" y="120419"/>
                    <a:pt x="102624" y="119291"/>
                  </a:cubicBezTo>
                  <a:lnTo>
                    <a:pt x="102624" y="3061"/>
                  </a:lnTo>
                  <a:cubicBezTo>
                    <a:pt x="102624" y="1968"/>
                    <a:pt x="102061" y="955"/>
                    <a:pt x="101134" y="415"/>
                  </a:cubicBezTo>
                  <a:cubicBezTo>
                    <a:pt x="100230" y="-138"/>
                    <a:pt x="99160" y="-138"/>
                    <a:pt x="98234" y="415"/>
                  </a:cubicBezTo>
                  <a:lnTo>
                    <a:pt x="1412" y="58685"/>
                  </a:lnTo>
                  <a:cubicBezTo>
                    <a:pt x="563" y="59237"/>
                    <a:pt x="11" y="60250"/>
                    <a:pt x="0" y="61308"/>
                  </a:cubicBezTo>
                  <a:lnTo>
                    <a:pt x="0" y="177607"/>
                  </a:lnTo>
                  <a:cubicBezTo>
                    <a:pt x="11" y="178723"/>
                    <a:pt x="563" y="179702"/>
                    <a:pt x="1412" y="180242"/>
                  </a:cubicBezTo>
                  <a:cubicBezTo>
                    <a:pt x="1897" y="180519"/>
                    <a:pt x="2394" y="180656"/>
                    <a:pt x="2924" y="180656"/>
                  </a:cubicBezTo>
                  <a:lnTo>
                    <a:pt x="2945" y="180656"/>
                  </a:lnTo>
                  <a:cubicBezTo>
                    <a:pt x="3453" y="180656"/>
                    <a:pt x="3960" y="180519"/>
                    <a:pt x="4357" y="180242"/>
                  </a:cubicBezTo>
                  <a:lnTo>
                    <a:pt x="101134" y="121950"/>
                  </a:lnTo>
                  <a:close/>
                </a:path>
              </a:pathLst>
            </a:custGeom>
            <a:solidFill>
              <a:srgbClr val="7CDBF1"/>
            </a:solidFill>
            <a:ln w="1263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41"/>
                </a:solidFill>
                <a:effectLst/>
                <a:uLnTx/>
                <a:uFillTx/>
                <a:latin typeface="Segoe UI"/>
                <a:ea typeface="+mn-ea"/>
                <a:cs typeface="+mn-cs"/>
              </a:endParaRPr>
            </a:p>
          </p:txBody>
        </p:sp>
        <p:sp>
          <p:nvSpPr>
            <p:cNvPr id="121" name="Freeform: Shape 120">
              <a:extLst>
                <a:ext uri="{FF2B5EF4-FFF2-40B4-BE49-F238E27FC236}">
                  <a16:creationId xmlns:a16="http://schemas.microsoft.com/office/drawing/2014/main" id="{4CA11F66-42D2-4BE9-B586-45D5C100B416}"/>
                </a:ext>
              </a:extLst>
            </p:cNvPr>
            <p:cNvSpPr/>
            <p:nvPr/>
          </p:nvSpPr>
          <p:spPr>
            <a:xfrm>
              <a:off x="3858628" y="3284111"/>
              <a:ext cx="518521" cy="420400"/>
            </a:xfrm>
            <a:custGeom>
              <a:avLst/>
              <a:gdLst>
                <a:gd name="connsiteX0" fmla="*/ 41793 w 518521"/>
                <a:gd name="connsiteY0" fmla="*/ 376133 h 420400"/>
                <a:gd name="connsiteX1" fmla="*/ 41793 w 518521"/>
                <a:gd name="connsiteY1" fmla="*/ 44266 h 420400"/>
                <a:gd name="connsiteX2" fmla="*/ 468334 w 518521"/>
                <a:gd name="connsiteY2" fmla="*/ 44266 h 420400"/>
                <a:gd name="connsiteX3" fmla="*/ 518522 w 518521"/>
                <a:gd name="connsiteY3" fmla="*/ 23 h 420400"/>
                <a:gd name="connsiteX4" fmla="*/ 518400 w 518521"/>
                <a:gd name="connsiteY4" fmla="*/ 12 h 420400"/>
                <a:gd name="connsiteX5" fmla="*/ 518179 w 518521"/>
                <a:gd name="connsiteY5" fmla="*/ 0 h 420400"/>
                <a:gd name="connsiteX6" fmla="*/ 29969 w 518521"/>
                <a:gd name="connsiteY6" fmla="*/ 0 h 420400"/>
                <a:gd name="connsiteX7" fmla="*/ 11240 w 518521"/>
                <a:gd name="connsiteY7" fmla="*/ 7606 h 420400"/>
                <a:gd name="connsiteX8" fmla="*/ 0 w 518521"/>
                <a:gd name="connsiteY8" fmla="*/ 32748 h 420400"/>
                <a:gd name="connsiteX9" fmla="*/ 0 w 518521"/>
                <a:gd name="connsiteY9" fmla="*/ 387917 h 420400"/>
                <a:gd name="connsiteX10" fmla="*/ 29969 w 518521"/>
                <a:gd name="connsiteY10" fmla="*/ 420400 h 420400"/>
                <a:gd name="connsiteX11" fmla="*/ 41583 w 518521"/>
                <a:gd name="connsiteY11" fmla="*/ 420400 h 420400"/>
                <a:gd name="connsiteX12" fmla="*/ 91814 w 518521"/>
                <a:gd name="connsiteY12" fmla="*/ 376133 h 420400"/>
                <a:gd name="connsiteX13" fmla="*/ 41793 w 518521"/>
                <a:gd name="connsiteY13" fmla="*/ 376133 h 42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8521" h="420400">
                  <a:moveTo>
                    <a:pt x="41793" y="376133"/>
                  </a:moveTo>
                  <a:lnTo>
                    <a:pt x="41793" y="44266"/>
                  </a:lnTo>
                  <a:lnTo>
                    <a:pt x="468334" y="44266"/>
                  </a:lnTo>
                  <a:lnTo>
                    <a:pt x="518522" y="23"/>
                  </a:lnTo>
                  <a:cubicBezTo>
                    <a:pt x="518477" y="23"/>
                    <a:pt x="518444" y="12"/>
                    <a:pt x="518400" y="12"/>
                  </a:cubicBezTo>
                  <a:cubicBezTo>
                    <a:pt x="518334" y="0"/>
                    <a:pt x="518256" y="0"/>
                    <a:pt x="518179" y="0"/>
                  </a:cubicBezTo>
                  <a:lnTo>
                    <a:pt x="29969" y="0"/>
                  </a:lnTo>
                  <a:cubicBezTo>
                    <a:pt x="22832" y="0"/>
                    <a:pt x="16380" y="2969"/>
                    <a:pt x="11240" y="7606"/>
                  </a:cubicBezTo>
                  <a:cubicBezTo>
                    <a:pt x="4434" y="13751"/>
                    <a:pt x="0" y="22898"/>
                    <a:pt x="0" y="32748"/>
                  </a:cubicBezTo>
                  <a:lnTo>
                    <a:pt x="0" y="387917"/>
                  </a:lnTo>
                  <a:cubicBezTo>
                    <a:pt x="0" y="405096"/>
                    <a:pt x="13379" y="420400"/>
                    <a:pt x="29969" y="420400"/>
                  </a:cubicBezTo>
                  <a:lnTo>
                    <a:pt x="41583" y="420400"/>
                  </a:lnTo>
                  <a:lnTo>
                    <a:pt x="91814" y="376133"/>
                  </a:lnTo>
                  <a:lnTo>
                    <a:pt x="41793" y="376133"/>
                  </a:lnTo>
                  <a:close/>
                </a:path>
              </a:pathLst>
            </a:custGeom>
            <a:solidFill>
              <a:srgbClr val="707070"/>
            </a:solidFill>
            <a:ln w="1263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41"/>
                </a:solidFill>
                <a:effectLst/>
                <a:uLnTx/>
                <a:uFillTx/>
                <a:latin typeface="Segoe UI"/>
                <a:ea typeface="+mn-ea"/>
                <a:cs typeface="+mn-cs"/>
              </a:endParaRPr>
            </a:p>
          </p:txBody>
        </p:sp>
        <p:sp>
          <p:nvSpPr>
            <p:cNvPr id="122" name="Freeform: Shape 121">
              <a:extLst>
                <a:ext uri="{FF2B5EF4-FFF2-40B4-BE49-F238E27FC236}">
                  <a16:creationId xmlns:a16="http://schemas.microsoft.com/office/drawing/2014/main" id="{468C1837-E8FD-42CB-AD8C-0DE087A30193}"/>
                </a:ext>
              </a:extLst>
            </p:cNvPr>
            <p:cNvSpPr/>
            <p:nvPr/>
          </p:nvSpPr>
          <p:spPr>
            <a:xfrm>
              <a:off x="4124433" y="3300042"/>
              <a:ext cx="15651" cy="16339"/>
            </a:xfrm>
            <a:custGeom>
              <a:avLst/>
              <a:gdLst>
                <a:gd name="connsiteX0" fmla="*/ 15651 w 15651"/>
                <a:gd name="connsiteY0" fmla="*/ 8170 h 16339"/>
                <a:gd name="connsiteX1" fmla="*/ 7821 w 15651"/>
                <a:gd name="connsiteY1" fmla="*/ 16340 h 16339"/>
                <a:gd name="connsiteX2" fmla="*/ 0 w 15651"/>
                <a:gd name="connsiteY2" fmla="*/ 8170 h 16339"/>
                <a:gd name="connsiteX3" fmla="*/ 7821 w 15651"/>
                <a:gd name="connsiteY3" fmla="*/ 0 h 16339"/>
                <a:gd name="connsiteX4" fmla="*/ 15651 w 15651"/>
                <a:gd name="connsiteY4" fmla="*/ 8170 h 1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 h="16339">
                  <a:moveTo>
                    <a:pt x="15651" y="8170"/>
                  </a:moveTo>
                  <a:cubicBezTo>
                    <a:pt x="15651" y="12680"/>
                    <a:pt x="12155" y="16340"/>
                    <a:pt x="7821" y="16340"/>
                  </a:cubicBezTo>
                  <a:cubicBezTo>
                    <a:pt x="3485" y="16340"/>
                    <a:pt x="0" y="12680"/>
                    <a:pt x="0" y="8170"/>
                  </a:cubicBezTo>
                  <a:cubicBezTo>
                    <a:pt x="0" y="3648"/>
                    <a:pt x="3485" y="0"/>
                    <a:pt x="7821" y="0"/>
                  </a:cubicBezTo>
                  <a:cubicBezTo>
                    <a:pt x="12155" y="0"/>
                    <a:pt x="15651" y="3648"/>
                    <a:pt x="15651" y="8170"/>
                  </a:cubicBezTo>
                  <a:close/>
                </a:path>
              </a:pathLst>
            </a:custGeom>
            <a:solidFill>
              <a:srgbClr val="B7D332"/>
            </a:solidFill>
            <a:ln w="1263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41"/>
                </a:solidFill>
                <a:effectLst/>
                <a:uLnTx/>
                <a:uFillTx/>
                <a:latin typeface="Segoe UI"/>
                <a:ea typeface="+mn-ea"/>
                <a:cs typeface="+mn-cs"/>
              </a:endParaRPr>
            </a:p>
          </p:txBody>
        </p:sp>
      </p:grpSp>
      <p:grpSp>
        <p:nvGrpSpPr>
          <p:cNvPr id="123" name="VM" descr="Virtual Machines">
            <a:extLst>
              <a:ext uri="{FF2B5EF4-FFF2-40B4-BE49-F238E27FC236}">
                <a16:creationId xmlns:a16="http://schemas.microsoft.com/office/drawing/2014/main" id="{CE938652-9CF6-40BB-B2A6-DFBBA4FF4456}"/>
              </a:ext>
            </a:extLst>
          </p:cNvPr>
          <p:cNvGrpSpPr/>
          <p:nvPr/>
        </p:nvGrpSpPr>
        <p:grpSpPr>
          <a:xfrm>
            <a:off x="3091286" y="1287620"/>
            <a:ext cx="413617" cy="315321"/>
            <a:chOff x="3858628" y="3284111"/>
            <a:chExt cx="551489" cy="420428"/>
          </a:xfrm>
        </p:grpSpPr>
        <p:sp>
          <p:nvSpPr>
            <p:cNvPr id="124" name="Freeform: Shape 123">
              <a:extLst>
                <a:ext uri="{FF2B5EF4-FFF2-40B4-BE49-F238E27FC236}">
                  <a16:creationId xmlns:a16="http://schemas.microsoft.com/office/drawing/2014/main" id="{ADED1832-81FE-47C9-BA5A-EBDF99878379}"/>
                </a:ext>
              </a:extLst>
            </p:cNvPr>
            <p:cNvSpPr/>
            <p:nvPr/>
          </p:nvSpPr>
          <p:spPr>
            <a:xfrm>
              <a:off x="3897819" y="3315611"/>
              <a:ext cx="479805" cy="354788"/>
            </a:xfrm>
            <a:custGeom>
              <a:avLst/>
              <a:gdLst>
                <a:gd name="connsiteX0" fmla="*/ 0 w 479805"/>
                <a:gd name="connsiteY0" fmla="*/ 354788 h 354788"/>
                <a:gd name="connsiteX1" fmla="*/ 479806 w 479805"/>
                <a:gd name="connsiteY1" fmla="*/ 354788 h 354788"/>
                <a:gd name="connsiteX2" fmla="*/ 479806 w 479805"/>
                <a:gd name="connsiteY2" fmla="*/ 0 h 354788"/>
                <a:gd name="connsiteX3" fmla="*/ 0 w 479805"/>
                <a:gd name="connsiteY3" fmla="*/ 0 h 354788"/>
                <a:gd name="connsiteX4" fmla="*/ 0 w 479805"/>
                <a:gd name="connsiteY4" fmla="*/ 354788 h 354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805" h="354788">
                  <a:moveTo>
                    <a:pt x="0" y="354788"/>
                  </a:moveTo>
                  <a:lnTo>
                    <a:pt x="479806" y="354788"/>
                  </a:lnTo>
                  <a:lnTo>
                    <a:pt x="479806" y="0"/>
                  </a:lnTo>
                  <a:lnTo>
                    <a:pt x="0" y="0"/>
                  </a:lnTo>
                  <a:lnTo>
                    <a:pt x="0" y="354788"/>
                  </a:lnTo>
                  <a:close/>
                </a:path>
              </a:pathLst>
            </a:custGeom>
            <a:solidFill>
              <a:srgbClr val="36C4EA"/>
            </a:solidFill>
            <a:ln w="1263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41"/>
                </a:solidFill>
                <a:effectLst/>
                <a:uLnTx/>
                <a:uFillTx/>
                <a:latin typeface="Segoe UI"/>
                <a:ea typeface="+mn-ea"/>
                <a:cs typeface="+mn-cs"/>
              </a:endParaRPr>
            </a:p>
          </p:txBody>
        </p:sp>
        <p:sp>
          <p:nvSpPr>
            <p:cNvPr id="125" name="Freeform: Shape 124">
              <a:extLst>
                <a:ext uri="{FF2B5EF4-FFF2-40B4-BE49-F238E27FC236}">
                  <a16:creationId xmlns:a16="http://schemas.microsoft.com/office/drawing/2014/main" id="{6D1189D5-647C-4011-82B8-ECC3AFB34361}"/>
                </a:ext>
              </a:extLst>
            </p:cNvPr>
            <p:cNvSpPr/>
            <p:nvPr/>
          </p:nvSpPr>
          <p:spPr>
            <a:xfrm>
              <a:off x="3900200" y="3284163"/>
              <a:ext cx="509917" cy="420376"/>
            </a:xfrm>
            <a:custGeom>
              <a:avLst/>
              <a:gdLst>
                <a:gd name="connsiteX0" fmla="*/ 476938 w 509917"/>
                <a:gd name="connsiteY0" fmla="*/ 0 h 420376"/>
                <a:gd name="connsiteX1" fmla="*/ 426752 w 509917"/>
                <a:gd name="connsiteY1" fmla="*/ 44232 h 420376"/>
                <a:gd name="connsiteX2" fmla="*/ 466867 w 509917"/>
                <a:gd name="connsiteY2" fmla="*/ 44232 h 420376"/>
                <a:gd name="connsiteX3" fmla="*/ 466867 w 509917"/>
                <a:gd name="connsiteY3" fmla="*/ 376111 h 420376"/>
                <a:gd name="connsiteX4" fmla="*/ 50231 w 509917"/>
                <a:gd name="connsiteY4" fmla="*/ 376111 h 420376"/>
                <a:gd name="connsiteX5" fmla="*/ 0 w 509917"/>
                <a:gd name="connsiteY5" fmla="*/ 420377 h 420376"/>
                <a:gd name="connsiteX6" fmla="*/ 476596 w 509917"/>
                <a:gd name="connsiteY6" fmla="*/ 420377 h 420376"/>
                <a:gd name="connsiteX7" fmla="*/ 509917 w 509917"/>
                <a:gd name="connsiteY7" fmla="*/ 387882 h 420376"/>
                <a:gd name="connsiteX8" fmla="*/ 509917 w 509917"/>
                <a:gd name="connsiteY8" fmla="*/ 32725 h 420376"/>
                <a:gd name="connsiteX9" fmla="*/ 476938 w 509917"/>
                <a:gd name="connsiteY9" fmla="*/ 0 h 420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917" h="420376">
                  <a:moveTo>
                    <a:pt x="476938" y="0"/>
                  </a:moveTo>
                  <a:lnTo>
                    <a:pt x="426752" y="44232"/>
                  </a:lnTo>
                  <a:lnTo>
                    <a:pt x="466867" y="44232"/>
                  </a:lnTo>
                  <a:lnTo>
                    <a:pt x="466867" y="376111"/>
                  </a:lnTo>
                  <a:lnTo>
                    <a:pt x="50231" y="376111"/>
                  </a:lnTo>
                  <a:lnTo>
                    <a:pt x="0" y="420377"/>
                  </a:lnTo>
                  <a:lnTo>
                    <a:pt x="476596" y="420377"/>
                  </a:lnTo>
                  <a:cubicBezTo>
                    <a:pt x="493152" y="420377"/>
                    <a:pt x="509917" y="405072"/>
                    <a:pt x="509917" y="387882"/>
                  </a:cubicBezTo>
                  <a:lnTo>
                    <a:pt x="509917" y="32725"/>
                  </a:lnTo>
                  <a:cubicBezTo>
                    <a:pt x="509917" y="15511"/>
                    <a:pt x="493383" y="207"/>
                    <a:pt x="476938" y="0"/>
                  </a:cubicBezTo>
                  <a:close/>
                </a:path>
              </a:pathLst>
            </a:custGeom>
            <a:solidFill>
              <a:srgbClr val="3E3E3E"/>
            </a:solidFill>
            <a:ln w="1263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41"/>
                </a:solidFill>
                <a:effectLst/>
                <a:uLnTx/>
                <a:uFillTx/>
                <a:latin typeface="Segoe UI"/>
                <a:ea typeface="+mn-ea"/>
                <a:cs typeface="+mn-cs"/>
              </a:endParaRPr>
            </a:p>
          </p:txBody>
        </p:sp>
        <p:sp>
          <p:nvSpPr>
            <p:cNvPr id="126" name="Freeform: Shape 125">
              <a:extLst>
                <a:ext uri="{FF2B5EF4-FFF2-40B4-BE49-F238E27FC236}">
                  <a16:creationId xmlns:a16="http://schemas.microsoft.com/office/drawing/2014/main" id="{0E42A1DB-AB8D-4582-AB05-4C42562FB39E}"/>
                </a:ext>
              </a:extLst>
            </p:cNvPr>
            <p:cNvSpPr/>
            <p:nvPr/>
          </p:nvSpPr>
          <p:spPr>
            <a:xfrm>
              <a:off x="4040346" y="3361542"/>
              <a:ext cx="199467" cy="122714"/>
            </a:xfrm>
            <a:custGeom>
              <a:avLst/>
              <a:gdLst>
                <a:gd name="connsiteX0" fmla="*/ 100042 w 199467"/>
                <a:gd name="connsiteY0" fmla="*/ 122714 h 122714"/>
                <a:gd name="connsiteX1" fmla="*/ 98564 w 199467"/>
                <a:gd name="connsiteY1" fmla="*/ 122277 h 122714"/>
                <a:gd name="connsiteX2" fmla="*/ 1455 w 199467"/>
                <a:gd name="connsiteY2" fmla="*/ 63799 h 122714"/>
                <a:gd name="connsiteX3" fmla="*/ 0 w 199467"/>
                <a:gd name="connsiteY3" fmla="*/ 61141 h 122714"/>
                <a:gd name="connsiteX4" fmla="*/ 1455 w 199467"/>
                <a:gd name="connsiteY4" fmla="*/ 58495 h 122714"/>
                <a:gd name="connsiteX5" fmla="*/ 97980 w 199467"/>
                <a:gd name="connsiteY5" fmla="*/ 397 h 122714"/>
                <a:gd name="connsiteX6" fmla="*/ 100880 w 199467"/>
                <a:gd name="connsiteY6" fmla="*/ 397 h 122714"/>
                <a:gd name="connsiteX7" fmla="*/ 198022 w 199467"/>
                <a:gd name="connsiteY7" fmla="*/ 58898 h 122714"/>
                <a:gd name="connsiteX8" fmla="*/ 199467 w 199467"/>
                <a:gd name="connsiteY8" fmla="*/ 61544 h 122714"/>
                <a:gd name="connsiteX9" fmla="*/ 198022 w 199467"/>
                <a:gd name="connsiteY9" fmla="*/ 64190 h 122714"/>
                <a:gd name="connsiteX10" fmla="*/ 101531 w 199467"/>
                <a:gd name="connsiteY10" fmla="*/ 122277 h 122714"/>
                <a:gd name="connsiteX11" fmla="*/ 100042 w 199467"/>
                <a:gd name="connsiteY11" fmla="*/ 122714 h 12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467" h="122714">
                  <a:moveTo>
                    <a:pt x="100042" y="122714"/>
                  </a:moveTo>
                  <a:cubicBezTo>
                    <a:pt x="99546" y="122714"/>
                    <a:pt x="99039" y="122553"/>
                    <a:pt x="98564" y="122277"/>
                  </a:cubicBezTo>
                  <a:lnTo>
                    <a:pt x="1455" y="63799"/>
                  </a:lnTo>
                  <a:cubicBezTo>
                    <a:pt x="551" y="63247"/>
                    <a:pt x="0" y="62222"/>
                    <a:pt x="0" y="61141"/>
                  </a:cubicBezTo>
                  <a:cubicBezTo>
                    <a:pt x="0" y="60048"/>
                    <a:pt x="551" y="59035"/>
                    <a:pt x="1455" y="58495"/>
                  </a:cubicBezTo>
                  <a:lnTo>
                    <a:pt x="97980" y="397"/>
                  </a:lnTo>
                  <a:cubicBezTo>
                    <a:pt x="98884" y="-132"/>
                    <a:pt x="99988" y="-132"/>
                    <a:pt x="100880" y="397"/>
                  </a:cubicBezTo>
                  <a:lnTo>
                    <a:pt x="198022" y="58898"/>
                  </a:lnTo>
                  <a:cubicBezTo>
                    <a:pt x="198926" y="59438"/>
                    <a:pt x="199467" y="60451"/>
                    <a:pt x="199467" y="61544"/>
                  </a:cubicBezTo>
                  <a:cubicBezTo>
                    <a:pt x="199467" y="62649"/>
                    <a:pt x="198926" y="63650"/>
                    <a:pt x="198022" y="64190"/>
                  </a:cubicBezTo>
                  <a:lnTo>
                    <a:pt x="101531" y="122277"/>
                  </a:lnTo>
                  <a:cubicBezTo>
                    <a:pt x="101057" y="122553"/>
                    <a:pt x="100583" y="122714"/>
                    <a:pt x="100042" y="122714"/>
                  </a:cubicBezTo>
                  <a:close/>
                </a:path>
              </a:pathLst>
            </a:custGeom>
            <a:solidFill>
              <a:srgbClr val="FFFFFF"/>
            </a:solidFill>
            <a:ln w="1263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41"/>
                </a:solidFill>
                <a:effectLst/>
                <a:uLnTx/>
                <a:uFillTx/>
                <a:latin typeface="Segoe UI"/>
                <a:ea typeface="+mn-ea"/>
                <a:cs typeface="+mn-cs"/>
              </a:endParaRPr>
            </a:p>
          </p:txBody>
        </p:sp>
        <p:sp>
          <p:nvSpPr>
            <p:cNvPr id="127" name="Freeform: Shape 126">
              <a:extLst>
                <a:ext uri="{FF2B5EF4-FFF2-40B4-BE49-F238E27FC236}">
                  <a16:creationId xmlns:a16="http://schemas.microsoft.com/office/drawing/2014/main" id="{BA3540BE-3DA7-49B6-8FEA-D529A50D729C}"/>
                </a:ext>
              </a:extLst>
            </p:cNvPr>
            <p:cNvSpPr/>
            <p:nvPr/>
          </p:nvSpPr>
          <p:spPr>
            <a:xfrm>
              <a:off x="4026654" y="3444973"/>
              <a:ext cx="102700" cy="181424"/>
            </a:xfrm>
            <a:custGeom>
              <a:avLst/>
              <a:gdLst>
                <a:gd name="connsiteX0" fmla="*/ 102700 w 102700"/>
                <a:gd name="connsiteY0" fmla="*/ 178352 h 181424"/>
                <a:gd name="connsiteX1" fmla="*/ 102700 w 102700"/>
                <a:gd name="connsiteY1" fmla="*/ 61374 h 181424"/>
                <a:gd name="connsiteX2" fmla="*/ 101266 w 102700"/>
                <a:gd name="connsiteY2" fmla="*/ 58693 h 181424"/>
                <a:gd name="connsiteX3" fmla="*/ 4445 w 102700"/>
                <a:gd name="connsiteY3" fmla="*/ 423 h 181424"/>
                <a:gd name="connsiteX4" fmla="*/ 1500 w 102700"/>
                <a:gd name="connsiteY4" fmla="*/ 423 h 181424"/>
                <a:gd name="connsiteX5" fmla="*/ 0 w 102700"/>
                <a:gd name="connsiteY5" fmla="*/ 3046 h 181424"/>
                <a:gd name="connsiteX6" fmla="*/ 0 w 102700"/>
                <a:gd name="connsiteY6" fmla="*/ 120105 h 181424"/>
                <a:gd name="connsiteX7" fmla="*/ 1500 w 102700"/>
                <a:gd name="connsiteY7" fmla="*/ 122718 h 181424"/>
                <a:gd name="connsiteX8" fmla="*/ 98310 w 102700"/>
                <a:gd name="connsiteY8" fmla="*/ 181010 h 181424"/>
                <a:gd name="connsiteX9" fmla="*/ 99788 w 102700"/>
                <a:gd name="connsiteY9" fmla="*/ 181424 h 181424"/>
                <a:gd name="connsiteX10" fmla="*/ 99810 w 102700"/>
                <a:gd name="connsiteY10" fmla="*/ 181424 h 181424"/>
                <a:gd name="connsiteX11" fmla="*/ 101266 w 102700"/>
                <a:gd name="connsiteY11" fmla="*/ 181010 h 181424"/>
                <a:gd name="connsiteX12" fmla="*/ 102700 w 102700"/>
                <a:gd name="connsiteY12" fmla="*/ 178352 h 18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700" h="181424">
                  <a:moveTo>
                    <a:pt x="102700" y="178352"/>
                  </a:moveTo>
                  <a:lnTo>
                    <a:pt x="102700" y="61374"/>
                  </a:lnTo>
                  <a:cubicBezTo>
                    <a:pt x="102700" y="60270"/>
                    <a:pt x="102126" y="59269"/>
                    <a:pt x="101266" y="58693"/>
                  </a:cubicBezTo>
                  <a:lnTo>
                    <a:pt x="4445" y="423"/>
                  </a:lnTo>
                  <a:cubicBezTo>
                    <a:pt x="3496" y="-141"/>
                    <a:pt x="2393" y="-141"/>
                    <a:pt x="1500" y="423"/>
                  </a:cubicBezTo>
                  <a:cubicBezTo>
                    <a:pt x="573" y="965"/>
                    <a:pt x="10" y="1954"/>
                    <a:pt x="0" y="3046"/>
                  </a:cubicBezTo>
                  <a:lnTo>
                    <a:pt x="0" y="120105"/>
                  </a:lnTo>
                  <a:cubicBezTo>
                    <a:pt x="10" y="121209"/>
                    <a:pt x="573" y="122188"/>
                    <a:pt x="1500" y="122718"/>
                  </a:cubicBezTo>
                  <a:lnTo>
                    <a:pt x="98310" y="181010"/>
                  </a:lnTo>
                  <a:cubicBezTo>
                    <a:pt x="98740" y="181287"/>
                    <a:pt x="99237" y="181424"/>
                    <a:pt x="99788" y="181424"/>
                  </a:cubicBezTo>
                  <a:lnTo>
                    <a:pt x="99810" y="181424"/>
                  </a:lnTo>
                  <a:cubicBezTo>
                    <a:pt x="100285" y="181424"/>
                    <a:pt x="100791" y="181287"/>
                    <a:pt x="101266" y="181010"/>
                  </a:cubicBezTo>
                  <a:cubicBezTo>
                    <a:pt x="102126" y="180458"/>
                    <a:pt x="102700" y="179469"/>
                    <a:pt x="102700" y="178352"/>
                  </a:cubicBezTo>
                  <a:close/>
                </a:path>
              </a:pathLst>
            </a:custGeom>
            <a:solidFill>
              <a:srgbClr val="BEEDF7"/>
            </a:solidFill>
            <a:ln w="1263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41"/>
                </a:solidFill>
                <a:effectLst/>
                <a:uLnTx/>
                <a:uFillTx/>
                <a:latin typeface="Segoe UI"/>
                <a:ea typeface="+mn-ea"/>
                <a:cs typeface="+mn-cs"/>
              </a:endParaRPr>
            </a:p>
          </p:txBody>
        </p:sp>
        <p:sp>
          <p:nvSpPr>
            <p:cNvPr id="128" name="Freeform: Shape 127">
              <a:extLst>
                <a:ext uri="{FF2B5EF4-FFF2-40B4-BE49-F238E27FC236}">
                  <a16:creationId xmlns:a16="http://schemas.microsoft.com/office/drawing/2014/main" id="{0A2CB423-C155-4731-B33F-A7284160C08E}"/>
                </a:ext>
              </a:extLst>
            </p:cNvPr>
            <p:cNvSpPr/>
            <p:nvPr/>
          </p:nvSpPr>
          <p:spPr>
            <a:xfrm>
              <a:off x="4150924" y="3445749"/>
              <a:ext cx="102624" cy="180656"/>
            </a:xfrm>
            <a:custGeom>
              <a:avLst/>
              <a:gdLst>
                <a:gd name="connsiteX0" fmla="*/ 101134 w 102624"/>
                <a:gd name="connsiteY0" fmla="*/ 121950 h 180656"/>
                <a:gd name="connsiteX1" fmla="*/ 102624 w 102624"/>
                <a:gd name="connsiteY1" fmla="*/ 119291 h 180656"/>
                <a:gd name="connsiteX2" fmla="*/ 102624 w 102624"/>
                <a:gd name="connsiteY2" fmla="*/ 3061 h 180656"/>
                <a:gd name="connsiteX3" fmla="*/ 101134 w 102624"/>
                <a:gd name="connsiteY3" fmla="*/ 415 h 180656"/>
                <a:gd name="connsiteX4" fmla="*/ 98234 w 102624"/>
                <a:gd name="connsiteY4" fmla="*/ 415 h 180656"/>
                <a:gd name="connsiteX5" fmla="*/ 1412 w 102624"/>
                <a:gd name="connsiteY5" fmla="*/ 58685 h 180656"/>
                <a:gd name="connsiteX6" fmla="*/ 0 w 102624"/>
                <a:gd name="connsiteY6" fmla="*/ 61308 h 180656"/>
                <a:gd name="connsiteX7" fmla="*/ 0 w 102624"/>
                <a:gd name="connsiteY7" fmla="*/ 177607 h 180656"/>
                <a:gd name="connsiteX8" fmla="*/ 1412 w 102624"/>
                <a:gd name="connsiteY8" fmla="*/ 180242 h 180656"/>
                <a:gd name="connsiteX9" fmla="*/ 2924 w 102624"/>
                <a:gd name="connsiteY9" fmla="*/ 180656 h 180656"/>
                <a:gd name="connsiteX10" fmla="*/ 2945 w 102624"/>
                <a:gd name="connsiteY10" fmla="*/ 180656 h 180656"/>
                <a:gd name="connsiteX11" fmla="*/ 4357 w 102624"/>
                <a:gd name="connsiteY11" fmla="*/ 180242 h 180656"/>
                <a:gd name="connsiteX12" fmla="*/ 101134 w 102624"/>
                <a:gd name="connsiteY12" fmla="*/ 121950 h 18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624" h="180656">
                  <a:moveTo>
                    <a:pt x="101134" y="121950"/>
                  </a:moveTo>
                  <a:cubicBezTo>
                    <a:pt x="102061" y="121408"/>
                    <a:pt x="102624" y="120419"/>
                    <a:pt x="102624" y="119291"/>
                  </a:cubicBezTo>
                  <a:lnTo>
                    <a:pt x="102624" y="3061"/>
                  </a:lnTo>
                  <a:cubicBezTo>
                    <a:pt x="102624" y="1968"/>
                    <a:pt x="102061" y="955"/>
                    <a:pt x="101134" y="415"/>
                  </a:cubicBezTo>
                  <a:cubicBezTo>
                    <a:pt x="100230" y="-138"/>
                    <a:pt x="99160" y="-138"/>
                    <a:pt x="98234" y="415"/>
                  </a:cubicBezTo>
                  <a:lnTo>
                    <a:pt x="1412" y="58685"/>
                  </a:lnTo>
                  <a:cubicBezTo>
                    <a:pt x="563" y="59237"/>
                    <a:pt x="11" y="60250"/>
                    <a:pt x="0" y="61308"/>
                  </a:cubicBezTo>
                  <a:lnTo>
                    <a:pt x="0" y="177607"/>
                  </a:lnTo>
                  <a:cubicBezTo>
                    <a:pt x="11" y="178723"/>
                    <a:pt x="563" y="179702"/>
                    <a:pt x="1412" y="180242"/>
                  </a:cubicBezTo>
                  <a:cubicBezTo>
                    <a:pt x="1897" y="180519"/>
                    <a:pt x="2394" y="180656"/>
                    <a:pt x="2924" y="180656"/>
                  </a:cubicBezTo>
                  <a:lnTo>
                    <a:pt x="2945" y="180656"/>
                  </a:lnTo>
                  <a:cubicBezTo>
                    <a:pt x="3453" y="180656"/>
                    <a:pt x="3960" y="180519"/>
                    <a:pt x="4357" y="180242"/>
                  </a:cubicBezTo>
                  <a:lnTo>
                    <a:pt x="101134" y="121950"/>
                  </a:lnTo>
                  <a:close/>
                </a:path>
              </a:pathLst>
            </a:custGeom>
            <a:solidFill>
              <a:srgbClr val="7CDBF1"/>
            </a:solidFill>
            <a:ln w="1263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41"/>
                </a:solidFill>
                <a:effectLst/>
                <a:uLnTx/>
                <a:uFillTx/>
                <a:latin typeface="Segoe UI"/>
                <a:ea typeface="+mn-ea"/>
                <a:cs typeface="+mn-cs"/>
              </a:endParaRPr>
            </a:p>
          </p:txBody>
        </p:sp>
        <p:sp>
          <p:nvSpPr>
            <p:cNvPr id="129" name="Freeform: Shape 128">
              <a:extLst>
                <a:ext uri="{FF2B5EF4-FFF2-40B4-BE49-F238E27FC236}">
                  <a16:creationId xmlns:a16="http://schemas.microsoft.com/office/drawing/2014/main" id="{6ABFD20D-7AF7-471F-9A45-37E2103FD8B8}"/>
                </a:ext>
              </a:extLst>
            </p:cNvPr>
            <p:cNvSpPr/>
            <p:nvPr/>
          </p:nvSpPr>
          <p:spPr>
            <a:xfrm>
              <a:off x="3858628" y="3284111"/>
              <a:ext cx="518521" cy="420400"/>
            </a:xfrm>
            <a:custGeom>
              <a:avLst/>
              <a:gdLst>
                <a:gd name="connsiteX0" fmla="*/ 41793 w 518521"/>
                <a:gd name="connsiteY0" fmla="*/ 376133 h 420400"/>
                <a:gd name="connsiteX1" fmla="*/ 41793 w 518521"/>
                <a:gd name="connsiteY1" fmla="*/ 44266 h 420400"/>
                <a:gd name="connsiteX2" fmla="*/ 468334 w 518521"/>
                <a:gd name="connsiteY2" fmla="*/ 44266 h 420400"/>
                <a:gd name="connsiteX3" fmla="*/ 518522 w 518521"/>
                <a:gd name="connsiteY3" fmla="*/ 23 h 420400"/>
                <a:gd name="connsiteX4" fmla="*/ 518400 w 518521"/>
                <a:gd name="connsiteY4" fmla="*/ 12 h 420400"/>
                <a:gd name="connsiteX5" fmla="*/ 518179 w 518521"/>
                <a:gd name="connsiteY5" fmla="*/ 0 h 420400"/>
                <a:gd name="connsiteX6" fmla="*/ 29969 w 518521"/>
                <a:gd name="connsiteY6" fmla="*/ 0 h 420400"/>
                <a:gd name="connsiteX7" fmla="*/ 11240 w 518521"/>
                <a:gd name="connsiteY7" fmla="*/ 7606 h 420400"/>
                <a:gd name="connsiteX8" fmla="*/ 0 w 518521"/>
                <a:gd name="connsiteY8" fmla="*/ 32748 h 420400"/>
                <a:gd name="connsiteX9" fmla="*/ 0 w 518521"/>
                <a:gd name="connsiteY9" fmla="*/ 387917 h 420400"/>
                <a:gd name="connsiteX10" fmla="*/ 29969 w 518521"/>
                <a:gd name="connsiteY10" fmla="*/ 420400 h 420400"/>
                <a:gd name="connsiteX11" fmla="*/ 41583 w 518521"/>
                <a:gd name="connsiteY11" fmla="*/ 420400 h 420400"/>
                <a:gd name="connsiteX12" fmla="*/ 91814 w 518521"/>
                <a:gd name="connsiteY12" fmla="*/ 376133 h 420400"/>
                <a:gd name="connsiteX13" fmla="*/ 41793 w 518521"/>
                <a:gd name="connsiteY13" fmla="*/ 376133 h 42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8521" h="420400">
                  <a:moveTo>
                    <a:pt x="41793" y="376133"/>
                  </a:moveTo>
                  <a:lnTo>
                    <a:pt x="41793" y="44266"/>
                  </a:lnTo>
                  <a:lnTo>
                    <a:pt x="468334" y="44266"/>
                  </a:lnTo>
                  <a:lnTo>
                    <a:pt x="518522" y="23"/>
                  </a:lnTo>
                  <a:cubicBezTo>
                    <a:pt x="518477" y="23"/>
                    <a:pt x="518444" y="12"/>
                    <a:pt x="518400" y="12"/>
                  </a:cubicBezTo>
                  <a:cubicBezTo>
                    <a:pt x="518334" y="0"/>
                    <a:pt x="518256" y="0"/>
                    <a:pt x="518179" y="0"/>
                  </a:cubicBezTo>
                  <a:lnTo>
                    <a:pt x="29969" y="0"/>
                  </a:lnTo>
                  <a:cubicBezTo>
                    <a:pt x="22832" y="0"/>
                    <a:pt x="16380" y="2969"/>
                    <a:pt x="11240" y="7606"/>
                  </a:cubicBezTo>
                  <a:cubicBezTo>
                    <a:pt x="4434" y="13751"/>
                    <a:pt x="0" y="22898"/>
                    <a:pt x="0" y="32748"/>
                  </a:cubicBezTo>
                  <a:lnTo>
                    <a:pt x="0" y="387917"/>
                  </a:lnTo>
                  <a:cubicBezTo>
                    <a:pt x="0" y="405096"/>
                    <a:pt x="13379" y="420400"/>
                    <a:pt x="29969" y="420400"/>
                  </a:cubicBezTo>
                  <a:lnTo>
                    <a:pt x="41583" y="420400"/>
                  </a:lnTo>
                  <a:lnTo>
                    <a:pt x="91814" y="376133"/>
                  </a:lnTo>
                  <a:lnTo>
                    <a:pt x="41793" y="376133"/>
                  </a:lnTo>
                  <a:close/>
                </a:path>
              </a:pathLst>
            </a:custGeom>
            <a:solidFill>
              <a:srgbClr val="707070"/>
            </a:solidFill>
            <a:ln w="1263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41"/>
                </a:solidFill>
                <a:effectLst/>
                <a:uLnTx/>
                <a:uFillTx/>
                <a:latin typeface="Segoe UI"/>
                <a:ea typeface="+mn-ea"/>
                <a:cs typeface="+mn-cs"/>
              </a:endParaRPr>
            </a:p>
          </p:txBody>
        </p:sp>
        <p:sp>
          <p:nvSpPr>
            <p:cNvPr id="130" name="Freeform: Shape 129">
              <a:extLst>
                <a:ext uri="{FF2B5EF4-FFF2-40B4-BE49-F238E27FC236}">
                  <a16:creationId xmlns:a16="http://schemas.microsoft.com/office/drawing/2014/main" id="{0ED999C5-6CE5-4ADD-ADCB-E202E8069345}"/>
                </a:ext>
              </a:extLst>
            </p:cNvPr>
            <p:cNvSpPr/>
            <p:nvPr/>
          </p:nvSpPr>
          <p:spPr>
            <a:xfrm>
              <a:off x="4124433" y="3300042"/>
              <a:ext cx="15651" cy="16339"/>
            </a:xfrm>
            <a:custGeom>
              <a:avLst/>
              <a:gdLst>
                <a:gd name="connsiteX0" fmla="*/ 15651 w 15651"/>
                <a:gd name="connsiteY0" fmla="*/ 8170 h 16339"/>
                <a:gd name="connsiteX1" fmla="*/ 7821 w 15651"/>
                <a:gd name="connsiteY1" fmla="*/ 16340 h 16339"/>
                <a:gd name="connsiteX2" fmla="*/ 0 w 15651"/>
                <a:gd name="connsiteY2" fmla="*/ 8170 h 16339"/>
                <a:gd name="connsiteX3" fmla="*/ 7821 w 15651"/>
                <a:gd name="connsiteY3" fmla="*/ 0 h 16339"/>
                <a:gd name="connsiteX4" fmla="*/ 15651 w 15651"/>
                <a:gd name="connsiteY4" fmla="*/ 8170 h 1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 h="16339">
                  <a:moveTo>
                    <a:pt x="15651" y="8170"/>
                  </a:moveTo>
                  <a:cubicBezTo>
                    <a:pt x="15651" y="12680"/>
                    <a:pt x="12155" y="16340"/>
                    <a:pt x="7821" y="16340"/>
                  </a:cubicBezTo>
                  <a:cubicBezTo>
                    <a:pt x="3485" y="16340"/>
                    <a:pt x="0" y="12680"/>
                    <a:pt x="0" y="8170"/>
                  </a:cubicBezTo>
                  <a:cubicBezTo>
                    <a:pt x="0" y="3648"/>
                    <a:pt x="3485" y="0"/>
                    <a:pt x="7821" y="0"/>
                  </a:cubicBezTo>
                  <a:cubicBezTo>
                    <a:pt x="12155" y="0"/>
                    <a:pt x="15651" y="3648"/>
                    <a:pt x="15651" y="8170"/>
                  </a:cubicBezTo>
                  <a:close/>
                </a:path>
              </a:pathLst>
            </a:custGeom>
            <a:solidFill>
              <a:srgbClr val="B7D332"/>
            </a:solidFill>
            <a:ln w="1263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41"/>
                </a:solidFill>
                <a:effectLst/>
                <a:uLnTx/>
                <a:uFillTx/>
                <a:latin typeface="Segoe UI"/>
                <a:ea typeface="+mn-ea"/>
                <a:cs typeface="+mn-cs"/>
              </a:endParaRPr>
            </a:p>
          </p:txBody>
        </p:sp>
      </p:grpSp>
      <p:grpSp>
        <p:nvGrpSpPr>
          <p:cNvPr id="131" name="VM" descr="Virtual Machines">
            <a:extLst>
              <a:ext uri="{FF2B5EF4-FFF2-40B4-BE49-F238E27FC236}">
                <a16:creationId xmlns:a16="http://schemas.microsoft.com/office/drawing/2014/main" id="{E73556E1-0AA6-4E6E-A55B-C67E40C52B69}"/>
              </a:ext>
            </a:extLst>
          </p:cNvPr>
          <p:cNvGrpSpPr/>
          <p:nvPr/>
        </p:nvGrpSpPr>
        <p:grpSpPr>
          <a:xfrm>
            <a:off x="3135801" y="1390634"/>
            <a:ext cx="413617" cy="315321"/>
            <a:chOff x="3858628" y="3284111"/>
            <a:chExt cx="551489" cy="420428"/>
          </a:xfrm>
        </p:grpSpPr>
        <p:sp>
          <p:nvSpPr>
            <p:cNvPr id="132" name="Freeform: Shape 131">
              <a:extLst>
                <a:ext uri="{FF2B5EF4-FFF2-40B4-BE49-F238E27FC236}">
                  <a16:creationId xmlns:a16="http://schemas.microsoft.com/office/drawing/2014/main" id="{E455B333-EA6A-4338-8216-CAE56474B74B}"/>
                </a:ext>
              </a:extLst>
            </p:cNvPr>
            <p:cNvSpPr/>
            <p:nvPr/>
          </p:nvSpPr>
          <p:spPr>
            <a:xfrm>
              <a:off x="3897819" y="3315611"/>
              <a:ext cx="479805" cy="354788"/>
            </a:xfrm>
            <a:custGeom>
              <a:avLst/>
              <a:gdLst>
                <a:gd name="connsiteX0" fmla="*/ 0 w 479805"/>
                <a:gd name="connsiteY0" fmla="*/ 354788 h 354788"/>
                <a:gd name="connsiteX1" fmla="*/ 479806 w 479805"/>
                <a:gd name="connsiteY1" fmla="*/ 354788 h 354788"/>
                <a:gd name="connsiteX2" fmla="*/ 479806 w 479805"/>
                <a:gd name="connsiteY2" fmla="*/ 0 h 354788"/>
                <a:gd name="connsiteX3" fmla="*/ 0 w 479805"/>
                <a:gd name="connsiteY3" fmla="*/ 0 h 354788"/>
                <a:gd name="connsiteX4" fmla="*/ 0 w 479805"/>
                <a:gd name="connsiteY4" fmla="*/ 354788 h 354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805" h="354788">
                  <a:moveTo>
                    <a:pt x="0" y="354788"/>
                  </a:moveTo>
                  <a:lnTo>
                    <a:pt x="479806" y="354788"/>
                  </a:lnTo>
                  <a:lnTo>
                    <a:pt x="479806" y="0"/>
                  </a:lnTo>
                  <a:lnTo>
                    <a:pt x="0" y="0"/>
                  </a:lnTo>
                  <a:lnTo>
                    <a:pt x="0" y="354788"/>
                  </a:lnTo>
                  <a:close/>
                </a:path>
              </a:pathLst>
            </a:custGeom>
            <a:solidFill>
              <a:srgbClr val="36C4EA"/>
            </a:solidFill>
            <a:ln w="1263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41"/>
                </a:solidFill>
                <a:effectLst/>
                <a:uLnTx/>
                <a:uFillTx/>
                <a:latin typeface="Segoe UI"/>
                <a:ea typeface="+mn-ea"/>
                <a:cs typeface="+mn-cs"/>
              </a:endParaRPr>
            </a:p>
          </p:txBody>
        </p:sp>
        <p:sp>
          <p:nvSpPr>
            <p:cNvPr id="133" name="Freeform: Shape 132">
              <a:extLst>
                <a:ext uri="{FF2B5EF4-FFF2-40B4-BE49-F238E27FC236}">
                  <a16:creationId xmlns:a16="http://schemas.microsoft.com/office/drawing/2014/main" id="{E44A2D34-74A0-4305-B094-8582064633AF}"/>
                </a:ext>
              </a:extLst>
            </p:cNvPr>
            <p:cNvSpPr/>
            <p:nvPr/>
          </p:nvSpPr>
          <p:spPr>
            <a:xfrm>
              <a:off x="3900200" y="3284163"/>
              <a:ext cx="509917" cy="420376"/>
            </a:xfrm>
            <a:custGeom>
              <a:avLst/>
              <a:gdLst>
                <a:gd name="connsiteX0" fmla="*/ 476938 w 509917"/>
                <a:gd name="connsiteY0" fmla="*/ 0 h 420376"/>
                <a:gd name="connsiteX1" fmla="*/ 426752 w 509917"/>
                <a:gd name="connsiteY1" fmla="*/ 44232 h 420376"/>
                <a:gd name="connsiteX2" fmla="*/ 466867 w 509917"/>
                <a:gd name="connsiteY2" fmla="*/ 44232 h 420376"/>
                <a:gd name="connsiteX3" fmla="*/ 466867 w 509917"/>
                <a:gd name="connsiteY3" fmla="*/ 376111 h 420376"/>
                <a:gd name="connsiteX4" fmla="*/ 50231 w 509917"/>
                <a:gd name="connsiteY4" fmla="*/ 376111 h 420376"/>
                <a:gd name="connsiteX5" fmla="*/ 0 w 509917"/>
                <a:gd name="connsiteY5" fmla="*/ 420377 h 420376"/>
                <a:gd name="connsiteX6" fmla="*/ 476596 w 509917"/>
                <a:gd name="connsiteY6" fmla="*/ 420377 h 420376"/>
                <a:gd name="connsiteX7" fmla="*/ 509917 w 509917"/>
                <a:gd name="connsiteY7" fmla="*/ 387882 h 420376"/>
                <a:gd name="connsiteX8" fmla="*/ 509917 w 509917"/>
                <a:gd name="connsiteY8" fmla="*/ 32725 h 420376"/>
                <a:gd name="connsiteX9" fmla="*/ 476938 w 509917"/>
                <a:gd name="connsiteY9" fmla="*/ 0 h 420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917" h="420376">
                  <a:moveTo>
                    <a:pt x="476938" y="0"/>
                  </a:moveTo>
                  <a:lnTo>
                    <a:pt x="426752" y="44232"/>
                  </a:lnTo>
                  <a:lnTo>
                    <a:pt x="466867" y="44232"/>
                  </a:lnTo>
                  <a:lnTo>
                    <a:pt x="466867" y="376111"/>
                  </a:lnTo>
                  <a:lnTo>
                    <a:pt x="50231" y="376111"/>
                  </a:lnTo>
                  <a:lnTo>
                    <a:pt x="0" y="420377"/>
                  </a:lnTo>
                  <a:lnTo>
                    <a:pt x="476596" y="420377"/>
                  </a:lnTo>
                  <a:cubicBezTo>
                    <a:pt x="493152" y="420377"/>
                    <a:pt x="509917" y="405072"/>
                    <a:pt x="509917" y="387882"/>
                  </a:cubicBezTo>
                  <a:lnTo>
                    <a:pt x="509917" y="32725"/>
                  </a:lnTo>
                  <a:cubicBezTo>
                    <a:pt x="509917" y="15511"/>
                    <a:pt x="493383" y="207"/>
                    <a:pt x="476938" y="0"/>
                  </a:cubicBezTo>
                  <a:close/>
                </a:path>
              </a:pathLst>
            </a:custGeom>
            <a:solidFill>
              <a:srgbClr val="3E3E3E"/>
            </a:solidFill>
            <a:ln w="1263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41"/>
                </a:solidFill>
                <a:effectLst/>
                <a:uLnTx/>
                <a:uFillTx/>
                <a:latin typeface="Segoe UI"/>
                <a:ea typeface="+mn-ea"/>
                <a:cs typeface="+mn-cs"/>
              </a:endParaRPr>
            </a:p>
          </p:txBody>
        </p:sp>
        <p:sp>
          <p:nvSpPr>
            <p:cNvPr id="134" name="Freeform: Shape 133">
              <a:extLst>
                <a:ext uri="{FF2B5EF4-FFF2-40B4-BE49-F238E27FC236}">
                  <a16:creationId xmlns:a16="http://schemas.microsoft.com/office/drawing/2014/main" id="{C8364F1C-3827-45B5-9753-DBFE53FF50EC}"/>
                </a:ext>
              </a:extLst>
            </p:cNvPr>
            <p:cNvSpPr/>
            <p:nvPr/>
          </p:nvSpPr>
          <p:spPr>
            <a:xfrm>
              <a:off x="4040346" y="3361542"/>
              <a:ext cx="199467" cy="122714"/>
            </a:xfrm>
            <a:custGeom>
              <a:avLst/>
              <a:gdLst>
                <a:gd name="connsiteX0" fmla="*/ 100042 w 199467"/>
                <a:gd name="connsiteY0" fmla="*/ 122714 h 122714"/>
                <a:gd name="connsiteX1" fmla="*/ 98564 w 199467"/>
                <a:gd name="connsiteY1" fmla="*/ 122277 h 122714"/>
                <a:gd name="connsiteX2" fmla="*/ 1455 w 199467"/>
                <a:gd name="connsiteY2" fmla="*/ 63799 h 122714"/>
                <a:gd name="connsiteX3" fmla="*/ 0 w 199467"/>
                <a:gd name="connsiteY3" fmla="*/ 61141 h 122714"/>
                <a:gd name="connsiteX4" fmla="*/ 1455 w 199467"/>
                <a:gd name="connsiteY4" fmla="*/ 58495 h 122714"/>
                <a:gd name="connsiteX5" fmla="*/ 97980 w 199467"/>
                <a:gd name="connsiteY5" fmla="*/ 397 h 122714"/>
                <a:gd name="connsiteX6" fmla="*/ 100880 w 199467"/>
                <a:gd name="connsiteY6" fmla="*/ 397 h 122714"/>
                <a:gd name="connsiteX7" fmla="*/ 198022 w 199467"/>
                <a:gd name="connsiteY7" fmla="*/ 58898 h 122714"/>
                <a:gd name="connsiteX8" fmla="*/ 199467 w 199467"/>
                <a:gd name="connsiteY8" fmla="*/ 61544 h 122714"/>
                <a:gd name="connsiteX9" fmla="*/ 198022 w 199467"/>
                <a:gd name="connsiteY9" fmla="*/ 64190 h 122714"/>
                <a:gd name="connsiteX10" fmla="*/ 101531 w 199467"/>
                <a:gd name="connsiteY10" fmla="*/ 122277 h 122714"/>
                <a:gd name="connsiteX11" fmla="*/ 100042 w 199467"/>
                <a:gd name="connsiteY11" fmla="*/ 122714 h 12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467" h="122714">
                  <a:moveTo>
                    <a:pt x="100042" y="122714"/>
                  </a:moveTo>
                  <a:cubicBezTo>
                    <a:pt x="99546" y="122714"/>
                    <a:pt x="99039" y="122553"/>
                    <a:pt x="98564" y="122277"/>
                  </a:cubicBezTo>
                  <a:lnTo>
                    <a:pt x="1455" y="63799"/>
                  </a:lnTo>
                  <a:cubicBezTo>
                    <a:pt x="551" y="63247"/>
                    <a:pt x="0" y="62222"/>
                    <a:pt x="0" y="61141"/>
                  </a:cubicBezTo>
                  <a:cubicBezTo>
                    <a:pt x="0" y="60048"/>
                    <a:pt x="551" y="59035"/>
                    <a:pt x="1455" y="58495"/>
                  </a:cubicBezTo>
                  <a:lnTo>
                    <a:pt x="97980" y="397"/>
                  </a:lnTo>
                  <a:cubicBezTo>
                    <a:pt x="98884" y="-132"/>
                    <a:pt x="99988" y="-132"/>
                    <a:pt x="100880" y="397"/>
                  </a:cubicBezTo>
                  <a:lnTo>
                    <a:pt x="198022" y="58898"/>
                  </a:lnTo>
                  <a:cubicBezTo>
                    <a:pt x="198926" y="59438"/>
                    <a:pt x="199467" y="60451"/>
                    <a:pt x="199467" y="61544"/>
                  </a:cubicBezTo>
                  <a:cubicBezTo>
                    <a:pt x="199467" y="62649"/>
                    <a:pt x="198926" y="63650"/>
                    <a:pt x="198022" y="64190"/>
                  </a:cubicBezTo>
                  <a:lnTo>
                    <a:pt x="101531" y="122277"/>
                  </a:lnTo>
                  <a:cubicBezTo>
                    <a:pt x="101057" y="122553"/>
                    <a:pt x="100583" y="122714"/>
                    <a:pt x="100042" y="122714"/>
                  </a:cubicBezTo>
                  <a:close/>
                </a:path>
              </a:pathLst>
            </a:custGeom>
            <a:solidFill>
              <a:srgbClr val="FFFFFF"/>
            </a:solidFill>
            <a:ln w="1263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41"/>
                </a:solidFill>
                <a:effectLst/>
                <a:uLnTx/>
                <a:uFillTx/>
                <a:latin typeface="Segoe UI"/>
                <a:ea typeface="+mn-ea"/>
                <a:cs typeface="+mn-cs"/>
              </a:endParaRPr>
            </a:p>
          </p:txBody>
        </p:sp>
        <p:sp>
          <p:nvSpPr>
            <p:cNvPr id="135" name="Freeform: Shape 134">
              <a:extLst>
                <a:ext uri="{FF2B5EF4-FFF2-40B4-BE49-F238E27FC236}">
                  <a16:creationId xmlns:a16="http://schemas.microsoft.com/office/drawing/2014/main" id="{DBC56DD1-1612-4A1F-9067-73F3A0AD30F9}"/>
                </a:ext>
              </a:extLst>
            </p:cNvPr>
            <p:cNvSpPr/>
            <p:nvPr/>
          </p:nvSpPr>
          <p:spPr>
            <a:xfrm>
              <a:off x="4026654" y="3444973"/>
              <a:ext cx="102700" cy="181424"/>
            </a:xfrm>
            <a:custGeom>
              <a:avLst/>
              <a:gdLst>
                <a:gd name="connsiteX0" fmla="*/ 102700 w 102700"/>
                <a:gd name="connsiteY0" fmla="*/ 178352 h 181424"/>
                <a:gd name="connsiteX1" fmla="*/ 102700 w 102700"/>
                <a:gd name="connsiteY1" fmla="*/ 61374 h 181424"/>
                <a:gd name="connsiteX2" fmla="*/ 101266 w 102700"/>
                <a:gd name="connsiteY2" fmla="*/ 58693 h 181424"/>
                <a:gd name="connsiteX3" fmla="*/ 4445 w 102700"/>
                <a:gd name="connsiteY3" fmla="*/ 423 h 181424"/>
                <a:gd name="connsiteX4" fmla="*/ 1500 w 102700"/>
                <a:gd name="connsiteY4" fmla="*/ 423 h 181424"/>
                <a:gd name="connsiteX5" fmla="*/ 0 w 102700"/>
                <a:gd name="connsiteY5" fmla="*/ 3046 h 181424"/>
                <a:gd name="connsiteX6" fmla="*/ 0 w 102700"/>
                <a:gd name="connsiteY6" fmla="*/ 120105 h 181424"/>
                <a:gd name="connsiteX7" fmla="*/ 1500 w 102700"/>
                <a:gd name="connsiteY7" fmla="*/ 122718 h 181424"/>
                <a:gd name="connsiteX8" fmla="*/ 98310 w 102700"/>
                <a:gd name="connsiteY8" fmla="*/ 181010 h 181424"/>
                <a:gd name="connsiteX9" fmla="*/ 99788 w 102700"/>
                <a:gd name="connsiteY9" fmla="*/ 181424 h 181424"/>
                <a:gd name="connsiteX10" fmla="*/ 99810 w 102700"/>
                <a:gd name="connsiteY10" fmla="*/ 181424 h 181424"/>
                <a:gd name="connsiteX11" fmla="*/ 101266 w 102700"/>
                <a:gd name="connsiteY11" fmla="*/ 181010 h 181424"/>
                <a:gd name="connsiteX12" fmla="*/ 102700 w 102700"/>
                <a:gd name="connsiteY12" fmla="*/ 178352 h 18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700" h="181424">
                  <a:moveTo>
                    <a:pt x="102700" y="178352"/>
                  </a:moveTo>
                  <a:lnTo>
                    <a:pt x="102700" y="61374"/>
                  </a:lnTo>
                  <a:cubicBezTo>
                    <a:pt x="102700" y="60270"/>
                    <a:pt x="102126" y="59269"/>
                    <a:pt x="101266" y="58693"/>
                  </a:cubicBezTo>
                  <a:lnTo>
                    <a:pt x="4445" y="423"/>
                  </a:lnTo>
                  <a:cubicBezTo>
                    <a:pt x="3496" y="-141"/>
                    <a:pt x="2393" y="-141"/>
                    <a:pt x="1500" y="423"/>
                  </a:cubicBezTo>
                  <a:cubicBezTo>
                    <a:pt x="573" y="965"/>
                    <a:pt x="10" y="1954"/>
                    <a:pt x="0" y="3046"/>
                  </a:cubicBezTo>
                  <a:lnTo>
                    <a:pt x="0" y="120105"/>
                  </a:lnTo>
                  <a:cubicBezTo>
                    <a:pt x="10" y="121209"/>
                    <a:pt x="573" y="122188"/>
                    <a:pt x="1500" y="122718"/>
                  </a:cubicBezTo>
                  <a:lnTo>
                    <a:pt x="98310" y="181010"/>
                  </a:lnTo>
                  <a:cubicBezTo>
                    <a:pt x="98740" y="181287"/>
                    <a:pt x="99237" y="181424"/>
                    <a:pt x="99788" y="181424"/>
                  </a:cubicBezTo>
                  <a:lnTo>
                    <a:pt x="99810" y="181424"/>
                  </a:lnTo>
                  <a:cubicBezTo>
                    <a:pt x="100285" y="181424"/>
                    <a:pt x="100791" y="181287"/>
                    <a:pt x="101266" y="181010"/>
                  </a:cubicBezTo>
                  <a:cubicBezTo>
                    <a:pt x="102126" y="180458"/>
                    <a:pt x="102700" y="179469"/>
                    <a:pt x="102700" y="178352"/>
                  </a:cubicBezTo>
                  <a:close/>
                </a:path>
              </a:pathLst>
            </a:custGeom>
            <a:solidFill>
              <a:srgbClr val="BEEDF7"/>
            </a:solidFill>
            <a:ln w="1263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41"/>
                </a:solidFill>
                <a:effectLst/>
                <a:uLnTx/>
                <a:uFillTx/>
                <a:latin typeface="Segoe UI"/>
                <a:ea typeface="+mn-ea"/>
                <a:cs typeface="+mn-cs"/>
              </a:endParaRPr>
            </a:p>
          </p:txBody>
        </p:sp>
        <p:sp>
          <p:nvSpPr>
            <p:cNvPr id="136" name="Freeform: Shape 135">
              <a:extLst>
                <a:ext uri="{FF2B5EF4-FFF2-40B4-BE49-F238E27FC236}">
                  <a16:creationId xmlns:a16="http://schemas.microsoft.com/office/drawing/2014/main" id="{3526B4A3-7E7F-46C4-99B9-478B1466CD58}"/>
                </a:ext>
              </a:extLst>
            </p:cNvPr>
            <p:cNvSpPr/>
            <p:nvPr/>
          </p:nvSpPr>
          <p:spPr>
            <a:xfrm>
              <a:off x="4150924" y="3445749"/>
              <a:ext cx="102624" cy="180656"/>
            </a:xfrm>
            <a:custGeom>
              <a:avLst/>
              <a:gdLst>
                <a:gd name="connsiteX0" fmla="*/ 101134 w 102624"/>
                <a:gd name="connsiteY0" fmla="*/ 121950 h 180656"/>
                <a:gd name="connsiteX1" fmla="*/ 102624 w 102624"/>
                <a:gd name="connsiteY1" fmla="*/ 119291 h 180656"/>
                <a:gd name="connsiteX2" fmla="*/ 102624 w 102624"/>
                <a:gd name="connsiteY2" fmla="*/ 3061 h 180656"/>
                <a:gd name="connsiteX3" fmla="*/ 101134 w 102624"/>
                <a:gd name="connsiteY3" fmla="*/ 415 h 180656"/>
                <a:gd name="connsiteX4" fmla="*/ 98234 w 102624"/>
                <a:gd name="connsiteY4" fmla="*/ 415 h 180656"/>
                <a:gd name="connsiteX5" fmla="*/ 1412 w 102624"/>
                <a:gd name="connsiteY5" fmla="*/ 58685 h 180656"/>
                <a:gd name="connsiteX6" fmla="*/ 0 w 102624"/>
                <a:gd name="connsiteY6" fmla="*/ 61308 h 180656"/>
                <a:gd name="connsiteX7" fmla="*/ 0 w 102624"/>
                <a:gd name="connsiteY7" fmla="*/ 177607 h 180656"/>
                <a:gd name="connsiteX8" fmla="*/ 1412 w 102624"/>
                <a:gd name="connsiteY8" fmla="*/ 180242 h 180656"/>
                <a:gd name="connsiteX9" fmla="*/ 2924 w 102624"/>
                <a:gd name="connsiteY9" fmla="*/ 180656 h 180656"/>
                <a:gd name="connsiteX10" fmla="*/ 2945 w 102624"/>
                <a:gd name="connsiteY10" fmla="*/ 180656 h 180656"/>
                <a:gd name="connsiteX11" fmla="*/ 4357 w 102624"/>
                <a:gd name="connsiteY11" fmla="*/ 180242 h 180656"/>
                <a:gd name="connsiteX12" fmla="*/ 101134 w 102624"/>
                <a:gd name="connsiteY12" fmla="*/ 121950 h 18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624" h="180656">
                  <a:moveTo>
                    <a:pt x="101134" y="121950"/>
                  </a:moveTo>
                  <a:cubicBezTo>
                    <a:pt x="102061" y="121408"/>
                    <a:pt x="102624" y="120419"/>
                    <a:pt x="102624" y="119291"/>
                  </a:cubicBezTo>
                  <a:lnTo>
                    <a:pt x="102624" y="3061"/>
                  </a:lnTo>
                  <a:cubicBezTo>
                    <a:pt x="102624" y="1968"/>
                    <a:pt x="102061" y="955"/>
                    <a:pt x="101134" y="415"/>
                  </a:cubicBezTo>
                  <a:cubicBezTo>
                    <a:pt x="100230" y="-138"/>
                    <a:pt x="99160" y="-138"/>
                    <a:pt x="98234" y="415"/>
                  </a:cubicBezTo>
                  <a:lnTo>
                    <a:pt x="1412" y="58685"/>
                  </a:lnTo>
                  <a:cubicBezTo>
                    <a:pt x="563" y="59237"/>
                    <a:pt x="11" y="60250"/>
                    <a:pt x="0" y="61308"/>
                  </a:cubicBezTo>
                  <a:lnTo>
                    <a:pt x="0" y="177607"/>
                  </a:lnTo>
                  <a:cubicBezTo>
                    <a:pt x="11" y="178723"/>
                    <a:pt x="563" y="179702"/>
                    <a:pt x="1412" y="180242"/>
                  </a:cubicBezTo>
                  <a:cubicBezTo>
                    <a:pt x="1897" y="180519"/>
                    <a:pt x="2394" y="180656"/>
                    <a:pt x="2924" y="180656"/>
                  </a:cubicBezTo>
                  <a:lnTo>
                    <a:pt x="2945" y="180656"/>
                  </a:lnTo>
                  <a:cubicBezTo>
                    <a:pt x="3453" y="180656"/>
                    <a:pt x="3960" y="180519"/>
                    <a:pt x="4357" y="180242"/>
                  </a:cubicBezTo>
                  <a:lnTo>
                    <a:pt x="101134" y="121950"/>
                  </a:lnTo>
                  <a:close/>
                </a:path>
              </a:pathLst>
            </a:custGeom>
            <a:solidFill>
              <a:srgbClr val="7CDBF1"/>
            </a:solidFill>
            <a:ln w="1263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41"/>
                </a:solidFill>
                <a:effectLst/>
                <a:uLnTx/>
                <a:uFillTx/>
                <a:latin typeface="Segoe UI"/>
                <a:ea typeface="+mn-ea"/>
                <a:cs typeface="+mn-cs"/>
              </a:endParaRPr>
            </a:p>
          </p:txBody>
        </p:sp>
        <p:sp>
          <p:nvSpPr>
            <p:cNvPr id="137" name="Freeform: Shape 136">
              <a:extLst>
                <a:ext uri="{FF2B5EF4-FFF2-40B4-BE49-F238E27FC236}">
                  <a16:creationId xmlns:a16="http://schemas.microsoft.com/office/drawing/2014/main" id="{E41AFD93-8783-466B-A109-E66E00B9035C}"/>
                </a:ext>
              </a:extLst>
            </p:cNvPr>
            <p:cNvSpPr/>
            <p:nvPr/>
          </p:nvSpPr>
          <p:spPr>
            <a:xfrm>
              <a:off x="3858628" y="3284111"/>
              <a:ext cx="518521" cy="420400"/>
            </a:xfrm>
            <a:custGeom>
              <a:avLst/>
              <a:gdLst>
                <a:gd name="connsiteX0" fmla="*/ 41793 w 518521"/>
                <a:gd name="connsiteY0" fmla="*/ 376133 h 420400"/>
                <a:gd name="connsiteX1" fmla="*/ 41793 w 518521"/>
                <a:gd name="connsiteY1" fmla="*/ 44266 h 420400"/>
                <a:gd name="connsiteX2" fmla="*/ 468334 w 518521"/>
                <a:gd name="connsiteY2" fmla="*/ 44266 h 420400"/>
                <a:gd name="connsiteX3" fmla="*/ 518522 w 518521"/>
                <a:gd name="connsiteY3" fmla="*/ 23 h 420400"/>
                <a:gd name="connsiteX4" fmla="*/ 518400 w 518521"/>
                <a:gd name="connsiteY4" fmla="*/ 12 h 420400"/>
                <a:gd name="connsiteX5" fmla="*/ 518179 w 518521"/>
                <a:gd name="connsiteY5" fmla="*/ 0 h 420400"/>
                <a:gd name="connsiteX6" fmla="*/ 29969 w 518521"/>
                <a:gd name="connsiteY6" fmla="*/ 0 h 420400"/>
                <a:gd name="connsiteX7" fmla="*/ 11240 w 518521"/>
                <a:gd name="connsiteY7" fmla="*/ 7606 h 420400"/>
                <a:gd name="connsiteX8" fmla="*/ 0 w 518521"/>
                <a:gd name="connsiteY8" fmla="*/ 32748 h 420400"/>
                <a:gd name="connsiteX9" fmla="*/ 0 w 518521"/>
                <a:gd name="connsiteY9" fmla="*/ 387917 h 420400"/>
                <a:gd name="connsiteX10" fmla="*/ 29969 w 518521"/>
                <a:gd name="connsiteY10" fmla="*/ 420400 h 420400"/>
                <a:gd name="connsiteX11" fmla="*/ 41583 w 518521"/>
                <a:gd name="connsiteY11" fmla="*/ 420400 h 420400"/>
                <a:gd name="connsiteX12" fmla="*/ 91814 w 518521"/>
                <a:gd name="connsiteY12" fmla="*/ 376133 h 420400"/>
                <a:gd name="connsiteX13" fmla="*/ 41793 w 518521"/>
                <a:gd name="connsiteY13" fmla="*/ 376133 h 42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8521" h="420400">
                  <a:moveTo>
                    <a:pt x="41793" y="376133"/>
                  </a:moveTo>
                  <a:lnTo>
                    <a:pt x="41793" y="44266"/>
                  </a:lnTo>
                  <a:lnTo>
                    <a:pt x="468334" y="44266"/>
                  </a:lnTo>
                  <a:lnTo>
                    <a:pt x="518522" y="23"/>
                  </a:lnTo>
                  <a:cubicBezTo>
                    <a:pt x="518477" y="23"/>
                    <a:pt x="518444" y="12"/>
                    <a:pt x="518400" y="12"/>
                  </a:cubicBezTo>
                  <a:cubicBezTo>
                    <a:pt x="518334" y="0"/>
                    <a:pt x="518256" y="0"/>
                    <a:pt x="518179" y="0"/>
                  </a:cubicBezTo>
                  <a:lnTo>
                    <a:pt x="29969" y="0"/>
                  </a:lnTo>
                  <a:cubicBezTo>
                    <a:pt x="22832" y="0"/>
                    <a:pt x="16380" y="2969"/>
                    <a:pt x="11240" y="7606"/>
                  </a:cubicBezTo>
                  <a:cubicBezTo>
                    <a:pt x="4434" y="13751"/>
                    <a:pt x="0" y="22898"/>
                    <a:pt x="0" y="32748"/>
                  </a:cubicBezTo>
                  <a:lnTo>
                    <a:pt x="0" y="387917"/>
                  </a:lnTo>
                  <a:cubicBezTo>
                    <a:pt x="0" y="405096"/>
                    <a:pt x="13379" y="420400"/>
                    <a:pt x="29969" y="420400"/>
                  </a:cubicBezTo>
                  <a:lnTo>
                    <a:pt x="41583" y="420400"/>
                  </a:lnTo>
                  <a:lnTo>
                    <a:pt x="91814" y="376133"/>
                  </a:lnTo>
                  <a:lnTo>
                    <a:pt x="41793" y="376133"/>
                  </a:lnTo>
                  <a:close/>
                </a:path>
              </a:pathLst>
            </a:custGeom>
            <a:solidFill>
              <a:srgbClr val="707070"/>
            </a:solidFill>
            <a:ln w="1263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41"/>
                </a:solidFill>
                <a:effectLst/>
                <a:uLnTx/>
                <a:uFillTx/>
                <a:latin typeface="Segoe UI"/>
                <a:ea typeface="+mn-ea"/>
                <a:cs typeface="+mn-cs"/>
              </a:endParaRPr>
            </a:p>
          </p:txBody>
        </p:sp>
        <p:sp>
          <p:nvSpPr>
            <p:cNvPr id="138" name="Freeform: Shape 137">
              <a:extLst>
                <a:ext uri="{FF2B5EF4-FFF2-40B4-BE49-F238E27FC236}">
                  <a16:creationId xmlns:a16="http://schemas.microsoft.com/office/drawing/2014/main" id="{E5C88890-04D7-4932-B53C-08078DD49E0C}"/>
                </a:ext>
              </a:extLst>
            </p:cNvPr>
            <p:cNvSpPr/>
            <p:nvPr/>
          </p:nvSpPr>
          <p:spPr>
            <a:xfrm>
              <a:off x="4124433" y="3300042"/>
              <a:ext cx="15651" cy="16339"/>
            </a:xfrm>
            <a:custGeom>
              <a:avLst/>
              <a:gdLst>
                <a:gd name="connsiteX0" fmla="*/ 15651 w 15651"/>
                <a:gd name="connsiteY0" fmla="*/ 8170 h 16339"/>
                <a:gd name="connsiteX1" fmla="*/ 7821 w 15651"/>
                <a:gd name="connsiteY1" fmla="*/ 16340 h 16339"/>
                <a:gd name="connsiteX2" fmla="*/ 0 w 15651"/>
                <a:gd name="connsiteY2" fmla="*/ 8170 h 16339"/>
                <a:gd name="connsiteX3" fmla="*/ 7821 w 15651"/>
                <a:gd name="connsiteY3" fmla="*/ 0 h 16339"/>
                <a:gd name="connsiteX4" fmla="*/ 15651 w 15651"/>
                <a:gd name="connsiteY4" fmla="*/ 8170 h 1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 h="16339">
                  <a:moveTo>
                    <a:pt x="15651" y="8170"/>
                  </a:moveTo>
                  <a:cubicBezTo>
                    <a:pt x="15651" y="12680"/>
                    <a:pt x="12155" y="16340"/>
                    <a:pt x="7821" y="16340"/>
                  </a:cubicBezTo>
                  <a:cubicBezTo>
                    <a:pt x="3485" y="16340"/>
                    <a:pt x="0" y="12680"/>
                    <a:pt x="0" y="8170"/>
                  </a:cubicBezTo>
                  <a:cubicBezTo>
                    <a:pt x="0" y="3648"/>
                    <a:pt x="3485" y="0"/>
                    <a:pt x="7821" y="0"/>
                  </a:cubicBezTo>
                  <a:cubicBezTo>
                    <a:pt x="12155" y="0"/>
                    <a:pt x="15651" y="3648"/>
                    <a:pt x="15651" y="8170"/>
                  </a:cubicBezTo>
                  <a:close/>
                </a:path>
              </a:pathLst>
            </a:custGeom>
            <a:solidFill>
              <a:srgbClr val="B7D332"/>
            </a:solidFill>
            <a:ln w="1263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41"/>
                </a:solidFill>
                <a:effectLst/>
                <a:uLnTx/>
                <a:uFillTx/>
                <a:latin typeface="Segoe UI"/>
                <a:ea typeface="+mn-ea"/>
                <a:cs typeface="+mn-cs"/>
              </a:endParaRPr>
            </a:p>
          </p:txBody>
        </p:sp>
      </p:grpSp>
      <p:cxnSp>
        <p:nvCxnSpPr>
          <p:cNvPr id="18" name="Straight Arrow Connector 17">
            <a:extLst>
              <a:ext uri="{FF2B5EF4-FFF2-40B4-BE49-F238E27FC236}">
                <a16:creationId xmlns:a16="http://schemas.microsoft.com/office/drawing/2014/main" id="{950D8462-B05E-451F-BE11-22EA5D81CCCC}"/>
              </a:ext>
            </a:extLst>
          </p:cNvPr>
          <p:cNvCxnSpPr>
            <a:cxnSpLocks/>
          </p:cNvCxnSpPr>
          <p:nvPr/>
        </p:nvCxnSpPr>
        <p:spPr>
          <a:xfrm flipV="1">
            <a:off x="2406896" y="2191525"/>
            <a:ext cx="0" cy="1532998"/>
          </a:xfrm>
          <a:prstGeom prst="straightConnector1">
            <a:avLst/>
          </a:prstGeom>
          <a:ln w="38100">
            <a:solidFill>
              <a:srgbClr val="107C1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78454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Freeform 13" title="Icon of a cloud">
            <a:extLst>
              <a:ext uri="{FF2B5EF4-FFF2-40B4-BE49-F238E27FC236}">
                <a16:creationId xmlns:a16="http://schemas.microsoft.com/office/drawing/2014/main" id="{03346333-0368-44B4-AD05-04CC8FE3CAE7}"/>
              </a:ext>
            </a:extLst>
          </p:cNvPr>
          <p:cNvSpPr>
            <a:spLocks noChangeAspect="1"/>
          </p:cNvSpPr>
          <p:nvPr/>
        </p:nvSpPr>
        <p:spPr bwMode="auto">
          <a:xfrm>
            <a:off x="3058174" y="1552381"/>
            <a:ext cx="5506051" cy="3174591"/>
          </a:xfrm>
          <a:custGeom>
            <a:avLst/>
            <a:gdLst>
              <a:gd name="T0" fmla="*/ 384 w 771"/>
              <a:gd name="T1" fmla="*/ 0 h 422"/>
              <a:gd name="T2" fmla="*/ 549 w 771"/>
              <a:gd name="T3" fmla="*/ 110 h 422"/>
              <a:gd name="T4" fmla="*/ 551 w 771"/>
              <a:gd name="T5" fmla="*/ 115 h 422"/>
              <a:gd name="T6" fmla="*/ 565 w 771"/>
              <a:gd name="T7" fmla="*/ 110 h 422"/>
              <a:gd name="T8" fmla="*/ 612 w 771"/>
              <a:gd name="T9" fmla="*/ 103 h 422"/>
              <a:gd name="T10" fmla="*/ 771 w 771"/>
              <a:gd name="T11" fmla="*/ 262 h 422"/>
              <a:gd name="T12" fmla="*/ 628 w 771"/>
              <a:gd name="T13" fmla="*/ 420 h 422"/>
              <a:gd name="T14" fmla="*/ 616 w 771"/>
              <a:gd name="T15" fmla="*/ 421 h 422"/>
              <a:gd name="T16" fmla="*/ 610 w 771"/>
              <a:gd name="T17" fmla="*/ 421 h 422"/>
              <a:gd name="T18" fmla="*/ 98 w 771"/>
              <a:gd name="T19" fmla="*/ 421 h 422"/>
              <a:gd name="T20" fmla="*/ 91 w 771"/>
              <a:gd name="T21" fmla="*/ 422 h 422"/>
              <a:gd name="T22" fmla="*/ 74 w 771"/>
              <a:gd name="T23" fmla="*/ 419 h 422"/>
              <a:gd name="T24" fmla="*/ 12 w 771"/>
              <a:gd name="T25" fmla="*/ 312 h 422"/>
              <a:gd name="T26" fmla="*/ 101 w 771"/>
              <a:gd name="T27" fmla="*/ 247 h 422"/>
              <a:gd name="T28" fmla="*/ 108 w 771"/>
              <a:gd name="T29" fmla="*/ 249 h 422"/>
              <a:gd name="T30" fmla="*/ 106 w 771"/>
              <a:gd name="T31" fmla="*/ 238 h 422"/>
              <a:gd name="T32" fmla="*/ 119 w 771"/>
              <a:gd name="T33" fmla="*/ 179 h 422"/>
              <a:gd name="T34" fmla="*/ 201 w 771"/>
              <a:gd name="T35" fmla="*/ 128 h 422"/>
              <a:gd name="T36" fmla="*/ 213 w 771"/>
              <a:gd name="T37" fmla="*/ 128 h 422"/>
              <a:gd name="T38" fmla="*/ 213 w 771"/>
              <a:gd name="T39" fmla="*/ 127 h 422"/>
              <a:gd name="T40" fmla="*/ 384 w 771"/>
              <a:gd name="T4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1" h="422">
                <a:moveTo>
                  <a:pt x="384" y="0"/>
                </a:moveTo>
                <a:cubicBezTo>
                  <a:pt x="458" y="0"/>
                  <a:pt x="522" y="46"/>
                  <a:pt x="549" y="110"/>
                </a:cubicBezTo>
                <a:cubicBezTo>
                  <a:pt x="551" y="115"/>
                  <a:pt x="551" y="115"/>
                  <a:pt x="551" y="115"/>
                </a:cubicBezTo>
                <a:cubicBezTo>
                  <a:pt x="565" y="110"/>
                  <a:pt x="565" y="110"/>
                  <a:pt x="565" y="110"/>
                </a:cubicBezTo>
                <a:cubicBezTo>
                  <a:pt x="580" y="105"/>
                  <a:pt x="596" y="103"/>
                  <a:pt x="612" y="103"/>
                </a:cubicBezTo>
                <a:cubicBezTo>
                  <a:pt x="700" y="103"/>
                  <a:pt x="771" y="174"/>
                  <a:pt x="771" y="262"/>
                </a:cubicBezTo>
                <a:cubicBezTo>
                  <a:pt x="771" y="344"/>
                  <a:pt x="708" y="412"/>
                  <a:pt x="628" y="420"/>
                </a:cubicBezTo>
                <a:cubicBezTo>
                  <a:pt x="616" y="421"/>
                  <a:pt x="616" y="421"/>
                  <a:pt x="616" y="421"/>
                </a:cubicBezTo>
                <a:cubicBezTo>
                  <a:pt x="610" y="421"/>
                  <a:pt x="610" y="421"/>
                  <a:pt x="610" y="421"/>
                </a:cubicBezTo>
                <a:cubicBezTo>
                  <a:pt x="98" y="421"/>
                  <a:pt x="98" y="421"/>
                  <a:pt x="98" y="421"/>
                </a:cubicBezTo>
                <a:cubicBezTo>
                  <a:pt x="91" y="422"/>
                  <a:pt x="91" y="422"/>
                  <a:pt x="91" y="422"/>
                </a:cubicBezTo>
                <a:cubicBezTo>
                  <a:pt x="85" y="421"/>
                  <a:pt x="79" y="420"/>
                  <a:pt x="74" y="419"/>
                </a:cubicBezTo>
                <a:cubicBezTo>
                  <a:pt x="27" y="406"/>
                  <a:pt x="0" y="359"/>
                  <a:pt x="12" y="312"/>
                </a:cubicBezTo>
                <a:cubicBezTo>
                  <a:pt x="23" y="271"/>
                  <a:pt x="61" y="245"/>
                  <a:pt x="101" y="247"/>
                </a:cubicBezTo>
                <a:cubicBezTo>
                  <a:pt x="108" y="249"/>
                  <a:pt x="108" y="249"/>
                  <a:pt x="108" y="249"/>
                </a:cubicBezTo>
                <a:cubicBezTo>
                  <a:pt x="106" y="238"/>
                  <a:pt x="106" y="238"/>
                  <a:pt x="106" y="238"/>
                </a:cubicBezTo>
                <a:cubicBezTo>
                  <a:pt x="105" y="218"/>
                  <a:pt x="109" y="198"/>
                  <a:pt x="119" y="179"/>
                </a:cubicBezTo>
                <a:cubicBezTo>
                  <a:pt x="137" y="148"/>
                  <a:pt x="168" y="130"/>
                  <a:pt x="201" y="128"/>
                </a:cubicBezTo>
                <a:cubicBezTo>
                  <a:pt x="213" y="128"/>
                  <a:pt x="213" y="128"/>
                  <a:pt x="213" y="128"/>
                </a:cubicBezTo>
                <a:cubicBezTo>
                  <a:pt x="213" y="127"/>
                  <a:pt x="213" y="127"/>
                  <a:pt x="213" y="127"/>
                </a:cubicBezTo>
                <a:cubicBezTo>
                  <a:pt x="236" y="53"/>
                  <a:pt x="304" y="0"/>
                  <a:pt x="384" y="0"/>
                </a:cubicBezTo>
                <a:close/>
              </a:path>
            </a:pathLst>
          </a:custGeom>
          <a:noFill/>
          <a:ln w="19050" cap="sq">
            <a:solidFill>
              <a:schemeClr val="accent4"/>
            </a:solidFill>
            <a:prstDash val="dash"/>
            <a:miter lim="800000"/>
            <a:headEnd/>
            <a:tailEnd/>
          </a:ln>
          <a:effectLst>
            <a:outerShdw blurRad="63500" sx="101000" sy="101000" algn="ctr" rotWithShape="0">
              <a:prstClr val="black">
                <a:alpha val="10000"/>
              </a:prstClr>
            </a:outerShdw>
          </a:effectLst>
        </p:spPr>
        <p:txBody>
          <a:bodyPr vert="horz" wrap="square" lIns="67222" tIns="33611" rIns="67222" bIns="33611" numCol="1" anchor="t" anchorCtr="0" compatLnSpc="1">
            <a:prstTxWarp prst="textNoShape">
              <a:avLst/>
            </a:prstTxWarp>
          </a:bodyPr>
          <a:lstStyle/>
          <a:p>
            <a:pPr marL="0" marR="0" lvl="0" indent="0" algn="l" defTabSz="68573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pic>
        <p:nvPicPr>
          <p:cNvPr id="6" name="Graphic 105">
            <a:extLst>
              <a:ext uri="{FF2B5EF4-FFF2-40B4-BE49-F238E27FC236}">
                <a16:creationId xmlns:a16="http://schemas.microsoft.com/office/drawing/2014/main" id="{B97D502E-E34A-4C17-8D7A-E7C4CC9AE2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15069" y="4013344"/>
            <a:ext cx="336159" cy="159348"/>
          </a:xfrm>
          <a:prstGeom prst="rect">
            <a:avLst/>
          </a:prstGeom>
        </p:spPr>
      </p:pic>
      <p:pic>
        <p:nvPicPr>
          <p:cNvPr id="8" name="Graphic 7">
            <a:extLst>
              <a:ext uri="{FF2B5EF4-FFF2-40B4-BE49-F238E27FC236}">
                <a16:creationId xmlns:a16="http://schemas.microsoft.com/office/drawing/2014/main" id="{2492F1CE-A87A-4DC8-9871-2528F555DE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04966" y="2297998"/>
            <a:ext cx="576139" cy="258817"/>
          </a:xfrm>
          <a:prstGeom prst="rect">
            <a:avLst/>
          </a:prstGeom>
        </p:spPr>
      </p:pic>
      <p:grpSp>
        <p:nvGrpSpPr>
          <p:cNvPr id="196" name="Graphic 194">
            <a:extLst>
              <a:ext uri="{FF2B5EF4-FFF2-40B4-BE49-F238E27FC236}">
                <a16:creationId xmlns:a16="http://schemas.microsoft.com/office/drawing/2014/main" id="{CA778F5F-9963-4F0A-92C3-3270B1E223C1}"/>
              </a:ext>
            </a:extLst>
          </p:cNvPr>
          <p:cNvGrpSpPr/>
          <p:nvPr/>
        </p:nvGrpSpPr>
        <p:grpSpPr>
          <a:xfrm>
            <a:off x="3705406" y="2894970"/>
            <a:ext cx="350017" cy="350017"/>
            <a:chOff x="10849928" y="863324"/>
            <a:chExt cx="476048" cy="476048"/>
          </a:xfrm>
        </p:grpSpPr>
        <p:sp>
          <p:nvSpPr>
            <p:cNvPr id="197" name="Freeform: Shape 196">
              <a:extLst>
                <a:ext uri="{FF2B5EF4-FFF2-40B4-BE49-F238E27FC236}">
                  <a16:creationId xmlns:a16="http://schemas.microsoft.com/office/drawing/2014/main" id="{3DA0C75B-7BED-4B16-882E-3D90BC22B079}"/>
                </a:ext>
              </a:extLst>
            </p:cNvPr>
            <p:cNvSpPr/>
            <p:nvPr/>
          </p:nvSpPr>
          <p:spPr>
            <a:xfrm>
              <a:off x="10849928" y="863324"/>
              <a:ext cx="477000" cy="476047"/>
            </a:xfrm>
            <a:custGeom>
              <a:avLst/>
              <a:gdLst>
                <a:gd name="connsiteX0" fmla="*/ 238024 w 477000"/>
                <a:gd name="connsiteY0" fmla="*/ 476048 h 476047"/>
                <a:gd name="connsiteX1" fmla="*/ 206605 w 477000"/>
                <a:gd name="connsiteY1" fmla="*/ 462719 h 476047"/>
                <a:gd name="connsiteX2" fmla="*/ 13329 w 477000"/>
                <a:gd name="connsiteY2" fmla="*/ 269443 h 476047"/>
                <a:gd name="connsiteX3" fmla="*/ 0 w 477000"/>
                <a:gd name="connsiteY3" fmla="*/ 238024 h 476047"/>
                <a:gd name="connsiteX4" fmla="*/ 13329 w 477000"/>
                <a:gd name="connsiteY4" fmla="*/ 206605 h 476047"/>
                <a:gd name="connsiteX5" fmla="*/ 206605 w 477000"/>
                <a:gd name="connsiteY5" fmla="*/ 13329 h 476047"/>
                <a:gd name="connsiteX6" fmla="*/ 238024 w 477000"/>
                <a:gd name="connsiteY6" fmla="*/ 0 h 476047"/>
                <a:gd name="connsiteX7" fmla="*/ 269443 w 477000"/>
                <a:gd name="connsiteY7" fmla="*/ 13329 h 476047"/>
                <a:gd name="connsiteX8" fmla="*/ 463671 w 477000"/>
                <a:gd name="connsiteY8" fmla="*/ 207557 h 476047"/>
                <a:gd name="connsiteX9" fmla="*/ 477000 w 477000"/>
                <a:gd name="connsiteY9" fmla="*/ 238976 h 476047"/>
                <a:gd name="connsiteX10" fmla="*/ 463671 w 477000"/>
                <a:gd name="connsiteY10" fmla="*/ 270395 h 476047"/>
                <a:gd name="connsiteX11" fmla="*/ 269443 w 477000"/>
                <a:gd name="connsiteY11" fmla="*/ 462719 h 476047"/>
                <a:gd name="connsiteX12" fmla="*/ 238024 w 477000"/>
                <a:gd name="connsiteY12" fmla="*/ 476048 h 47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7000" h="476047">
                  <a:moveTo>
                    <a:pt x="238024" y="476048"/>
                  </a:moveTo>
                  <a:cubicBezTo>
                    <a:pt x="226599" y="476048"/>
                    <a:pt x="215174" y="471288"/>
                    <a:pt x="206605" y="462719"/>
                  </a:cubicBezTo>
                  <a:lnTo>
                    <a:pt x="13329" y="269443"/>
                  </a:lnTo>
                  <a:cubicBezTo>
                    <a:pt x="4760" y="260874"/>
                    <a:pt x="0" y="249449"/>
                    <a:pt x="0" y="238024"/>
                  </a:cubicBezTo>
                  <a:cubicBezTo>
                    <a:pt x="0" y="226599"/>
                    <a:pt x="4760" y="215174"/>
                    <a:pt x="13329" y="206605"/>
                  </a:cubicBezTo>
                  <a:lnTo>
                    <a:pt x="206605" y="13329"/>
                  </a:lnTo>
                  <a:cubicBezTo>
                    <a:pt x="215174" y="4760"/>
                    <a:pt x="226599" y="0"/>
                    <a:pt x="238024" y="0"/>
                  </a:cubicBezTo>
                  <a:cubicBezTo>
                    <a:pt x="249449" y="0"/>
                    <a:pt x="260874" y="4760"/>
                    <a:pt x="269443" y="13329"/>
                  </a:cubicBezTo>
                  <a:lnTo>
                    <a:pt x="463671" y="207557"/>
                  </a:lnTo>
                  <a:cubicBezTo>
                    <a:pt x="472240" y="216126"/>
                    <a:pt x="477000" y="226599"/>
                    <a:pt x="477000" y="238976"/>
                  </a:cubicBezTo>
                  <a:cubicBezTo>
                    <a:pt x="477000" y="250401"/>
                    <a:pt x="472240" y="261826"/>
                    <a:pt x="463671" y="270395"/>
                  </a:cubicBezTo>
                  <a:lnTo>
                    <a:pt x="269443" y="462719"/>
                  </a:lnTo>
                  <a:cubicBezTo>
                    <a:pt x="260874" y="471288"/>
                    <a:pt x="249449" y="476048"/>
                    <a:pt x="238024" y="476048"/>
                  </a:cubicBezTo>
                </a:path>
              </a:pathLst>
            </a:custGeom>
            <a:solidFill>
              <a:schemeClr val="accent5"/>
            </a:solidFill>
            <a:ln w="9335" cap="flat">
              <a:noFill/>
              <a:prstDash val="solid"/>
              <a:miter/>
            </a:ln>
          </p:spPr>
          <p:txBody>
            <a:bodyPr rot="0" spcFirstLastPara="0" vertOverflow="overflow" horzOverflow="overflow" vert="horz" wrap="square" lIns="67232" tIns="33616" rIns="67232" bIns="33616" numCol="1" spcCol="0" rtlCol="0" fromWordArt="0" anchor="ctr" anchorCtr="0" forceAA="0" compatLnSpc="1">
              <a:prstTxWarp prst="textNoShape">
                <a:avLst/>
              </a:prstTxWarp>
              <a:noAutofit/>
            </a:bodyPr>
            <a:lstStyle/>
            <a:p>
              <a:pPr marL="0" marR="0" lvl="0" indent="0" algn="l" defTabSz="685845"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000000"/>
                </a:solidFill>
                <a:effectLst/>
                <a:uLnTx/>
                <a:uFillTx/>
                <a:latin typeface="Segoe UI"/>
                <a:ea typeface="+mn-ea"/>
                <a:cs typeface="+mn-cs"/>
              </a:endParaRPr>
            </a:p>
          </p:txBody>
        </p:sp>
        <p:sp>
          <p:nvSpPr>
            <p:cNvPr id="198" name="Freeform: Shape 197">
              <a:extLst>
                <a:ext uri="{FF2B5EF4-FFF2-40B4-BE49-F238E27FC236}">
                  <a16:creationId xmlns:a16="http://schemas.microsoft.com/office/drawing/2014/main" id="{CF3548BE-C422-49AB-808F-C3B3A73E7106}"/>
                </a:ext>
              </a:extLst>
            </p:cNvPr>
            <p:cNvSpPr/>
            <p:nvPr/>
          </p:nvSpPr>
          <p:spPr>
            <a:xfrm>
              <a:off x="10849928" y="863324"/>
              <a:ext cx="329425" cy="378934"/>
            </a:xfrm>
            <a:custGeom>
              <a:avLst/>
              <a:gdLst>
                <a:gd name="connsiteX0" fmla="*/ 269443 w 329425"/>
                <a:gd name="connsiteY0" fmla="*/ 13329 h 378934"/>
                <a:gd name="connsiteX1" fmla="*/ 238024 w 329425"/>
                <a:gd name="connsiteY1" fmla="*/ 0 h 378934"/>
                <a:gd name="connsiteX2" fmla="*/ 206605 w 329425"/>
                <a:gd name="connsiteY2" fmla="*/ 13329 h 378934"/>
                <a:gd name="connsiteX3" fmla="*/ 13329 w 329425"/>
                <a:gd name="connsiteY3" fmla="*/ 206605 h 378934"/>
                <a:gd name="connsiteX4" fmla="*/ 0 w 329425"/>
                <a:gd name="connsiteY4" fmla="*/ 238024 h 378934"/>
                <a:gd name="connsiteX5" fmla="*/ 13329 w 329425"/>
                <a:gd name="connsiteY5" fmla="*/ 269443 h 378934"/>
                <a:gd name="connsiteX6" fmla="*/ 122820 w 329425"/>
                <a:gd name="connsiteY6" fmla="*/ 378934 h 378934"/>
                <a:gd name="connsiteX7" fmla="*/ 329425 w 329425"/>
                <a:gd name="connsiteY7" fmla="*/ 73311 h 378934"/>
                <a:gd name="connsiteX8" fmla="*/ 269443 w 329425"/>
                <a:gd name="connsiteY8" fmla="*/ 13329 h 378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425" h="378934">
                  <a:moveTo>
                    <a:pt x="269443" y="13329"/>
                  </a:moveTo>
                  <a:cubicBezTo>
                    <a:pt x="260874" y="4760"/>
                    <a:pt x="249449" y="0"/>
                    <a:pt x="238024" y="0"/>
                  </a:cubicBezTo>
                  <a:cubicBezTo>
                    <a:pt x="226599" y="0"/>
                    <a:pt x="215174" y="4760"/>
                    <a:pt x="206605" y="13329"/>
                  </a:cubicBezTo>
                  <a:lnTo>
                    <a:pt x="13329" y="206605"/>
                  </a:lnTo>
                  <a:cubicBezTo>
                    <a:pt x="4760" y="215174"/>
                    <a:pt x="0" y="226599"/>
                    <a:pt x="0" y="238024"/>
                  </a:cubicBezTo>
                  <a:cubicBezTo>
                    <a:pt x="0" y="249449"/>
                    <a:pt x="4760" y="260874"/>
                    <a:pt x="13329" y="269443"/>
                  </a:cubicBezTo>
                  <a:lnTo>
                    <a:pt x="122820" y="378934"/>
                  </a:lnTo>
                  <a:lnTo>
                    <a:pt x="329425" y="73311"/>
                  </a:lnTo>
                  <a:lnTo>
                    <a:pt x="269443" y="13329"/>
                  </a:lnTo>
                  <a:close/>
                </a:path>
              </a:pathLst>
            </a:custGeom>
            <a:solidFill>
              <a:schemeClr val="accent5"/>
            </a:solidFill>
            <a:ln w="9335" cap="flat">
              <a:noFill/>
              <a:prstDash val="solid"/>
              <a:miter/>
            </a:ln>
          </p:spPr>
          <p:txBody>
            <a:bodyPr rot="0" spcFirstLastPara="0" vertOverflow="overflow" horzOverflow="overflow" vert="horz" wrap="square" lIns="67232" tIns="33616" rIns="67232" bIns="33616" numCol="1" spcCol="0" rtlCol="0" fromWordArt="0" anchor="ctr" anchorCtr="0" forceAA="0" compatLnSpc="1">
              <a:prstTxWarp prst="textNoShape">
                <a:avLst/>
              </a:prstTxWarp>
              <a:noAutofit/>
            </a:bodyPr>
            <a:lstStyle/>
            <a:p>
              <a:pPr marL="0" marR="0" lvl="0" indent="0" algn="l" defTabSz="685845"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000000"/>
                </a:solidFill>
                <a:effectLst/>
                <a:uLnTx/>
                <a:uFillTx/>
                <a:latin typeface="Segoe UI"/>
                <a:ea typeface="+mn-ea"/>
                <a:cs typeface="+mn-cs"/>
              </a:endParaRPr>
            </a:p>
          </p:txBody>
        </p:sp>
        <p:sp>
          <p:nvSpPr>
            <p:cNvPr id="199" name="Freeform: Shape 198">
              <a:extLst>
                <a:ext uri="{FF2B5EF4-FFF2-40B4-BE49-F238E27FC236}">
                  <a16:creationId xmlns:a16="http://schemas.microsoft.com/office/drawing/2014/main" id="{BA14EE10-47D9-4D56-8DA5-E694756A2A67}"/>
                </a:ext>
              </a:extLst>
            </p:cNvPr>
            <p:cNvSpPr/>
            <p:nvPr/>
          </p:nvSpPr>
          <p:spPr>
            <a:xfrm>
              <a:off x="11025113" y="905216"/>
              <a:ext cx="125676" cy="154239"/>
            </a:xfrm>
            <a:custGeom>
              <a:avLst/>
              <a:gdLst>
                <a:gd name="connsiteX0" fmla="*/ 62838 w 125676"/>
                <a:gd name="connsiteY0" fmla="*/ 0 h 154239"/>
                <a:gd name="connsiteX1" fmla="*/ 0 w 125676"/>
                <a:gd name="connsiteY1" fmla="*/ 62838 h 154239"/>
                <a:gd name="connsiteX2" fmla="*/ 44749 w 125676"/>
                <a:gd name="connsiteY2" fmla="*/ 62838 h 154239"/>
                <a:gd name="connsiteX3" fmla="*/ 44749 w 125676"/>
                <a:gd name="connsiteY3" fmla="*/ 154240 h 154239"/>
                <a:gd name="connsiteX4" fmla="*/ 81880 w 125676"/>
                <a:gd name="connsiteY4" fmla="*/ 154240 h 154239"/>
                <a:gd name="connsiteX5" fmla="*/ 81880 w 125676"/>
                <a:gd name="connsiteY5" fmla="*/ 62838 h 154239"/>
                <a:gd name="connsiteX6" fmla="*/ 125677 w 125676"/>
                <a:gd name="connsiteY6" fmla="*/ 62838 h 154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76" h="154239">
                  <a:moveTo>
                    <a:pt x="62838" y="0"/>
                  </a:moveTo>
                  <a:lnTo>
                    <a:pt x="0" y="62838"/>
                  </a:lnTo>
                  <a:lnTo>
                    <a:pt x="44749" y="62838"/>
                  </a:lnTo>
                  <a:lnTo>
                    <a:pt x="44749" y="154240"/>
                  </a:lnTo>
                  <a:lnTo>
                    <a:pt x="81880" y="154240"/>
                  </a:lnTo>
                  <a:lnTo>
                    <a:pt x="81880" y="62838"/>
                  </a:lnTo>
                  <a:lnTo>
                    <a:pt x="125677" y="62838"/>
                  </a:lnTo>
                  <a:close/>
                </a:path>
              </a:pathLst>
            </a:custGeom>
            <a:solidFill>
              <a:schemeClr val="tx1"/>
            </a:solidFill>
            <a:ln w="9335" cap="flat">
              <a:noFill/>
              <a:prstDash val="solid"/>
              <a:miter/>
            </a:ln>
          </p:spPr>
          <p:txBody>
            <a:bodyPr rot="0" spcFirstLastPara="0" vertOverflow="overflow" horzOverflow="overflow" vert="horz" wrap="square" lIns="67232" tIns="33616" rIns="67232" bIns="33616" numCol="1" spcCol="0" rtlCol="0" fromWordArt="0" anchor="ctr" anchorCtr="0" forceAA="0" compatLnSpc="1">
              <a:prstTxWarp prst="textNoShape">
                <a:avLst/>
              </a:prstTxWarp>
              <a:noAutofit/>
            </a:bodyPr>
            <a:lstStyle/>
            <a:p>
              <a:pPr marL="0" marR="0" lvl="0" indent="0" algn="l" defTabSz="685845"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000000"/>
                </a:solidFill>
                <a:effectLst/>
                <a:uLnTx/>
                <a:uFillTx/>
                <a:latin typeface="Segoe UI"/>
                <a:ea typeface="+mn-ea"/>
                <a:cs typeface="+mn-cs"/>
              </a:endParaRPr>
            </a:p>
          </p:txBody>
        </p:sp>
        <p:sp>
          <p:nvSpPr>
            <p:cNvPr id="200" name="Freeform: Shape 199">
              <a:extLst>
                <a:ext uri="{FF2B5EF4-FFF2-40B4-BE49-F238E27FC236}">
                  <a16:creationId xmlns:a16="http://schemas.microsoft.com/office/drawing/2014/main" id="{7F9884EF-DD53-4504-8D6C-4A05E51FAB77}"/>
                </a:ext>
              </a:extLst>
            </p:cNvPr>
            <p:cNvSpPr/>
            <p:nvPr/>
          </p:nvSpPr>
          <p:spPr>
            <a:xfrm>
              <a:off x="11025113" y="1145144"/>
              <a:ext cx="125676" cy="152335"/>
            </a:xfrm>
            <a:custGeom>
              <a:avLst/>
              <a:gdLst>
                <a:gd name="connsiteX0" fmla="*/ 62838 w 125676"/>
                <a:gd name="connsiteY0" fmla="*/ 152335 h 152335"/>
                <a:gd name="connsiteX1" fmla="*/ 125677 w 125676"/>
                <a:gd name="connsiteY1" fmla="*/ 89497 h 152335"/>
                <a:gd name="connsiteX2" fmla="*/ 80928 w 125676"/>
                <a:gd name="connsiteY2" fmla="*/ 89497 h 152335"/>
                <a:gd name="connsiteX3" fmla="*/ 80928 w 125676"/>
                <a:gd name="connsiteY3" fmla="*/ 0 h 152335"/>
                <a:gd name="connsiteX4" fmla="*/ 43796 w 125676"/>
                <a:gd name="connsiteY4" fmla="*/ 0 h 152335"/>
                <a:gd name="connsiteX5" fmla="*/ 43796 w 125676"/>
                <a:gd name="connsiteY5" fmla="*/ 89497 h 152335"/>
                <a:gd name="connsiteX6" fmla="*/ 0 w 125676"/>
                <a:gd name="connsiteY6" fmla="*/ 89497 h 15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76" h="152335">
                  <a:moveTo>
                    <a:pt x="62838" y="152335"/>
                  </a:moveTo>
                  <a:lnTo>
                    <a:pt x="125677" y="89497"/>
                  </a:lnTo>
                  <a:lnTo>
                    <a:pt x="80928" y="89497"/>
                  </a:lnTo>
                  <a:lnTo>
                    <a:pt x="80928" y="0"/>
                  </a:lnTo>
                  <a:lnTo>
                    <a:pt x="43796" y="0"/>
                  </a:lnTo>
                  <a:lnTo>
                    <a:pt x="43796" y="89497"/>
                  </a:lnTo>
                  <a:lnTo>
                    <a:pt x="0" y="89497"/>
                  </a:lnTo>
                  <a:close/>
                </a:path>
              </a:pathLst>
            </a:custGeom>
            <a:solidFill>
              <a:schemeClr val="tx1"/>
            </a:solidFill>
            <a:ln w="9335" cap="flat">
              <a:noFill/>
              <a:prstDash val="solid"/>
              <a:miter/>
            </a:ln>
          </p:spPr>
          <p:txBody>
            <a:bodyPr rot="0" spcFirstLastPara="0" vertOverflow="overflow" horzOverflow="overflow" vert="horz" wrap="square" lIns="67232" tIns="33616" rIns="67232" bIns="33616" numCol="1" spcCol="0" rtlCol="0" fromWordArt="0" anchor="ctr" anchorCtr="0" forceAA="0" compatLnSpc="1">
              <a:prstTxWarp prst="textNoShape">
                <a:avLst/>
              </a:prstTxWarp>
              <a:noAutofit/>
            </a:bodyPr>
            <a:lstStyle/>
            <a:p>
              <a:pPr marL="0" marR="0" lvl="0" indent="0" algn="l" defTabSz="685845"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000000"/>
                </a:solidFill>
                <a:effectLst/>
                <a:uLnTx/>
                <a:uFillTx/>
                <a:latin typeface="Segoe UI"/>
                <a:ea typeface="+mn-ea"/>
                <a:cs typeface="+mn-cs"/>
              </a:endParaRPr>
            </a:p>
          </p:txBody>
        </p:sp>
        <p:sp>
          <p:nvSpPr>
            <p:cNvPr id="201" name="Freeform: Shape 200">
              <a:extLst>
                <a:ext uri="{FF2B5EF4-FFF2-40B4-BE49-F238E27FC236}">
                  <a16:creationId xmlns:a16="http://schemas.microsoft.com/office/drawing/2014/main" id="{4629E91F-6887-40F7-9A33-5BFE795B0546}"/>
                </a:ext>
              </a:extLst>
            </p:cNvPr>
            <p:cNvSpPr/>
            <p:nvPr/>
          </p:nvSpPr>
          <p:spPr>
            <a:xfrm>
              <a:off x="11117466" y="1038509"/>
              <a:ext cx="147574" cy="125676"/>
            </a:xfrm>
            <a:custGeom>
              <a:avLst/>
              <a:gdLst>
                <a:gd name="connsiteX0" fmla="*/ 0 w 147574"/>
                <a:gd name="connsiteY0" fmla="*/ 62838 h 125676"/>
                <a:gd name="connsiteX1" fmla="*/ 62838 w 147574"/>
                <a:gd name="connsiteY1" fmla="*/ 125677 h 125676"/>
                <a:gd name="connsiteX2" fmla="*/ 62838 w 147574"/>
                <a:gd name="connsiteY2" fmla="*/ 81880 h 125676"/>
                <a:gd name="connsiteX3" fmla="*/ 147575 w 147574"/>
                <a:gd name="connsiteY3" fmla="*/ 81880 h 125676"/>
                <a:gd name="connsiteX4" fmla="*/ 147575 w 147574"/>
                <a:gd name="connsiteY4" fmla="*/ 43796 h 125676"/>
                <a:gd name="connsiteX5" fmla="*/ 62838 w 147574"/>
                <a:gd name="connsiteY5" fmla="*/ 43796 h 125676"/>
                <a:gd name="connsiteX6" fmla="*/ 62838 w 147574"/>
                <a:gd name="connsiteY6" fmla="*/ 0 h 12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574" h="125676">
                  <a:moveTo>
                    <a:pt x="0" y="62838"/>
                  </a:moveTo>
                  <a:lnTo>
                    <a:pt x="62838" y="125677"/>
                  </a:lnTo>
                  <a:lnTo>
                    <a:pt x="62838" y="81880"/>
                  </a:lnTo>
                  <a:lnTo>
                    <a:pt x="147575" y="81880"/>
                  </a:lnTo>
                  <a:lnTo>
                    <a:pt x="147575" y="43796"/>
                  </a:lnTo>
                  <a:lnTo>
                    <a:pt x="62838" y="43796"/>
                  </a:lnTo>
                  <a:lnTo>
                    <a:pt x="62838" y="0"/>
                  </a:lnTo>
                  <a:close/>
                </a:path>
              </a:pathLst>
            </a:custGeom>
            <a:solidFill>
              <a:schemeClr val="tx1"/>
            </a:solidFill>
            <a:ln w="9335" cap="flat">
              <a:noFill/>
              <a:prstDash val="solid"/>
              <a:miter/>
            </a:ln>
          </p:spPr>
          <p:txBody>
            <a:bodyPr rot="0" spcFirstLastPara="0" vertOverflow="overflow" horzOverflow="overflow" vert="horz" wrap="square" lIns="67232" tIns="33616" rIns="67232" bIns="33616" numCol="1" spcCol="0" rtlCol="0" fromWordArt="0" anchor="ctr" anchorCtr="0" forceAA="0" compatLnSpc="1">
              <a:prstTxWarp prst="textNoShape">
                <a:avLst/>
              </a:prstTxWarp>
              <a:noAutofit/>
            </a:bodyPr>
            <a:lstStyle/>
            <a:p>
              <a:pPr marL="0" marR="0" lvl="0" indent="0" algn="l" defTabSz="685845"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000000"/>
                </a:solidFill>
                <a:effectLst/>
                <a:uLnTx/>
                <a:uFillTx/>
                <a:latin typeface="Segoe UI"/>
                <a:ea typeface="+mn-ea"/>
                <a:cs typeface="+mn-cs"/>
              </a:endParaRPr>
            </a:p>
          </p:txBody>
        </p:sp>
        <p:sp>
          <p:nvSpPr>
            <p:cNvPr id="202" name="Freeform: Shape 201">
              <a:extLst>
                <a:ext uri="{FF2B5EF4-FFF2-40B4-BE49-F238E27FC236}">
                  <a16:creationId xmlns:a16="http://schemas.microsoft.com/office/drawing/2014/main" id="{5C665B60-5324-4231-A875-5ABD3D1C1E9F}"/>
                </a:ext>
              </a:extLst>
            </p:cNvPr>
            <p:cNvSpPr/>
            <p:nvPr/>
          </p:nvSpPr>
          <p:spPr>
            <a:xfrm>
              <a:off x="10910862" y="1038509"/>
              <a:ext cx="148526" cy="125676"/>
            </a:xfrm>
            <a:custGeom>
              <a:avLst/>
              <a:gdLst>
                <a:gd name="connsiteX0" fmla="*/ 148527 w 148526"/>
                <a:gd name="connsiteY0" fmla="*/ 62838 h 125676"/>
                <a:gd name="connsiteX1" fmla="*/ 85689 w 148526"/>
                <a:gd name="connsiteY1" fmla="*/ 0 h 125676"/>
                <a:gd name="connsiteX2" fmla="*/ 85689 w 148526"/>
                <a:gd name="connsiteY2" fmla="*/ 43796 h 125676"/>
                <a:gd name="connsiteX3" fmla="*/ 0 w 148526"/>
                <a:gd name="connsiteY3" fmla="*/ 43796 h 125676"/>
                <a:gd name="connsiteX4" fmla="*/ 0 w 148526"/>
                <a:gd name="connsiteY4" fmla="*/ 81880 h 125676"/>
                <a:gd name="connsiteX5" fmla="*/ 85689 w 148526"/>
                <a:gd name="connsiteY5" fmla="*/ 81880 h 125676"/>
                <a:gd name="connsiteX6" fmla="*/ 85689 w 148526"/>
                <a:gd name="connsiteY6" fmla="*/ 125677 h 12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26" h="125676">
                  <a:moveTo>
                    <a:pt x="148527" y="62838"/>
                  </a:moveTo>
                  <a:lnTo>
                    <a:pt x="85689" y="0"/>
                  </a:lnTo>
                  <a:lnTo>
                    <a:pt x="85689" y="43796"/>
                  </a:lnTo>
                  <a:lnTo>
                    <a:pt x="0" y="43796"/>
                  </a:lnTo>
                  <a:lnTo>
                    <a:pt x="0" y="81880"/>
                  </a:lnTo>
                  <a:lnTo>
                    <a:pt x="85689" y="81880"/>
                  </a:lnTo>
                  <a:lnTo>
                    <a:pt x="85689" y="125677"/>
                  </a:lnTo>
                  <a:close/>
                </a:path>
              </a:pathLst>
            </a:custGeom>
            <a:solidFill>
              <a:schemeClr val="tx1"/>
            </a:solidFill>
            <a:ln w="9335" cap="flat">
              <a:noFill/>
              <a:prstDash val="solid"/>
              <a:miter/>
            </a:ln>
          </p:spPr>
          <p:txBody>
            <a:bodyPr rot="0" spcFirstLastPara="0" vertOverflow="overflow" horzOverflow="overflow" vert="horz" wrap="square" lIns="67232" tIns="33616" rIns="67232" bIns="33616" numCol="1" spcCol="0" rtlCol="0" fromWordArt="0" anchor="ctr" anchorCtr="0" forceAA="0" compatLnSpc="1">
              <a:prstTxWarp prst="textNoShape">
                <a:avLst/>
              </a:prstTxWarp>
              <a:noAutofit/>
            </a:bodyPr>
            <a:lstStyle/>
            <a:p>
              <a:pPr marL="0" marR="0" lvl="0" indent="0" algn="l" defTabSz="685845"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10" name="Group 9">
            <a:extLst>
              <a:ext uri="{FF2B5EF4-FFF2-40B4-BE49-F238E27FC236}">
                <a16:creationId xmlns:a16="http://schemas.microsoft.com/office/drawing/2014/main" id="{716CA421-91B2-4AB6-A450-9ABA9776E9D8}"/>
              </a:ext>
            </a:extLst>
          </p:cNvPr>
          <p:cNvGrpSpPr/>
          <p:nvPr/>
        </p:nvGrpSpPr>
        <p:grpSpPr>
          <a:xfrm>
            <a:off x="5778230" y="2898235"/>
            <a:ext cx="350717" cy="350017"/>
            <a:chOff x="5785633" y="3192494"/>
            <a:chExt cx="350717" cy="350017"/>
          </a:xfrm>
        </p:grpSpPr>
        <p:sp>
          <p:nvSpPr>
            <p:cNvPr id="204" name="Freeform: Shape 203">
              <a:extLst>
                <a:ext uri="{FF2B5EF4-FFF2-40B4-BE49-F238E27FC236}">
                  <a16:creationId xmlns:a16="http://schemas.microsoft.com/office/drawing/2014/main" id="{AE04F360-1DB6-46C9-8007-30E9090F4126}"/>
                </a:ext>
              </a:extLst>
            </p:cNvPr>
            <p:cNvSpPr/>
            <p:nvPr/>
          </p:nvSpPr>
          <p:spPr>
            <a:xfrm>
              <a:off x="5785633" y="3192494"/>
              <a:ext cx="350717" cy="350017"/>
            </a:xfrm>
            <a:custGeom>
              <a:avLst/>
              <a:gdLst>
                <a:gd name="connsiteX0" fmla="*/ 238024 w 477000"/>
                <a:gd name="connsiteY0" fmla="*/ 476048 h 476047"/>
                <a:gd name="connsiteX1" fmla="*/ 206605 w 477000"/>
                <a:gd name="connsiteY1" fmla="*/ 462719 h 476047"/>
                <a:gd name="connsiteX2" fmla="*/ 13329 w 477000"/>
                <a:gd name="connsiteY2" fmla="*/ 269443 h 476047"/>
                <a:gd name="connsiteX3" fmla="*/ 0 w 477000"/>
                <a:gd name="connsiteY3" fmla="*/ 238024 h 476047"/>
                <a:gd name="connsiteX4" fmla="*/ 13329 w 477000"/>
                <a:gd name="connsiteY4" fmla="*/ 206605 h 476047"/>
                <a:gd name="connsiteX5" fmla="*/ 206605 w 477000"/>
                <a:gd name="connsiteY5" fmla="*/ 13329 h 476047"/>
                <a:gd name="connsiteX6" fmla="*/ 238024 w 477000"/>
                <a:gd name="connsiteY6" fmla="*/ 0 h 476047"/>
                <a:gd name="connsiteX7" fmla="*/ 269443 w 477000"/>
                <a:gd name="connsiteY7" fmla="*/ 13329 h 476047"/>
                <a:gd name="connsiteX8" fmla="*/ 463671 w 477000"/>
                <a:gd name="connsiteY8" fmla="*/ 207557 h 476047"/>
                <a:gd name="connsiteX9" fmla="*/ 477000 w 477000"/>
                <a:gd name="connsiteY9" fmla="*/ 238976 h 476047"/>
                <a:gd name="connsiteX10" fmla="*/ 463671 w 477000"/>
                <a:gd name="connsiteY10" fmla="*/ 270395 h 476047"/>
                <a:gd name="connsiteX11" fmla="*/ 269443 w 477000"/>
                <a:gd name="connsiteY11" fmla="*/ 462719 h 476047"/>
                <a:gd name="connsiteX12" fmla="*/ 238024 w 477000"/>
                <a:gd name="connsiteY12" fmla="*/ 476048 h 47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7000" h="476047">
                  <a:moveTo>
                    <a:pt x="238024" y="476048"/>
                  </a:moveTo>
                  <a:cubicBezTo>
                    <a:pt x="226599" y="476048"/>
                    <a:pt x="215174" y="471288"/>
                    <a:pt x="206605" y="462719"/>
                  </a:cubicBezTo>
                  <a:lnTo>
                    <a:pt x="13329" y="269443"/>
                  </a:lnTo>
                  <a:cubicBezTo>
                    <a:pt x="4760" y="260874"/>
                    <a:pt x="0" y="249449"/>
                    <a:pt x="0" y="238024"/>
                  </a:cubicBezTo>
                  <a:cubicBezTo>
                    <a:pt x="0" y="226599"/>
                    <a:pt x="4760" y="215174"/>
                    <a:pt x="13329" y="206605"/>
                  </a:cubicBezTo>
                  <a:lnTo>
                    <a:pt x="206605" y="13329"/>
                  </a:lnTo>
                  <a:cubicBezTo>
                    <a:pt x="215174" y="4760"/>
                    <a:pt x="226599" y="0"/>
                    <a:pt x="238024" y="0"/>
                  </a:cubicBezTo>
                  <a:cubicBezTo>
                    <a:pt x="249449" y="0"/>
                    <a:pt x="260874" y="4760"/>
                    <a:pt x="269443" y="13329"/>
                  </a:cubicBezTo>
                  <a:lnTo>
                    <a:pt x="463671" y="207557"/>
                  </a:lnTo>
                  <a:cubicBezTo>
                    <a:pt x="472240" y="216126"/>
                    <a:pt x="477000" y="226599"/>
                    <a:pt x="477000" y="238976"/>
                  </a:cubicBezTo>
                  <a:cubicBezTo>
                    <a:pt x="477000" y="250401"/>
                    <a:pt x="472240" y="261826"/>
                    <a:pt x="463671" y="270395"/>
                  </a:cubicBezTo>
                  <a:lnTo>
                    <a:pt x="269443" y="462719"/>
                  </a:lnTo>
                  <a:cubicBezTo>
                    <a:pt x="260874" y="471288"/>
                    <a:pt x="249449" y="476048"/>
                    <a:pt x="238024" y="476048"/>
                  </a:cubicBezTo>
                </a:path>
              </a:pathLst>
            </a:custGeom>
            <a:solidFill>
              <a:schemeClr val="accent5"/>
            </a:solidFill>
            <a:ln w="9335" cap="flat">
              <a:noFill/>
              <a:prstDash val="solid"/>
              <a:miter/>
            </a:ln>
          </p:spPr>
          <p:txBody>
            <a:bodyPr rtlCol="0" anchor="ctr"/>
            <a:lstStyle/>
            <a:p>
              <a:pPr marL="0" marR="0" lvl="0" indent="0" algn="l" defTabSz="685845"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000000"/>
                </a:solidFill>
                <a:effectLst/>
                <a:uLnTx/>
                <a:uFillTx/>
                <a:latin typeface="Segoe UI"/>
                <a:ea typeface="+mn-ea"/>
                <a:cs typeface="+mn-cs"/>
              </a:endParaRPr>
            </a:p>
          </p:txBody>
        </p:sp>
        <p:sp>
          <p:nvSpPr>
            <p:cNvPr id="205" name="Freeform: Shape 204">
              <a:extLst>
                <a:ext uri="{FF2B5EF4-FFF2-40B4-BE49-F238E27FC236}">
                  <a16:creationId xmlns:a16="http://schemas.microsoft.com/office/drawing/2014/main" id="{57970847-6410-413F-AD84-94C40DC93390}"/>
                </a:ext>
              </a:extLst>
            </p:cNvPr>
            <p:cNvSpPr/>
            <p:nvPr/>
          </p:nvSpPr>
          <p:spPr>
            <a:xfrm>
              <a:off x="5785633" y="3192494"/>
              <a:ext cx="242212" cy="278614"/>
            </a:xfrm>
            <a:custGeom>
              <a:avLst/>
              <a:gdLst>
                <a:gd name="connsiteX0" fmla="*/ 269443 w 329425"/>
                <a:gd name="connsiteY0" fmla="*/ 13329 h 378934"/>
                <a:gd name="connsiteX1" fmla="*/ 238024 w 329425"/>
                <a:gd name="connsiteY1" fmla="*/ 0 h 378934"/>
                <a:gd name="connsiteX2" fmla="*/ 206605 w 329425"/>
                <a:gd name="connsiteY2" fmla="*/ 13329 h 378934"/>
                <a:gd name="connsiteX3" fmla="*/ 13329 w 329425"/>
                <a:gd name="connsiteY3" fmla="*/ 206605 h 378934"/>
                <a:gd name="connsiteX4" fmla="*/ 0 w 329425"/>
                <a:gd name="connsiteY4" fmla="*/ 238024 h 378934"/>
                <a:gd name="connsiteX5" fmla="*/ 13329 w 329425"/>
                <a:gd name="connsiteY5" fmla="*/ 269443 h 378934"/>
                <a:gd name="connsiteX6" fmla="*/ 122820 w 329425"/>
                <a:gd name="connsiteY6" fmla="*/ 378934 h 378934"/>
                <a:gd name="connsiteX7" fmla="*/ 329425 w 329425"/>
                <a:gd name="connsiteY7" fmla="*/ 73311 h 378934"/>
                <a:gd name="connsiteX8" fmla="*/ 269443 w 329425"/>
                <a:gd name="connsiteY8" fmla="*/ 13329 h 378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425" h="378934">
                  <a:moveTo>
                    <a:pt x="269443" y="13329"/>
                  </a:moveTo>
                  <a:cubicBezTo>
                    <a:pt x="260874" y="4760"/>
                    <a:pt x="249449" y="0"/>
                    <a:pt x="238024" y="0"/>
                  </a:cubicBezTo>
                  <a:cubicBezTo>
                    <a:pt x="226599" y="0"/>
                    <a:pt x="215174" y="4760"/>
                    <a:pt x="206605" y="13329"/>
                  </a:cubicBezTo>
                  <a:lnTo>
                    <a:pt x="13329" y="206605"/>
                  </a:lnTo>
                  <a:cubicBezTo>
                    <a:pt x="4760" y="215174"/>
                    <a:pt x="0" y="226599"/>
                    <a:pt x="0" y="238024"/>
                  </a:cubicBezTo>
                  <a:cubicBezTo>
                    <a:pt x="0" y="249449"/>
                    <a:pt x="4760" y="260874"/>
                    <a:pt x="13329" y="269443"/>
                  </a:cubicBezTo>
                  <a:lnTo>
                    <a:pt x="122820" y="378934"/>
                  </a:lnTo>
                  <a:lnTo>
                    <a:pt x="329425" y="73311"/>
                  </a:lnTo>
                  <a:lnTo>
                    <a:pt x="269443" y="13329"/>
                  </a:lnTo>
                  <a:close/>
                </a:path>
              </a:pathLst>
            </a:custGeom>
            <a:solidFill>
              <a:schemeClr val="accent5"/>
            </a:solidFill>
            <a:ln w="9335" cap="flat">
              <a:noFill/>
              <a:prstDash val="solid"/>
              <a:miter/>
            </a:ln>
          </p:spPr>
          <p:txBody>
            <a:bodyPr rtlCol="0" anchor="ctr"/>
            <a:lstStyle/>
            <a:p>
              <a:pPr marL="0" marR="0" lvl="0" indent="0" algn="l" defTabSz="685845"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000000"/>
                </a:solidFill>
                <a:effectLst/>
                <a:uLnTx/>
                <a:uFillTx/>
                <a:latin typeface="Segoe UI"/>
                <a:ea typeface="+mn-ea"/>
                <a:cs typeface="+mn-cs"/>
              </a:endParaRPr>
            </a:p>
          </p:txBody>
        </p:sp>
        <p:sp>
          <p:nvSpPr>
            <p:cNvPr id="206" name="Freeform: Shape 205">
              <a:extLst>
                <a:ext uri="{FF2B5EF4-FFF2-40B4-BE49-F238E27FC236}">
                  <a16:creationId xmlns:a16="http://schemas.microsoft.com/office/drawing/2014/main" id="{49CCB3F8-F263-4233-8258-9B55F547EEFD}"/>
                </a:ext>
              </a:extLst>
            </p:cNvPr>
            <p:cNvSpPr/>
            <p:nvPr/>
          </p:nvSpPr>
          <p:spPr>
            <a:xfrm>
              <a:off x="5914439" y="3223296"/>
              <a:ext cx="92404" cy="113405"/>
            </a:xfrm>
            <a:custGeom>
              <a:avLst/>
              <a:gdLst>
                <a:gd name="connsiteX0" fmla="*/ 62838 w 125676"/>
                <a:gd name="connsiteY0" fmla="*/ 0 h 154239"/>
                <a:gd name="connsiteX1" fmla="*/ 0 w 125676"/>
                <a:gd name="connsiteY1" fmla="*/ 62838 h 154239"/>
                <a:gd name="connsiteX2" fmla="*/ 44749 w 125676"/>
                <a:gd name="connsiteY2" fmla="*/ 62838 h 154239"/>
                <a:gd name="connsiteX3" fmla="*/ 44749 w 125676"/>
                <a:gd name="connsiteY3" fmla="*/ 154240 h 154239"/>
                <a:gd name="connsiteX4" fmla="*/ 81880 w 125676"/>
                <a:gd name="connsiteY4" fmla="*/ 154240 h 154239"/>
                <a:gd name="connsiteX5" fmla="*/ 81880 w 125676"/>
                <a:gd name="connsiteY5" fmla="*/ 62838 h 154239"/>
                <a:gd name="connsiteX6" fmla="*/ 125677 w 125676"/>
                <a:gd name="connsiteY6" fmla="*/ 62838 h 154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76" h="154239">
                  <a:moveTo>
                    <a:pt x="62838" y="0"/>
                  </a:moveTo>
                  <a:lnTo>
                    <a:pt x="0" y="62838"/>
                  </a:lnTo>
                  <a:lnTo>
                    <a:pt x="44749" y="62838"/>
                  </a:lnTo>
                  <a:lnTo>
                    <a:pt x="44749" y="154240"/>
                  </a:lnTo>
                  <a:lnTo>
                    <a:pt x="81880" y="154240"/>
                  </a:lnTo>
                  <a:lnTo>
                    <a:pt x="81880" y="62838"/>
                  </a:lnTo>
                  <a:lnTo>
                    <a:pt x="125677" y="62838"/>
                  </a:lnTo>
                  <a:close/>
                </a:path>
              </a:pathLst>
            </a:custGeom>
            <a:solidFill>
              <a:schemeClr val="tx1"/>
            </a:solidFill>
            <a:ln w="9335" cap="flat">
              <a:noFill/>
              <a:prstDash val="solid"/>
              <a:miter/>
            </a:ln>
          </p:spPr>
          <p:txBody>
            <a:bodyPr rtlCol="0" anchor="ctr"/>
            <a:lstStyle/>
            <a:p>
              <a:pPr marL="0" marR="0" lvl="0" indent="0" algn="l" defTabSz="685845"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000000"/>
                </a:solidFill>
                <a:effectLst/>
                <a:uLnTx/>
                <a:uFillTx/>
                <a:latin typeface="Segoe UI"/>
                <a:ea typeface="+mn-ea"/>
                <a:cs typeface="+mn-cs"/>
              </a:endParaRPr>
            </a:p>
          </p:txBody>
        </p:sp>
        <p:sp>
          <p:nvSpPr>
            <p:cNvPr id="207" name="Freeform: Shape 206">
              <a:extLst>
                <a:ext uri="{FF2B5EF4-FFF2-40B4-BE49-F238E27FC236}">
                  <a16:creationId xmlns:a16="http://schemas.microsoft.com/office/drawing/2014/main" id="{197B4E84-D1FD-404D-8324-C7FA70E32B74}"/>
                </a:ext>
              </a:extLst>
            </p:cNvPr>
            <p:cNvSpPr/>
            <p:nvPr/>
          </p:nvSpPr>
          <p:spPr>
            <a:xfrm>
              <a:off x="5914439" y="3399705"/>
              <a:ext cx="92404" cy="112005"/>
            </a:xfrm>
            <a:custGeom>
              <a:avLst/>
              <a:gdLst>
                <a:gd name="connsiteX0" fmla="*/ 62838 w 125676"/>
                <a:gd name="connsiteY0" fmla="*/ 152335 h 152335"/>
                <a:gd name="connsiteX1" fmla="*/ 125677 w 125676"/>
                <a:gd name="connsiteY1" fmla="*/ 89497 h 152335"/>
                <a:gd name="connsiteX2" fmla="*/ 80928 w 125676"/>
                <a:gd name="connsiteY2" fmla="*/ 89497 h 152335"/>
                <a:gd name="connsiteX3" fmla="*/ 80928 w 125676"/>
                <a:gd name="connsiteY3" fmla="*/ 0 h 152335"/>
                <a:gd name="connsiteX4" fmla="*/ 43796 w 125676"/>
                <a:gd name="connsiteY4" fmla="*/ 0 h 152335"/>
                <a:gd name="connsiteX5" fmla="*/ 43796 w 125676"/>
                <a:gd name="connsiteY5" fmla="*/ 89497 h 152335"/>
                <a:gd name="connsiteX6" fmla="*/ 0 w 125676"/>
                <a:gd name="connsiteY6" fmla="*/ 89497 h 15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76" h="152335">
                  <a:moveTo>
                    <a:pt x="62838" y="152335"/>
                  </a:moveTo>
                  <a:lnTo>
                    <a:pt x="125677" y="89497"/>
                  </a:lnTo>
                  <a:lnTo>
                    <a:pt x="80928" y="89497"/>
                  </a:lnTo>
                  <a:lnTo>
                    <a:pt x="80928" y="0"/>
                  </a:lnTo>
                  <a:lnTo>
                    <a:pt x="43796" y="0"/>
                  </a:lnTo>
                  <a:lnTo>
                    <a:pt x="43796" y="89497"/>
                  </a:lnTo>
                  <a:lnTo>
                    <a:pt x="0" y="89497"/>
                  </a:lnTo>
                  <a:close/>
                </a:path>
              </a:pathLst>
            </a:custGeom>
            <a:solidFill>
              <a:schemeClr val="tx1"/>
            </a:solidFill>
            <a:ln w="9335" cap="flat">
              <a:noFill/>
              <a:prstDash val="solid"/>
              <a:miter/>
            </a:ln>
          </p:spPr>
          <p:txBody>
            <a:bodyPr rtlCol="0" anchor="ctr"/>
            <a:lstStyle/>
            <a:p>
              <a:pPr marL="0" marR="0" lvl="0" indent="0" algn="l" defTabSz="685845"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000000"/>
                </a:solidFill>
                <a:effectLst/>
                <a:uLnTx/>
                <a:uFillTx/>
                <a:latin typeface="Segoe UI"/>
                <a:ea typeface="+mn-ea"/>
                <a:cs typeface="+mn-cs"/>
              </a:endParaRPr>
            </a:p>
          </p:txBody>
        </p:sp>
        <p:sp>
          <p:nvSpPr>
            <p:cNvPr id="208" name="Freeform: Shape 207">
              <a:extLst>
                <a:ext uri="{FF2B5EF4-FFF2-40B4-BE49-F238E27FC236}">
                  <a16:creationId xmlns:a16="http://schemas.microsoft.com/office/drawing/2014/main" id="{4054402C-DAAE-4ED9-8905-F17EBF4D43F8}"/>
                </a:ext>
              </a:extLst>
            </p:cNvPr>
            <p:cNvSpPr/>
            <p:nvPr/>
          </p:nvSpPr>
          <p:spPr>
            <a:xfrm>
              <a:off x="5982342" y="3321300"/>
              <a:ext cx="108505" cy="92404"/>
            </a:xfrm>
            <a:custGeom>
              <a:avLst/>
              <a:gdLst>
                <a:gd name="connsiteX0" fmla="*/ 0 w 147574"/>
                <a:gd name="connsiteY0" fmla="*/ 62838 h 125676"/>
                <a:gd name="connsiteX1" fmla="*/ 62838 w 147574"/>
                <a:gd name="connsiteY1" fmla="*/ 125677 h 125676"/>
                <a:gd name="connsiteX2" fmla="*/ 62838 w 147574"/>
                <a:gd name="connsiteY2" fmla="*/ 81880 h 125676"/>
                <a:gd name="connsiteX3" fmla="*/ 147575 w 147574"/>
                <a:gd name="connsiteY3" fmla="*/ 81880 h 125676"/>
                <a:gd name="connsiteX4" fmla="*/ 147575 w 147574"/>
                <a:gd name="connsiteY4" fmla="*/ 43796 h 125676"/>
                <a:gd name="connsiteX5" fmla="*/ 62838 w 147574"/>
                <a:gd name="connsiteY5" fmla="*/ 43796 h 125676"/>
                <a:gd name="connsiteX6" fmla="*/ 62838 w 147574"/>
                <a:gd name="connsiteY6" fmla="*/ 0 h 12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574" h="125676">
                  <a:moveTo>
                    <a:pt x="0" y="62838"/>
                  </a:moveTo>
                  <a:lnTo>
                    <a:pt x="62838" y="125677"/>
                  </a:lnTo>
                  <a:lnTo>
                    <a:pt x="62838" y="81880"/>
                  </a:lnTo>
                  <a:lnTo>
                    <a:pt x="147575" y="81880"/>
                  </a:lnTo>
                  <a:lnTo>
                    <a:pt x="147575" y="43796"/>
                  </a:lnTo>
                  <a:lnTo>
                    <a:pt x="62838" y="43796"/>
                  </a:lnTo>
                  <a:lnTo>
                    <a:pt x="62838" y="0"/>
                  </a:lnTo>
                  <a:close/>
                </a:path>
              </a:pathLst>
            </a:custGeom>
            <a:solidFill>
              <a:schemeClr val="tx1"/>
            </a:solidFill>
            <a:ln w="9335" cap="flat">
              <a:noFill/>
              <a:prstDash val="solid"/>
              <a:miter/>
            </a:ln>
          </p:spPr>
          <p:txBody>
            <a:bodyPr rtlCol="0" anchor="ctr"/>
            <a:lstStyle/>
            <a:p>
              <a:pPr marL="0" marR="0" lvl="0" indent="0" algn="l" defTabSz="685845"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000000"/>
                </a:solidFill>
                <a:effectLst/>
                <a:uLnTx/>
                <a:uFillTx/>
                <a:latin typeface="Segoe UI"/>
                <a:ea typeface="+mn-ea"/>
                <a:cs typeface="+mn-cs"/>
              </a:endParaRPr>
            </a:p>
          </p:txBody>
        </p:sp>
        <p:sp>
          <p:nvSpPr>
            <p:cNvPr id="209" name="Freeform: Shape 208">
              <a:extLst>
                <a:ext uri="{FF2B5EF4-FFF2-40B4-BE49-F238E27FC236}">
                  <a16:creationId xmlns:a16="http://schemas.microsoft.com/office/drawing/2014/main" id="{BC476826-6F88-4857-8FC0-DB043AC1669E}"/>
                </a:ext>
              </a:extLst>
            </p:cNvPr>
            <p:cNvSpPr/>
            <p:nvPr/>
          </p:nvSpPr>
          <p:spPr>
            <a:xfrm>
              <a:off x="5830435" y="3321300"/>
              <a:ext cx="109205" cy="92404"/>
            </a:xfrm>
            <a:custGeom>
              <a:avLst/>
              <a:gdLst>
                <a:gd name="connsiteX0" fmla="*/ 148527 w 148526"/>
                <a:gd name="connsiteY0" fmla="*/ 62838 h 125676"/>
                <a:gd name="connsiteX1" fmla="*/ 85689 w 148526"/>
                <a:gd name="connsiteY1" fmla="*/ 0 h 125676"/>
                <a:gd name="connsiteX2" fmla="*/ 85689 w 148526"/>
                <a:gd name="connsiteY2" fmla="*/ 43796 h 125676"/>
                <a:gd name="connsiteX3" fmla="*/ 0 w 148526"/>
                <a:gd name="connsiteY3" fmla="*/ 43796 h 125676"/>
                <a:gd name="connsiteX4" fmla="*/ 0 w 148526"/>
                <a:gd name="connsiteY4" fmla="*/ 81880 h 125676"/>
                <a:gd name="connsiteX5" fmla="*/ 85689 w 148526"/>
                <a:gd name="connsiteY5" fmla="*/ 81880 h 125676"/>
                <a:gd name="connsiteX6" fmla="*/ 85689 w 148526"/>
                <a:gd name="connsiteY6" fmla="*/ 125677 h 12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26" h="125676">
                  <a:moveTo>
                    <a:pt x="148527" y="62838"/>
                  </a:moveTo>
                  <a:lnTo>
                    <a:pt x="85689" y="0"/>
                  </a:lnTo>
                  <a:lnTo>
                    <a:pt x="85689" y="43796"/>
                  </a:lnTo>
                  <a:lnTo>
                    <a:pt x="0" y="43796"/>
                  </a:lnTo>
                  <a:lnTo>
                    <a:pt x="0" y="81880"/>
                  </a:lnTo>
                  <a:lnTo>
                    <a:pt x="85689" y="81880"/>
                  </a:lnTo>
                  <a:lnTo>
                    <a:pt x="85689" y="125677"/>
                  </a:lnTo>
                  <a:close/>
                </a:path>
              </a:pathLst>
            </a:custGeom>
            <a:solidFill>
              <a:schemeClr val="tx1"/>
            </a:solidFill>
            <a:ln w="9335" cap="flat">
              <a:noFill/>
              <a:prstDash val="solid"/>
              <a:miter/>
            </a:ln>
          </p:spPr>
          <p:txBody>
            <a:bodyPr rtlCol="0" anchor="ctr"/>
            <a:lstStyle/>
            <a:p>
              <a:pPr marL="0" marR="0" lvl="0" indent="0" algn="l" defTabSz="685845"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000000"/>
                </a:solidFill>
                <a:effectLst/>
                <a:uLnTx/>
                <a:uFillTx/>
                <a:latin typeface="Segoe UI"/>
                <a:ea typeface="+mn-ea"/>
                <a:cs typeface="+mn-cs"/>
              </a:endParaRPr>
            </a:p>
          </p:txBody>
        </p:sp>
      </p:grpSp>
      <p:cxnSp>
        <p:nvCxnSpPr>
          <p:cNvPr id="7" name="Straight Connector 6">
            <a:extLst>
              <a:ext uri="{FF2B5EF4-FFF2-40B4-BE49-F238E27FC236}">
                <a16:creationId xmlns:a16="http://schemas.microsoft.com/office/drawing/2014/main" id="{CA5F618F-C4F9-4470-B487-1135C0D88D22}"/>
              </a:ext>
            </a:extLst>
          </p:cNvPr>
          <p:cNvCxnSpPr>
            <a:cxnSpLocks/>
          </p:cNvCxnSpPr>
          <p:nvPr/>
        </p:nvCxnSpPr>
        <p:spPr>
          <a:xfrm flipV="1">
            <a:off x="3889393" y="2030717"/>
            <a:ext cx="0" cy="867973"/>
          </a:xfrm>
          <a:prstGeom prst="line">
            <a:avLst/>
          </a:prstGeom>
          <a:ln w="19050">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05CBA89-7DEB-4A36-83DB-2DB6F58F816F}"/>
              </a:ext>
            </a:extLst>
          </p:cNvPr>
          <p:cNvCxnSpPr>
            <a:cxnSpLocks/>
          </p:cNvCxnSpPr>
          <p:nvPr/>
        </p:nvCxnSpPr>
        <p:spPr>
          <a:xfrm flipH="1">
            <a:off x="4064402" y="3073700"/>
            <a:ext cx="1715738" cy="0"/>
          </a:xfrm>
          <a:prstGeom prst="line">
            <a:avLst/>
          </a:prstGeom>
          <a:ln w="19050">
            <a:solidFill>
              <a:schemeClr val="accent4"/>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88B4F10-B491-49E9-AAA7-8E50F61A13EA}"/>
              </a:ext>
            </a:extLst>
          </p:cNvPr>
          <p:cNvCxnSpPr>
            <a:cxnSpLocks/>
            <a:stCxn id="204" idx="0"/>
            <a:endCxn id="12" idx="0"/>
          </p:cNvCxnSpPr>
          <p:nvPr/>
        </p:nvCxnSpPr>
        <p:spPr>
          <a:xfrm>
            <a:off x="5953239" y="3248253"/>
            <a:ext cx="1910" cy="651341"/>
          </a:xfrm>
          <a:prstGeom prst="line">
            <a:avLst/>
          </a:prstGeom>
          <a:ln w="19050">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013011A-FEE2-46CB-9E23-FC31A56CE724}"/>
              </a:ext>
            </a:extLst>
          </p:cNvPr>
          <p:cNvCxnSpPr>
            <a:cxnSpLocks/>
          </p:cNvCxnSpPr>
          <p:nvPr/>
        </p:nvCxnSpPr>
        <p:spPr>
          <a:xfrm flipV="1">
            <a:off x="3876905" y="3248708"/>
            <a:ext cx="12488" cy="834000"/>
          </a:xfrm>
          <a:prstGeom prst="line">
            <a:avLst/>
          </a:prstGeom>
          <a:ln w="19050">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3D01CE0-4176-4780-942A-04191878264B}"/>
              </a:ext>
            </a:extLst>
          </p:cNvPr>
          <p:cNvSpPr txBox="1"/>
          <p:nvPr/>
        </p:nvSpPr>
        <p:spPr>
          <a:xfrm>
            <a:off x="2734735" y="2837475"/>
            <a:ext cx="1325528" cy="451892"/>
          </a:xfrm>
          <a:prstGeom prst="rect">
            <a:avLst/>
          </a:prstGeom>
          <a:noFill/>
        </p:spPr>
        <p:txBody>
          <a:bodyPr wrap="square" lIns="134445" tIns="107556" rIns="134445" bIns="107556" rtlCol="0">
            <a:spAutoFit/>
          </a:bodyPr>
          <a:lstStyle/>
          <a:p>
            <a:pPr marL="0" marR="0" lvl="0" indent="0" algn="l" defTabSz="685800" rtl="0" eaLnBrk="1" fontAlgn="auto" latinLnBrk="0" hangingPunct="1">
              <a:lnSpc>
                <a:spcPct val="90000"/>
              </a:lnSpc>
              <a:spcBef>
                <a:spcPts val="0"/>
              </a:spcBef>
              <a:spcAft>
                <a:spcPts val="441"/>
              </a:spcAft>
              <a:buClrTx/>
              <a:buSzTx/>
              <a:buFontTx/>
              <a:buNone/>
              <a:tabLst/>
              <a:defRPr/>
            </a:pPr>
            <a:r>
              <a:rPr kumimoji="0" lang="en-US" sz="662" b="0" i="0" u="none" strike="noStrike" kern="1200" cap="none" spc="0" normalizeH="0" baseline="0" noProof="0">
                <a:ln>
                  <a:noFill/>
                </a:ln>
                <a:solidFill>
                  <a:srgbClr val="3C3C41"/>
                </a:solidFill>
                <a:effectLst/>
                <a:uLnTx/>
                <a:uFillTx/>
                <a:latin typeface="Segoe UI"/>
                <a:ea typeface="+mn-ea"/>
                <a:cs typeface="+mn-cs"/>
              </a:rPr>
              <a:t>Microsoft Enterprise </a:t>
            </a:r>
          </a:p>
          <a:p>
            <a:pPr marL="0" marR="0" lvl="0" indent="0" algn="l" defTabSz="685800" rtl="0" eaLnBrk="1" fontAlgn="auto" latinLnBrk="0" hangingPunct="1">
              <a:lnSpc>
                <a:spcPct val="90000"/>
              </a:lnSpc>
              <a:spcBef>
                <a:spcPts val="0"/>
              </a:spcBef>
              <a:spcAft>
                <a:spcPts val="441"/>
              </a:spcAft>
              <a:buClrTx/>
              <a:buSzTx/>
              <a:buFontTx/>
              <a:buNone/>
              <a:tabLst/>
              <a:defRPr/>
            </a:pPr>
            <a:r>
              <a:rPr kumimoji="0" lang="en-US" sz="662" b="0" i="0" u="none" strike="noStrike" kern="1200" cap="none" spc="0" normalizeH="0" baseline="0" noProof="0">
                <a:ln>
                  <a:noFill/>
                </a:ln>
                <a:solidFill>
                  <a:srgbClr val="3C3C41"/>
                </a:solidFill>
                <a:effectLst/>
                <a:uLnTx/>
                <a:uFillTx/>
                <a:latin typeface="Segoe UI"/>
                <a:ea typeface="+mn-ea"/>
                <a:cs typeface="+mn-cs"/>
              </a:rPr>
              <a:t>Edge routers (MSEE)</a:t>
            </a:r>
            <a:endParaRPr kumimoji="0" lang="en-US" sz="662" b="0" i="0" u="none" strike="noStrike" kern="1200" cap="none" spc="0" normalizeH="0" baseline="0" noProof="0">
              <a:ln>
                <a:noFill/>
              </a:ln>
              <a:gradFill>
                <a:gsLst>
                  <a:gs pos="2917">
                    <a:srgbClr val="3C3C41"/>
                  </a:gs>
                  <a:gs pos="30000">
                    <a:srgbClr val="3C3C41"/>
                  </a:gs>
                </a:gsLst>
                <a:lin ang="5400000" scaled="0"/>
              </a:gradFill>
              <a:effectLst/>
              <a:uLnTx/>
              <a:uFillTx/>
              <a:latin typeface="Segoe UI"/>
              <a:ea typeface="+mn-ea"/>
              <a:cs typeface="+mn-cs"/>
            </a:endParaRPr>
          </a:p>
        </p:txBody>
      </p:sp>
      <p:sp>
        <p:nvSpPr>
          <p:cNvPr id="25" name="TextBox 24">
            <a:extLst>
              <a:ext uri="{FF2B5EF4-FFF2-40B4-BE49-F238E27FC236}">
                <a16:creationId xmlns:a16="http://schemas.microsoft.com/office/drawing/2014/main" id="{C0919C58-7C73-445A-94B6-5AF277FDC4AB}"/>
              </a:ext>
            </a:extLst>
          </p:cNvPr>
          <p:cNvSpPr txBox="1"/>
          <p:nvPr/>
        </p:nvSpPr>
        <p:spPr>
          <a:xfrm>
            <a:off x="3059100" y="1629270"/>
            <a:ext cx="734784" cy="451892"/>
          </a:xfrm>
          <a:prstGeom prst="rect">
            <a:avLst/>
          </a:prstGeom>
          <a:noFill/>
        </p:spPr>
        <p:txBody>
          <a:bodyPr wrap="none" lIns="134445" tIns="107556" rIns="134445" bIns="107556" rtlCol="0">
            <a:spAutoFit/>
          </a:bodyPr>
          <a:lstStyle/>
          <a:p>
            <a:pPr marL="0" marR="0" lvl="0" indent="0" algn="l" defTabSz="685800" rtl="0" eaLnBrk="1" fontAlgn="auto" latinLnBrk="0" hangingPunct="1">
              <a:lnSpc>
                <a:spcPct val="90000"/>
              </a:lnSpc>
              <a:spcBef>
                <a:spcPts val="0"/>
              </a:spcBef>
              <a:spcAft>
                <a:spcPts val="441"/>
              </a:spcAft>
              <a:buClrTx/>
              <a:buSzTx/>
              <a:buFontTx/>
              <a:buNone/>
              <a:tabLst/>
              <a:defRPr/>
            </a:pPr>
            <a:r>
              <a:rPr kumimoji="0" lang="en-US" sz="662" b="0" i="0" u="none" strike="noStrike" kern="1200" cap="none" spc="0" normalizeH="0" baseline="0" noProof="0">
                <a:ln>
                  <a:noFill/>
                </a:ln>
                <a:solidFill>
                  <a:srgbClr val="3C3C41"/>
                </a:solidFill>
                <a:effectLst/>
                <a:uLnTx/>
                <a:uFillTx/>
                <a:latin typeface="Segoe UI"/>
                <a:ea typeface="+mn-ea"/>
                <a:cs typeface="+mn-cs"/>
              </a:rPr>
              <a:t>Customer </a:t>
            </a:r>
          </a:p>
          <a:p>
            <a:pPr marL="0" marR="0" lvl="0" indent="0" algn="l" defTabSz="685800" rtl="0" eaLnBrk="1" fontAlgn="auto" latinLnBrk="0" hangingPunct="1">
              <a:lnSpc>
                <a:spcPct val="90000"/>
              </a:lnSpc>
              <a:spcBef>
                <a:spcPts val="0"/>
              </a:spcBef>
              <a:spcAft>
                <a:spcPts val="441"/>
              </a:spcAft>
              <a:buClrTx/>
              <a:buSzTx/>
              <a:buFontTx/>
              <a:buNone/>
              <a:tabLst/>
              <a:defRPr/>
            </a:pPr>
            <a:r>
              <a:rPr kumimoji="0" lang="en-US" sz="662" b="0" i="0" u="none" strike="noStrike" kern="1200" cap="none" spc="0" normalizeH="0" baseline="0" noProof="0">
                <a:ln>
                  <a:noFill/>
                </a:ln>
                <a:solidFill>
                  <a:srgbClr val="3C3C41"/>
                </a:solidFill>
                <a:effectLst/>
                <a:uLnTx/>
                <a:uFillTx/>
                <a:latin typeface="Segoe UI"/>
                <a:ea typeface="+mn-ea"/>
                <a:cs typeface="+mn-cs"/>
              </a:rPr>
              <a:t>Edge Router</a:t>
            </a:r>
            <a:endParaRPr kumimoji="0" lang="en-US" sz="662" b="0" i="0" u="none" strike="noStrike" kern="1200" cap="none" spc="0" normalizeH="0" baseline="0" noProof="0">
              <a:ln>
                <a:noFill/>
              </a:ln>
              <a:gradFill>
                <a:gsLst>
                  <a:gs pos="2917">
                    <a:srgbClr val="3C3C41"/>
                  </a:gs>
                  <a:gs pos="30000">
                    <a:srgbClr val="3C3C41"/>
                  </a:gs>
                </a:gsLst>
                <a:lin ang="5400000" scaled="0"/>
              </a:gradFill>
              <a:effectLst/>
              <a:uLnTx/>
              <a:uFillTx/>
              <a:latin typeface="Segoe UI"/>
              <a:ea typeface="+mn-ea"/>
              <a:cs typeface="+mn-cs"/>
            </a:endParaRPr>
          </a:p>
        </p:txBody>
      </p:sp>
      <p:sp>
        <p:nvSpPr>
          <p:cNvPr id="151" name="TextBox 150">
            <a:extLst>
              <a:ext uri="{FF2B5EF4-FFF2-40B4-BE49-F238E27FC236}">
                <a16:creationId xmlns:a16="http://schemas.microsoft.com/office/drawing/2014/main" id="{61F3180D-A683-4815-95FE-C3803E737DD9}"/>
              </a:ext>
            </a:extLst>
          </p:cNvPr>
          <p:cNvSpPr txBox="1"/>
          <p:nvPr/>
        </p:nvSpPr>
        <p:spPr>
          <a:xfrm>
            <a:off x="2876914" y="2524889"/>
            <a:ext cx="794095" cy="308904"/>
          </a:xfrm>
          <a:prstGeom prst="rect">
            <a:avLst/>
          </a:prstGeom>
          <a:noFill/>
        </p:spPr>
        <p:txBody>
          <a:bodyPr wrap="none" lIns="134445" tIns="107556" rIns="134445" bIns="107556" rtlCol="0">
            <a:spAutoFit/>
          </a:bodyPr>
          <a:lstStyle/>
          <a:p>
            <a:pPr marL="0" marR="0" lvl="0" indent="0" algn="l" defTabSz="685800" rtl="0" eaLnBrk="1" fontAlgn="auto" latinLnBrk="0" hangingPunct="1">
              <a:lnSpc>
                <a:spcPct val="90000"/>
              </a:lnSpc>
              <a:spcBef>
                <a:spcPts val="0"/>
              </a:spcBef>
              <a:spcAft>
                <a:spcPts val="441"/>
              </a:spcAft>
              <a:buClrTx/>
              <a:buSzTx/>
              <a:buFontTx/>
              <a:buNone/>
              <a:tabLst/>
              <a:defRPr/>
            </a:pPr>
            <a:r>
              <a:rPr kumimoji="0" lang="en-US" sz="662" b="0" i="0" u="none" strike="noStrike" kern="1200" cap="none" spc="0" normalizeH="0" baseline="0" noProof="0">
                <a:ln>
                  <a:noFill/>
                </a:ln>
                <a:gradFill>
                  <a:gsLst>
                    <a:gs pos="2917">
                      <a:srgbClr val="3C3C41"/>
                    </a:gs>
                    <a:gs pos="30000">
                      <a:srgbClr val="3C3C41"/>
                    </a:gs>
                  </a:gsLst>
                  <a:lin ang="5400000" scaled="0"/>
                </a:gradFill>
                <a:effectLst/>
                <a:uLnTx/>
                <a:uFillTx/>
                <a:latin typeface="Segoe UI"/>
                <a:ea typeface="+mn-ea"/>
                <a:cs typeface="+mn-cs"/>
              </a:rPr>
              <a:t>Express Route</a:t>
            </a:r>
          </a:p>
        </p:txBody>
      </p:sp>
      <p:sp>
        <p:nvSpPr>
          <p:cNvPr id="220" name="TextBox 219">
            <a:extLst>
              <a:ext uri="{FF2B5EF4-FFF2-40B4-BE49-F238E27FC236}">
                <a16:creationId xmlns:a16="http://schemas.microsoft.com/office/drawing/2014/main" id="{EF67DF6D-2CCD-48ED-8166-4241753B762F}"/>
              </a:ext>
            </a:extLst>
          </p:cNvPr>
          <p:cNvSpPr txBox="1"/>
          <p:nvPr/>
        </p:nvSpPr>
        <p:spPr>
          <a:xfrm>
            <a:off x="6129975" y="3034276"/>
            <a:ext cx="1452930" cy="451892"/>
          </a:xfrm>
          <a:prstGeom prst="rect">
            <a:avLst/>
          </a:prstGeom>
          <a:noFill/>
        </p:spPr>
        <p:txBody>
          <a:bodyPr wrap="none" lIns="134445" tIns="107556" rIns="134445" bIns="107556" rtlCol="0">
            <a:spAutoFit/>
          </a:bodyPr>
          <a:lstStyle/>
          <a:p>
            <a:pPr marL="0" marR="0" lvl="0" indent="0" algn="l" defTabSz="685800" rtl="0" eaLnBrk="1" fontAlgn="auto" latinLnBrk="0" hangingPunct="1">
              <a:lnSpc>
                <a:spcPct val="90000"/>
              </a:lnSpc>
              <a:spcBef>
                <a:spcPts val="0"/>
              </a:spcBef>
              <a:spcAft>
                <a:spcPts val="441"/>
              </a:spcAft>
              <a:buClrTx/>
              <a:buSzTx/>
              <a:buFontTx/>
              <a:buNone/>
              <a:tabLst/>
              <a:defRPr/>
            </a:pPr>
            <a:r>
              <a:rPr kumimoji="0" lang="en-US" sz="662" b="0" i="0" u="none" strike="noStrike" kern="1200" cap="none" spc="0" normalizeH="0" baseline="0" noProof="0">
                <a:ln>
                  <a:noFill/>
                </a:ln>
                <a:solidFill>
                  <a:srgbClr val="3C3C41"/>
                </a:solidFill>
                <a:effectLst/>
                <a:uLnTx/>
                <a:uFillTx/>
                <a:latin typeface="Segoe UI"/>
                <a:ea typeface="+mn-ea"/>
                <a:cs typeface="+mn-cs"/>
              </a:rPr>
              <a:t>Microsoft Dedicated Enterprise </a:t>
            </a:r>
          </a:p>
          <a:p>
            <a:pPr marL="0" marR="0" lvl="0" indent="0" algn="l" defTabSz="685800" rtl="0" eaLnBrk="1" fontAlgn="auto" latinLnBrk="0" hangingPunct="1">
              <a:lnSpc>
                <a:spcPct val="90000"/>
              </a:lnSpc>
              <a:spcBef>
                <a:spcPts val="0"/>
              </a:spcBef>
              <a:spcAft>
                <a:spcPts val="441"/>
              </a:spcAft>
              <a:buClrTx/>
              <a:buSzTx/>
              <a:buFontTx/>
              <a:buNone/>
              <a:tabLst/>
              <a:defRPr/>
            </a:pPr>
            <a:r>
              <a:rPr kumimoji="0" lang="en-US" sz="662" b="0" i="0" u="none" strike="noStrike" kern="1200" cap="none" spc="0" normalizeH="0" baseline="0" noProof="0">
                <a:ln>
                  <a:noFill/>
                </a:ln>
                <a:solidFill>
                  <a:srgbClr val="3C3C41"/>
                </a:solidFill>
                <a:effectLst/>
                <a:uLnTx/>
                <a:uFillTx/>
                <a:latin typeface="Segoe UI"/>
                <a:ea typeface="+mn-ea"/>
                <a:cs typeface="+mn-cs"/>
              </a:rPr>
              <a:t>Edge routers (D-MSEE)</a:t>
            </a:r>
            <a:endParaRPr kumimoji="0" lang="en-US" sz="662" b="0" i="0" u="none" strike="noStrike" kern="1200" cap="none" spc="0" normalizeH="0" baseline="0" noProof="0">
              <a:ln>
                <a:noFill/>
              </a:ln>
              <a:gradFill>
                <a:gsLst>
                  <a:gs pos="2917">
                    <a:srgbClr val="3C3C41"/>
                  </a:gs>
                  <a:gs pos="30000">
                    <a:srgbClr val="3C3C41"/>
                  </a:gs>
                </a:gsLst>
                <a:lin ang="5400000" scaled="0"/>
              </a:gradFill>
              <a:effectLst/>
              <a:uLnTx/>
              <a:uFillTx/>
              <a:latin typeface="Segoe UI"/>
              <a:ea typeface="+mn-ea"/>
              <a:cs typeface="+mn-cs"/>
            </a:endParaRPr>
          </a:p>
        </p:txBody>
      </p:sp>
      <p:sp>
        <p:nvSpPr>
          <p:cNvPr id="19" name="Rectangle: Rounded Corners 18">
            <a:extLst>
              <a:ext uri="{FF2B5EF4-FFF2-40B4-BE49-F238E27FC236}">
                <a16:creationId xmlns:a16="http://schemas.microsoft.com/office/drawing/2014/main" id="{66E442D2-F7E7-46B8-B4BE-AA834A0A88A0}"/>
              </a:ext>
            </a:extLst>
          </p:cNvPr>
          <p:cNvSpPr/>
          <p:nvPr/>
        </p:nvSpPr>
        <p:spPr bwMode="auto">
          <a:xfrm>
            <a:off x="816502" y="964539"/>
            <a:ext cx="3606277" cy="1175686"/>
          </a:xfrm>
          <a:prstGeom prst="roundRect">
            <a:avLst/>
          </a:prstGeom>
          <a:noFill/>
          <a:ln w="28575">
            <a:solidFill>
              <a:srgbClr val="679D34"/>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06" tIns="107525" rIns="134406" bIns="107525" numCol="1" spcCol="0" rtlCol="0" fromWordArt="0" anchor="t" anchorCtr="0" forceAA="0" compatLnSpc="1">
            <a:prstTxWarp prst="textNoShape">
              <a:avLst/>
            </a:prstTxWarp>
            <a:noAutofit/>
          </a:bodyPr>
          <a:lstStyle/>
          <a:p>
            <a:pPr marL="0" marR="0" lvl="0" indent="0" algn="ctr" defTabSz="685338" rtl="0" eaLnBrk="1" fontAlgn="base" latinLnBrk="0" hangingPunct="1">
              <a:lnSpc>
                <a:spcPct val="90000"/>
              </a:lnSpc>
              <a:spcBef>
                <a:spcPct val="0"/>
              </a:spcBef>
              <a:spcAft>
                <a:spcPct val="0"/>
              </a:spcAft>
              <a:buClrTx/>
              <a:buSzTx/>
              <a:buFontTx/>
              <a:buNone/>
              <a:tabLst/>
              <a:defRPr/>
            </a:pPr>
            <a:endParaRPr kumimoji="0" lang="en-US" sz="1765"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 name="TextBox 13">
            <a:extLst>
              <a:ext uri="{FF2B5EF4-FFF2-40B4-BE49-F238E27FC236}">
                <a16:creationId xmlns:a16="http://schemas.microsoft.com/office/drawing/2014/main" id="{CF97A669-7916-4A05-B179-1087234A704E}"/>
              </a:ext>
            </a:extLst>
          </p:cNvPr>
          <p:cNvSpPr txBox="1"/>
          <p:nvPr/>
        </p:nvSpPr>
        <p:spPr>
          <a:xfrm>
            <a:off x="6371326" y="3932394"/>
            <a:ext cx="1140062" cy="359497"/>
          </a:xfrm>
          <a:prstGeom prst="rect">
            <a:avLst/>
          </a:prstGeom>
          <a:noFill/>
        </p:spPr>
        <p:txBody>
          <a:bodyPr wrap="square" lIns="134406" tIns="107525" rIns="134406" bIns="107525" rtlCol="0">
            <a:spAutoFit/>
          </a:bodyPr>
          <a:lstStyle/>
          <a:p>
            <a:pPr marL="0" marR="0" lvl="0" indent="0" algn="l" defTabSz="685537" rtl="0" eaLnBrk="1" fontAlgn="auto" latinLnBrk="0" hangingPunct="1">
              <a:lnSpc>
                <a:spcPct val="90000"/>
              </a:lnSpc>
              <a:spcBef>
                <a:spcPts val="0"/>
              </a:spcBef>
              <a:spcAft>
                <a:spcPts val="441"/>
              </a:spcAft>
              <a:buClrTx/>
              <a:buSzTx/>
              <a:buFontTx/>
              <a:buNone/>
              <a:tabLst/>
              <a:defRPr/>
            </a:pPr>
            <a:r>
              <a:rPr kumimoji="0" lang="en-US" sz="1028" b="0" i="0" u="none" strike="noStrike" kern="1200" cap="none" spc="0" normalizeH="0" baseline="0" noProof="0">
                <a:ln>
                  <a:noFill/>
                </a:ln>
                <a:solidFill>
                  <a:srgbClr val="000000"/>
                </a:solidFill>
                <a:effectLst/>
                <a:uLnTx/>
                <a:uFillTx/>
                <a:latin typeface="Segoe UI Semibold"/>
                <a:ea typeface="+mn-ea"/>
                <a:cs typeface="+mn-cs"/>
              </a:rPr>
              <a:t>AVS Network</a:t>
            </a:r>
          </a:p>
        </p:txBody>
      </p:sp>
      <p:sp>
        <p:nvSpPr>
          <p:cNvPr id="15" name="Rectangle: Rounded Corners 14">
            <a:extLst>
              <a:ext uri="{FF2B5EF4-FFF2-40B4-BE49-F238E27FC236}">
                <a16:creationId xmlns:a16="http://schemas.microsoft.com/office/drawing/2014/main" id="{001CF4D7-3D63-49C4-8D35-17A8E887B1DC}"/>
              </a:ext>
            </a:extLst>
          </p:cNvPr>
          <p:cNvSpPr/>
          <p:nvPr/>
        </p:nvSpPr>
        <p:spPr bwMode="auto">
          <a:xfrm>
            <a:off x="5552121" y="3782503"/>
            <a:ext cx="2382736" cy="575911"/>
          </a:xfrm>
          <a:prstGeom prst="roundRect">
            <a:avLst/>
          </a:prstGeom>
          <a:noFill/>
          <a:ln w="19050" cap="sq">
            <a:solidFill>
              <a:schemeClr val="accent4"/>
            </a:solidFill>
            <a:prstDash val="dash"/>
            <a:miter lim="800000"/>
            <a:headEnd/>
            <a:tailEnd/>
          </a:ln>
          <a:effectLst>
            <a:outerShdw blurRad="63500" sx="101000" sy="101000" algn="ctr" rotWithShape="0">
              <a:prstClr val="black">
                <a:alpha val="10000"/>
              </a:prstClr>
            </a:outerShdw>
          </a:effectLst>
        </p:spPr>
        <p:txBody>
          <a:bodyPr vert="horz" wrap="square" lIns="67222" tIns="33611" rIns="67222" bIns="33611" numCol="1" anchor="t" anchorCtr="0" compatLnSpc="1">
            <a:prstTxWarp prst="textNoShape">
              <a:avLst/>
            </a:prstTxWarp>
          </a:bodyPr>
          <a:lstStyle/>
          <a:p>
            <a:pPr marL="0" marR="0" lvl="0" indent="0" algn="l" defTabSz="68573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err="1">
              <a:ln>
                <a:noFill/>
              </a:ln>
              <a:gradFill>
                <a:gsLst>
                  <a:gs pos="0">
                    <a:srgbClr val="505050"/>
                  </a:gs>
                  <a:gs pos="100000">
                    <a:srgbClr val="505050"/>
                  </a:gs>
                </a:gsLst>
              </a:gradFill>
              <a:effectLst/>
              <a:uLnTx/>
              <a:uFillTx/>
              <a:latin typeface="Segoe UI"/>
              <a:ea typeface="+mn-ea"/>
              <a:cs typeface="+mn-cs"/>
            </a:endParaRPr>
          </a:p>
        </p:txBody>
      </p:sp>
      <p:sp>
        <p:nvSpPr>
          <p:cNvPr id="17" name="Rectangle: Rounded Corners 16">
            <a:extLst>
              <a:ext uri="{FF2B5EF4-FFF2-40B4-BE49-F238E27FC236}">
                <a16:creationId xmlns:a16="http://schemas.microsoft.com/office/drawing/2014/main" id="{7D46429C-9FF0-46AB-89A4-9FF881143C5F}"/>
              </a:ext>
            </a:extLst>
          </p:cNvPr>
          <p:cNvSpPr/>
          <p:nvPr/>
        </p:nvSpPr>
        <p:spPr bwMode="auto">
          <a:xfrm>
            <a:off x="3510575" y="3771619"/>
            <a:ext cx="1590447" cy="590318"/>
          </a:xfrm>
          <a:prstGeom prst="roundRect">
            <a:avLst/>
          </a:prstGeom>
          <a:noFill/>
          <a:ln w="28575">
            <a:solidFill>
              <a:schemeClr val="tx2"/>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06" tIns="107525" rIns="134406" bIns="107525" numCol="1" spcCol="0" rtlCol="0" fromWordArt="0" anchor="t" anchorCtr="0" forceAA="0" compatLnSpc="1">
            <a:prstTxWarp prst="textNoShape">
              <a:avLst/>
            </a:prstTxWarp>
            <a:noAutofit/>
          </a:bodyPr>
          <a:lstStyle/>
          <a:p>
            <a:pPr marL="0" marR="0" lvl="0" indent="0" algn="ctr" defTabSz="685338" rtl="0" eaLnBrk="1" fontAlgn="base" latinLnBrk="0" hangingPunct="1">
              <a:lnSpc>
                <a:spcPct val="90000"/>
              </a:lnSpc>
              <a:spcBef>
                <a:spcPct val="0"/>
              </a:spcBef>
              <a:spcAft>
                <a:spcPct val="0"/>
              </a:spcAft>
              <a:buClrTx/>
              <a:buSzTx/>
              <a:buFontTx/>
              <a:buNone/>
              <a:tabLst/>
              <a:defRPr/>
            </a:pPr>
            <a:endParaRPr kumimoji="0" lang="en-US" sz="1765"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1" name="TextBox 30">
            <a:extLst>
              <a:ext uri="{FF2B5EF4-FFF2-40B4-BE49-F238E27FC236}">
                <a16:creationId xmlns:a16="http://schemas.microsoft.com/office/drawing/2014/main" id="{69DAB8CD-5CA3-4D4F-A8A2-FA1164C0ADAB}"/>
              </a:ext>
            </a:extLst>
          </p:cNvPr>
          <p:cNvSpPr txBox="1"/>
          <p:nvPr/>
        </p:nvSpPr>
        <p:spPr>
          <a:xfrm>
            <a:off x="4067421" y="3932394"/>
            <a:ext cx="1140062" cy="359497"/>
          </a:xfrm>
          <a:prstGeom prst="rect">
            <a:avLst/>
          </a:prstGeom>
          <a:noFill/>
        </p:spPr>
        <p:txBody>
          <a:bodyPr wrap="square" lIns="134406" tIns="107525" rIns="134406" bIns="107525" rtlCol="0">
            <a:spAutoFit/>
          </a:bodyPr>
          <a:lstStyle/>
          <a:p>
            <a:pPr marL="0" marR="0" lvl="0" indent="0" algn="l" defTabSz="685537" rtl="0" eaLnBrk="1" fontAlgn="auto" latinLnBrk="0" hangingPunct="1">
              <a:lnSpc>
                <a:spcPct val="90000"/>
              </a:lnSpc>
              <a:spcBef>
                <a:spcPts val="0"/>
              </a:spcBef>
              <a:spcAft>
                <a:spcPts val="441"/>
              </a:spcAft>
              <a:buClrTx/>
              <a:buSzTx/>
              <a:buFontTx/>
              <a:buNone/>
              <a:tabLst/>
              <a:defRPr/>
            </a:pPr>
            <a:r>
              <a:rPr kumimoji="0" lang="en-US" sz="1028" b="0" i="0" u="none" strike="noStrike" kern="1200" cap="none" spc="0" normalizeH="0" baseline="0" noProof="0">
                <a:ln>
                  <a:noFill/>
                </a:ln>
                <a:solidFill>
                  <a:srgbClr val="000000"/>
                </a:solidFill>
                <a:effectLst/>
                <a:uLnTx/>
                <a:uFillTx/>
                <a:latin typeface="Segoe UI Semibold"/>
                <a:ea typeface="+mn-ea"/>
                <a:cs typeface="+mn-cs"/>
              </a:rPr>
              <a:t>Azure VNET</a:t>
            </a:r>
          </a:p>
        </p:txBody>
      </p:sp>
      <p:sp>
        <p:nvSpPr>
          <p:cNvPr id="2" name="Title 1">
            <a:extLst>
              <a:ext uri="{FF2B5EF4-FFF2-40B4-BE49-F238E27FC236}">
                <a16:creationId xmlns:a16="http://schemas.microsoft.com/office/drawing/2014/main" id="{CE34982A-BD31-429D-B673-171BCC3706FD}"/>
              </a:ext>
            </a:extLst>
          </p:cNvPr>
          <p:cNvSpPr>
            <a:spLocks noGrp="1"/>
          </p:cNvSpPr>
          <p:nvPr>
            <p:ph type="title"/>
          </p:nvPr>
        </p:nvSpPr>
        <p:spPr/>
        <p:txBody>
          <a:bodyPr/>
          <a:lstStyle/>
          <a:p>
            <a:r>
              <a:rPr lang="en-US" sz="2400"/>
              <a:t>Azure VMware Solutions – Networking (Logical)</a:t>
            </a:r>
          </a:p>
        </p:txBody>
      </p:sp>
      <p:sp>
        <p:nvSpPr>
          <p:cNvPr id="32" name="TextBox 31">
            <a:extLst>
              <a:ext uri="{FF2B5EF4-FFF2-40B4-BE49-F238E27FC236}">
                <a16:creationId xmlns:a16="http://schemas.microsoft.com/office/drawing/2014/main" id="{78475B1A-E480-40BA-888B-4DD7F7CA96B2}"/>
              </a:ext>
            </a:extLst>
          </p:cNvPr>
          <p:cNvSpPr txBox="1"/>
          <p:nvPr/>
        </p:nvSpPr>
        <p:spPr>
          <a:xfrm>
            <a:off x="128350" y="3310049"/>
            <a:ext cx="3028861" cy="1145095"/>
          </a:xfrm>
          <a:prstGeom prst="rect">
            <a:avLst/>
          </a:prstGeom>
          <a:noFill/>
        </p:spPr>
        <p:txBody>
          <a:bodyPr wrap="square" lIns="134445" tIns="107556" rIns="134445" bIns="107556" rtlCol="0">
            <a:spAutoFit/>
          </a:bodyPr>
          <a:lstStyle/>
          <a:p>
            <a:pPr marL="0" marR="0" lvl="0" indent="0" algn="ctr" defTabSz="685800" rtl="0" eaLnBrk="1" fontAlgn="auto" latinLnBrk="0" hangingPunct="1">
              <a:lnSpc>
                <a:spcPct val="90000"/>
              </a:lnSpc>
              <a:spcBef>
                <a:spcPts val="0"/>
              </a:spcBef>
              <a:spcAft>
                <a:spcPts val="441"/>
              </a:spcAft>
              <a:buClrTx/>
              <a:buSzTx/>
              <a:buFontTx/>
              <a:buNone/>
              <a:tabLst/>
              <a:defRPr/>
            </a:pPr>
            <a:r>
              <a:rPr kumimoji="0" lang="en-US" sz="1471" b="1" i="0" u="none" strike="noStrike" kern="1200" cap="none" spc="0" normalizeH="0" baseline="0" noProof="0">
                <a:ln>
                  <a:noFill/>
                </a:ln>
                <a:solidFill>
                  <a:srgbClr val="0078D3"/>
                </a:solidFill>
                <a:effectLst/>
                <a:uLnTx/>
                <a:uFillTx/>
                <a:latin typeface="Segoe UI Semibold"/>
                <a:ea typeface="+mn-ea"/>
                <a:cs typeface="+mn-cs"/>
              </a:rPr>
              <a:t>Leveraging VMware</a:t>
            </a:r>
          </a:p>
          <a:p>
            <a:pPr marL="0" marR="0" lvl="0" indent="0" algn="ctr" defTabSz="685800" rtl="0" eaLnBrk="1" fontAlgn="auto" latinLnBrk="0" hangingPunct="1">
              <a:lnSpc>
                <a:spcPct val="90000"/>
              </a:lnSpc>
              <a:spcBef>
                <a:spcPts val="0"/>
              </a:spcBef>
              <a:spcAft>
                <a:spcPts val="441"/>
              </a:spcAft>
              <a:buClrTx/>
              <a:buSzTx/>
              <a:buFontTx/>
              <a:buNone/>
              <a:tabLst/>
              <a:defRPr/>
            </a:pPr>
            <a:r>
              <a:rPr kumimoji="0" lang="en-US" sz="1471" b="1" i="0" u="none" strike="noStrike" kern="1200" cap="none" spc="0" normalizeH="0" baseline="0" noProof="0">
                <a:ln>
                  <a:noFill/>
                </a:ln>
                <a:solidFill>
                  <a:srgbClr val="0078D3"/>
                </a:solidFill>
                <a:effectLst/>
                <a:uLnTx/>
                <a:uFillTx/>
                <a:latin typeface="Segoe UI Semibold"/>
                <a:ea typeface="+mn-ea"/>
                <a:cs typeface="+mn-cs"/>
              </a:rPr>
              <a:t>Hybrid Cloud Exchange (HCX)</a:t>
            </a:r>
          </a:p>
          <a:p>
            <a:pPr marL="0" marR="0" lvl="0" indent="0" algn="ctr" defTabSz="685800" rtl="0" eaLnBrk="1" fontAlgn="auto" latinLnBrk="0" hangingPunct="1">
              <a:lnSpc>
                <a:spcPct val="90000"/>
              </a:lnSpc>
              <a:spcBef>
                <a:spcPts val="0"/>
              </a:spcBef>
              <a:spcAft>
                <a:spcPts val="441"/>
              </a:spcAft>
              <a:buClrTx/>
              <a:buSzTx/>
              <a:buFontTx/>
              <a:buNone/>
              <a:tabLst/>
              <a:defRPr/>
            </a:pPr>
            <a:r>
              <a:rPr kumimoji="0" lang="en-US" sz="1471" b="1" i="0" u="none" strike="noStrike" kern="1200" cap="none" spc="0" normalizeH="0" baseline="0" noProof="0">
                <a:ln>
                  <a:noFill/>
                </a:ln>
                <a:solidFill>
                  <a:srgbClr val="0078D3"/>
                </a:solidFill>
                <a:effectLst/>
                <a:uLnTx/>
                <a:uFillTx/>
                <a:latin typeface="Segoe UI Semibold"/>
                <a:ea typeface="+mn-ea"/>
                <a:cs typeface="+mn-cs"/>
              </a:rPr>
              <a:t>to extend layer 2 </a:t>
            </a:r>
          </a:p>
          <a:p>
            <a:pPr marL="0" marR="0" lvl="0" indent="0" algn="ctr" defTabSz="685800" rtl="0" eaLnBrk="1" fontAlgn="auto" latinLnBrk="0" hangingPunct="1">
              <a:lnSpc>
                <a:spcPct val="90000"/>
              </a:lnSpc>
              <a:spcBef>
                <a:spcPts val="0"/>
              </a:spcBef>
              <a:spcAft>
                <a:spcPts val="441"/>
              </a:spcAft>
              <a:buClrTx/>
              <a:buSzTx/>
              <a:buFontTx/>
              <a:buNone/>
              <a:tabLst/>
              <a:defRPr/>
            </a:pPr>
            <a:r>
              <a:rPr kumimoji="0" lang="en-US" sz="1176" b="0" i="0" u="none" strike="noStrike" kern="1200" cap="none" spc="0" normalizeH="0" baseline="0" noProof="0">
                <a:ln>
                  <a:noFill/>
                </a:ln>
                <a:solidFill>
                  <a:srgbClr val="0078D3"/>
                </a:solidFill>
                <a:effectLst/>
                <a:uLnTx/>
                <a:uFillTx/>
                <a:latin typeface="Segoe UI Semibold"/>
                <a:ea typeface="+mn-ea"/>
                <a:cs typeface="+mn-cs"/>
              </a:rPr>
              <a:t>(use the same IP addresses)</a:t>
            </a:r>
          </a:p>
        </p:txBody>
      </p:sp>
      <p:cxnSp>
        <p:nvCxnSpPr>
          <p:cNvPr id="5" name="Straight Connector 4">
            <a:extLst>
              <a:ext uri="{FF2B5EF4-FFF2-40B4-BE49-F238E27FC236}">
                <a16:creationId xmlns:a16="http://schemas.microsoft.com/office/drawing/2014/main" id="{77DBDBED-AF10-4C1A-89B5-B2723058DEFA}"/>
              </a:ext>
            </a:extLst>
          </p:cNvPr>
          <p:cNvCxnSpPr>
            <a:cxnSpLocks/>
          </p:cNvCxnSpPr>
          <p:nvPr/>
        </p:nvCxnSpPr>
        <p:spPr>
          <a:xfrm flipV="1">
            <a:off x="1186384" y="1626070"/>
            <a:ext cx="2856323"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0BD1C0F-05CD-4162-8474-B6627A91A427}"/>
              </a:ext>
            </a:extLst>
          </p:cNvPr>
          <p:cNvSpPr txBox="1"/>
          <p:nvPr/>
        </p:nvSpPr>
        <p:spPr>
          <a:xfrm>
            <a:off x="277835" y="2161917"/>
            <a:ext cx="1397721" cy="339171"/>
          </a:xfrm>
          <a:prstGeom prst="rect">
            <a:avLst/>
          </a:prstGeom>
          <a:noFill/>
        </p:spPr>
        <p:txBody>
          <a:bodyPr wrap="square" lIns="134406" tIns="107525" rIns="134406" bIns="107525" rtlCol="0">
            <a:spAutoFit/>
          </a:bodyPr>
          <a:lstStyle/>
          <a:p>
            <a:pPr marL="0" marR="0" lvl="0" indent="0" algn="l" defTabSz="685537" rtl="0" eaLnBrk="1" fontAlgn="auto" latinLnBrk="0" hangingPunct="1">
              <a:lnSpc>
                <a:spcPct val="90000"/>
              </a:lnSpc>
              <a:spcBef>
                <a:spcPts val="0"/>
              </a:spcBef>
              <a:spcAft>
                <a:spcPts val="441"/>
              </a:spcAft>
              <a:buClrTx/>
              <a:buSzTx/>
              <a:buFontTx/>
              <a:buNone/>
              <a:tabLst/>
              <a:defRPr/>
            </a:pPr>
            <a:r>
              <a:rPr kumimoji="0" lang="en-US" sz="881" b="1" i="0" u="none" strike="noStrike" kern="1200" cap="none" spc="0" normalizeH="0" baseline="0" noProof="0">
                <a:ln>
                  <a:noFill/>
                </a:ln>
                <a:gradFill>
                  <a:gsLst>
                    <a:gs pos="2917">
                      <a:srgbClr val="3C3C41"/>
                    </a:gs>
                    <a:gs pos="30000">
                      <a:srgbClr val="3C3C41"/>
                    </a:gs>
                  </a:gsLst>
                  <a:lin ang="5400000" scaled="0"/>
                </a:gradFill>
                <a:effectLst/>
                <a:uLnTx/>
                <a:uFillTx/>
                <a:latin typeface="Segoe UI"/>
                <a:ea typeface="+mn-ea"/>
                <a:cs typeface="+mn-cs"/>
              </a:rPr>
              <a:t>Customer Datacenter</a:t>
            </a:r>
          </a:p>
        </p:txBody>
      </p:sp>
      <p:grpSp>
        <p:nvGrpSpPr>
          <p:cNvPr id="21" name="Group 20">
            <a:extLst>
              <a:ext uri="{FF2B5EF4-FFF2-40B4-BE49-F238E27FC236}">
                <a16:creationId xmlns:a16="http://schemas.microsoft.com/office/drawing/2014/main" id="{50739566-F276-4B45-A24D-06A7B52881FB}"/>
              </a:ext>
            </a:extLst>
          </p:cNvPr>
          <p:cNvGrpSpPr/>
          <p:nvPr/>
        </p:nvGrpSpPr>
        <p:grpSpPr>
          <a:xfrm>
            <a:off x="751370" y="1649061"/>
            <a:ext cx="620484" cy="544803"/>
            <a:chOff x="7616519" y="4785178"/>
            <a:chExt cx="2484865" cy="1804729"/>
          </a:xfrm>
        </p:grpSpPr>
        <p:grpSp>
          <p:nvGrpSpPr>
            <p:cNvPr id="97" name="Group 96">
              <a:extLst>
                <a:ext uri="{FF2B5EF4-FFF2-40B4-BE49-F238E27FC236}">
                  <a16:creationId xmlns:a16="http://schemas.microsoft.com/office/drawing/2014/main" id="{86C9986C-A550-45CC-8C51-4A7A018D89F1}"/>
                </a:ext>
              </a:extLst>
            </p:cNvPr>
            <p:cNvGrpSpPr/>
            <p:nvPr/>
          </p:nvGrpSpPr>
          <p:grpSpPr>
            <a:xfrm>
              <a:off x="7616519" y="4785178"/>
              <a:ext cx="1804730" cy="1804729"/>
              <a:chOff x="5037519" y="5142545"/>
              <a:chExt cx="1219200" cy="1219200"/>
            </a:xfrm>
          </p:grpSpPr>
          <p:sp>
            <p:nvSpPr>
              <p:cNvPr id="103" name="Freeform: Shape 102">
                <a:extLst>
                  <a:ext uri="{FF2B5EF4-FFF2-40B4-BE49-F238E27FC236}">
                    <a16:creationId xmlns:a16="http://schemas.microsoft.com/office/drawing/2014/main" id="{9CFE9DC7-E31F-4665-8518-8F5814A02A57}"/>
                  </a:ext>
                </a:extLst>
              </p:cNvPr>
              <p:cNvSpPr/>
              <p:nvPr/>
            </p:nvSpPr>
            <p:spPr>
              <a:xfrm>
                <a:off x="5037519" y="5142545"/>
                <a:ext cx="609600" cy="1219200"/>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marL="0" marR="0" lvl="0" indent="0" algn="l" defTabSz="68566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grpSp>
            <p:nvGrpSpPr>
              <p:cNvPr id="104" name="Group 103">
                <a:extLst>
                  <a:ext uri="{FF2B5EF4-FFF2-40B4-BE49-F238E27FC236}">
                    <a16:creationId xmlns:a16="http://schemas.microsoft.com/office/drawing/2014/main" id="{399A8C93-BCF1-424D-A014-B5CD00A9E60A}"/>
                  </a:ext>
                </a:extLst>
              </p:cNvPr>
              <p:cNvGrpSpPr/>
              <p:nvPr/>
            </p:nvGrpSpPr>
            <p:grpSpPr>
              <a:xfrm>
                <a:off x="5189919" y="5333045"/>
                <a:ext cx="1066800" cy="1028700"/>
                <a:chOff x="5189919" y="5333045"/>
                <a:chExt cx="1066800" cy="1028700"/>
              </a:xfrm>
            </p:grpSpPr>
            <p:sp>
              <p:nvSpPr>
                <p:cNvPr id="109" name="Freeform: Shape 108">
                  <a:extLst>
                    <a:ext uri="{FF2B5EF4-FFF2-40B4-BE49-F238E27FC236}">
                      <a16:creationId xmlns:a16="http://schemas.microsoft.com/office/drawing/2014/main" id="{2E3DC268-9EB5-40C0-9415-FA19369E03FD}"/>
                    </a:ext>
                  </a:extLst>
                </p:cNvPr>
                <p:cNvSpPr/>
                <p:nvPr/>
              </p:nvSpPr>
              <p:spPr>
                <a:xfrm>
                  <a:off x="5647119" y="5752145"/>
                  <a:ext cx="609600" cy="609600"/>
                </a:xfrm>
                <a:custGeom>
                  <a:avLst/>
                  <a:gdLst>
                    <a:gd name="connsiteX0" fmla="*/ 0 w 609600"/>
                    <a:gd name="connsiteY0" fmla="*/ 0 h 609600"/>
                    <a:gd name="connsiteX1" fmla="*/ 609600 w 609600"/>
                    <a:gd name="connsiteY1" fmla="*/ 0 h 609600"/>
                    <a:gd name="connsiteX2" fmla="*/ 609600 w 609600"/>
                    <a:gd name="connsiteY2" fmla="*/ 609600 h 609600"/>
                    <a:gd name="connsiteX3" fmla="*/ 0 w 60960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609600" h="609600">
                      <a:moveTo>
                        <a:pt x="0" y="0"/>
                      </a:moveTo>
                      <a:lnTo>
                        <a:pt x="609600" y="0"/>
                      </a:lnTo>
                      <a:lnTo>
                        <a:pt x="609600" y="609600"/>
                      </a:lnTo>
                      <a:lnTo>
                        <a:pt x="0" y="609600"/>
                      </a:lnTo>
                      <a:close/>
                    </a:path>
                  </a:pathLst>
                </a:custGeom>
                <a:solidFill>
                  <a:srgbClr val="107C10"/>
                </a:solidFill>
                <a:ln w="9525" cap="flat">
                  <a:noFill/>
                  <a:prstDash val="solid"/>
                  <a:miter/>
                </a:ln>
              </p:spPr>
              <p:txBody>
                <a:bodyPr rtlCol="0" anchor="ctr"/>
                <a:lstStyle/>
                <a:p>
                  <a:pPr marL="0" marR="0" lvl="0" indent="0" algn="l" defTabSz="68566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110" name="Freeform: Shape 109">
                  <a:extLst>
                    <a:ext uri="{FF2B5EF4-FFF2-40B4-BE49-F238E27FC236}">
                      <a16:creationId xmlns:a16="http://schemas.microsoft.com/office/drawing/2014/main" id="{678DCBF5-1686-45A1-92EC-B483288B4465}"/>
                    </a:ext>
                  </a:extLst>
                </p:cNvPr>
                <p:cNvSpPr/>
                <p:nvPr/>
              </p:nvSpPr>
              <p:spPr>
                <a:xfrm>
                  <a:off x="5189919" y="53330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marL="0" marR="0" lvl="0" indent="0" algn="l" defTabSz="68566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111" name="Freeform: Shape 110">
                  <a:extLst>
                    <a:ext uri="{FF2B5EF4-FFF2-40B4-BE49-F238E27FC236}">
                      <a16:creationId xmlns:a16="http://schemas.microsoft.com/office/drawing/2014/main" id="{E0472AC9-6A9C-4DA5-B64A-975DA8A37E5B}"/>
                    </a:ext>
                  </a:extLst>
                </p:cNvPr>
                <p:cNvSpPr/>
                <p:nvPr/>
              </p:nvSpPr>
              <p:spPr>
                <a:xfrm>
                  <a:off x="5380419" y="53330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marL="0" marR="0" lvl="0" indent="0" algn="l" defTabSz="68566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112" name="Freeform: Shape 111">
                  <a:extLst>
                    <a:ext uri="{FF2B5EF4-FFF2-40B4-BE49-F238E27FC236}">
                      <a16:creationId xmlns:a16="http://schemas.microsoft.com/office/drawing/2014/main" id="{A0B6FB5F-3691-4A74-9026-3BFD828BB6DE}"/>
                    </a:ext>
                  </a:extLst>
                </p:cNvPr>
                <p:cNvSpPr/>
                <p:nvPr/>
              </p:nvSpPr>
              <p:spPr>
                <a:xfrm>
                  <a:off x="5189919" y="55235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marL="0" marR="0" lvl="0" indent="0" algn="l" defTabSz="68566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113" name="Freeform: Shape 112">
                  <a:extLst>
                    <a:ext uri="{FF2B5EF4-FFF2-40B4-BE49-F238E27FC236}">
                      <a16:creationId xmlns:a16="http://schemas.microsoft.com/office/drawing/2014/main" id="{9135C0F6-527D-48BE-8E3B-55C6EBDCAAA0}"/>
                    </a:ext>
                  </a:extLst>
                </p:cNvPr>
                <p:cNvSpPr/>
                <p:nvPr/>
              </p:nvSpPr>
              <p:spPr>
                <a:xfrm>
                  <a:off x="5380419" y="55235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marL="0" marR="0" lvl="0" indent="0" algn="l" defTabSz="68566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114" name="Freeform: Shape 113">
                  <a:extLst>
                    <a:ext uri="{FF2B5EF4-FFF2-40B4-BE49-F238E27FC236}">
                      <a16:creationId xmlns:a16="http://schemas.microsoft.com/office/drawing/2014/main" id="{FC22A377-2B14-4742-ADED-7A81E3FECA0F}"/>
                    </a:ext>
                  </a:extLst>
                </p:cNvPr>
                <p:cNvSpPr/>
                <p:nvPr/>
              </p:nvSpPr>
              <p:spPr>
                <a:xfrm>
                  <a:off x="5189919" y="57140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marL="0" marR="0" lvl="0" indent="0" algn="l" defTabSz="68566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115" name="Freeform: Shape 114">
                  <a:extLst>
                    <a:ext uri="{FF2B5EF4-FFF2-40B4-BE49-F238E27FC236}">
                      <a16:creationId xmlns:a16="http://schemas.microsoft.com/office/drawing/2014/main" id="{8EEF2AA0-8C16-446B-BFB9-715D01713902}"/>
                    </a:ext>
                  </a:extLst>
                </p:cNvPr>
                <p:cNvSpPr/>
                <p:nvPr/>
              </p:nvSpPr>
              <p:spPr>
                <a:xfrm>
                  <a:off x="5380419" y="57140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marL="0" marR="0" lvl="0" indent="0" algn="l" defTabSz="68566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116" name="Freeform: Shape 115">
                  <a:extLst>
                    <a:ext uri="{FF2B5EF4-FFF2-40B4-BE49-F238E27FC236}">
                      <a16:creationId xmlns:a16="http://schemas.microsoft.com/office/drawing/2014/main" id="{FE52B55D-B0E5-4145-9171-0457418D998A}"/>
                    </a:ext>
                  </a:extLst>
                </p:cNvPr>
                <p:cNvSpPr/>
                <p:nvPr/>
              </p:nvSpPr>
              <p:spPr>
                <a:xfrm>
                  <a:off x="5189919" y="59045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marL="0" marR="0" lvl="0" indent="0" algn="l" defTabSz="68566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117" name="Freeform: Shape 116">
                  <a:extLst>
                    <a:ext uri="{FF2B5EF4-FFF2-40B4-BE49-F238E27FC236}">
                      <a16:creationId xmlns:a16="http://schemas.microsoft.com/office/drawing/2014/main" id="{518CDBD5-F615-4EF3-991D-E988D7FC62CE}"/>
                    </a:ext>
                  </a:extLst>
                </p:cNvPr>
                <p:cNvSpPr/>
                <p:nvPr/>
              </p:nvSpPr>
              <p:spPr>
                <a:xfrm>
                  <a:off x="5380419" y="59045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marL="0" marR="0" lvl="0" indent="0" algn="l" defTabSz="68566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grpSp>
          <p:grpSp>
            <p:nvGrpSpPr>
              <p:cNvPr id="105" name="Group 104">
                <a:extLst>
                  <a:ext uri="{FF2B5EF4-FFF2-40B4-BE49-F238E27FC236}">
                    <a16:creationId xmlns:a16="http://schemas.microsoft.com/office/drawing/2014/main" id="{DBEC6E1A-0C86-4BBC-BE14-1688557258F0}"/>
                  </a:ext>
                </a:extLst>
              </p:cNvPr>
              <p:cNvGrpSpPr/>
              <p:nvPr/>
            </p:nvGrpSpPr>
            <p:grpSpPr>
              <a:xfrm>
                <a:off x="5799519" y="5904545"/>
                <a:ext cx="304800" cy="457200"/>
                <a:chOff x="5799519" y="5904545"/>
                <a:chExt cx="304800" cy="457200"/>
              </a:xfrm>
            </p:grpSpPr>
            <p:sp>
              <p:nvSpPr>
                <p:cNvPr id="106" name="Freeform: Shape 105">
                  <a:extLst>
                    <a:ext uri="{FF2B5EF4-FFF2-40B4-BE49-F238E27FC236}">
                      <a16:creationId xmlns:a16="http://schemas.microsoft.com/office/drawing/2014/main" id="{7862C37A-F051-49D3-B247-B2866FC86238}"/>
                    </a:ext>
                  </a:extLst>
                </p:cNvPr>
                <p:cNvSpPr/>
                <p:nvPr/>
              </p:nvSpPr>
              <p:spPr>
                <a:xfrm>
                  <a:off x="5875719" y="6209345"/>
                  <a:ext cx="152400" cy="152400"/>
                </a:xfrm>
                <a:custGeom>
                  <a:avLst/>
                  <a:gdLst>
                    <a:gd name="connsiteX0" fmla="*/ 0 w 152400"/>
                    <a:gd name="connsiteY0" fmla="*/ 0 h 152400"/>
                    <a:gd name="connsiteX1" fmla="*/ 152400 w 152400"/>
                    <a:gd name="connsiteY1" fmla="*/ 0 h 152400"/>
                    <a:gd name="connsiteX2" fmla="*/ 152400 w 152400"/>
                    <a:gd name="connsiteY2" fmla="*/ 152400 h 152400"/>
                    <a:gd name="connsiteX3" fmla="*/ 0 w 1524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52400" h="152400">
                      <a:moveTo>
                        <a:pt x="0" y="0"/>
                      </a:moveTo>
                      <a:lnTo>
                        <a:pt x="152400" y="0"/>
                      </a:lnTo>
                      <a:lnTo>
                        <a:pt x="152400" y="152400"/>
                      </a:lnTo>
                      <a:lnTo>
                        <a:pt x="0" y="152400"/>
                      </a:lnTo>
                      <a:close/>
                    </a:path>
                  </a:pathLst>
                </a:custGeom>
                <a:solidFill>
                  <a:srgbClr val="F7F7F6"/>
                </a:solidFill>
                <a:ln w="9525" cap="flat">
                  <a:noFill/>
                  <a:prstDash val="solid"/>
                  <a:miter/>
                </a:ln>
              </p:spPr>
              <p:txBody>
                <a:bodyPr rtlCol="0" anchor="ctr"/>
                <a:lstStyle/>
                <a:p>
                  <a:pPr marL="0" marR="0" lvl="0" indent="0" algn="l" defTabSz="68566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107" name="Freeform: Shape 106">
                  <a:extLst>
                    <a:ext uri="{FF2B5EF4-FFF2-40B4-BE49-F238E27FC236}">
                      <a16:creationId xmlns:a16="http://schemas.microsoft.com/office/drawing/2014/main" id="{5633BFDF-2C40-4666-883E-356C1DED5D14}"/>
                    </a:ext>
                  </a:extLst>
                </p:cNvPr>
                <p:cNvSpPr/>
                <p:nvPr/>
              </p:nvSpPr>
              <p:spPr>
                <a:xfrm>
                  <a:off x="5799519" y="59045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9BF00B"/>
                </a:solidFill>
                <a:ln w="9525" cap="flat">
                  <a:noFill/>
                  <a:prstDash val="solid"/>
                  <a:miter/>
                </a:ln>
              </p:spPr>
              <p:txBody>
                <a:bodyPr rtlCol="0" anchor="ctr"/>
                <a:lstStyle/>
                <a:p>
                  <a:pPr marL="0" marR="0" lvl="0" indent="0" algn="l" defTabSz="68566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108" name="Freeform: Shape 107">
                  <a:extLst>
                    <a:ext uri="{FF2B5EF4-FFF2-40B4-BE49-F238E27FC236}">
                      <a16:creationId xmlns:a16="http://schemas.microsoft.com/office/drawing/2014/main" id="{1ED1C918-E74B-46AC-B371-CBE075F1E979}"/>
                    </a:ext>
                  </a:extLst>
                </p:cNvPr>
                <p:cNvSpPr/>
                <p:nvPr/>
              </p:nvSpPr>
              <p:spPr>
                <a:xfrm>
                  <a:off x="5990019" y="59045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9BF00B"/>
                </a:solidFill>
                <a:ln w="9525" cap="flat">
                  <a:noFill/>
                  <a:prstDash val="solid"/>
                  <a:miter/>
                </a:ln>
              </p:spPr>
              <p:txBody>
                <a:bodyPr rtlCol="0" anchor="ctr"/>
                <a:lstStyle/>
                <a:p>
                  <a:pPr marL="0" marR="0" lvl="0" indent="0" algn="l" defTabSz="68566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grpSp>
        </p:grpSp>
        <p:grpSp>
          <p:nvGrpSpPr>
            <p:cNvPr id="98" name="Group 97">
              <a:extLst>
                <a:ext uri="{FF2B5EF4-FFF2-40B4-BE49-F238E27FC236}">
                  <a16:creationId xmlns:a16="http://schemas.microsoft.com/office/drawing/2014/main" id="{6F1451D6-10CE-4BF2-946B-2A6D8A8998B7}"/>
                </a:ext>
              </a:extLst>
            </p:cNvPr>
            <p:cNvGrpSpPr/>
            <p:nvPr/>
          </p:nvGrpSpPr>
          <p:grpSpPr>
            <a:xfrm>
              <a:off x="9503556" y="5974957"/>
              <a:ext cx="597828" cy="597829"/>
              <a:chOff x="5608637" y="2887662"/>
              <a:chExt cx="1219200" cy="1219200"/>
            </a:xfrm>
          </p:grpSpPr>
          <p:sp>
            <p:nvSpPr>
              <p:cNvPr id="99" name="Freeform: Shape 98">
                <a:extLst>
                  <a:ext uri="{FF2B5EF4-FFF2-40B4-BE49-F238E27FC236}">
                    <a16:creationId xmlns:a16="http://schemas.microsoft.com/office/drawing/2014/main" id="{84010D2C-5B6C-4169-9B2D-608A4CDD7CA6}"/>
                  </a:ext>
                </a:extLst>
              </p:cNvPr>
              <p:cNvSpPr/>
              <p:nvPr/>
            </p:nvSpPr>
            <p:spPr>
              <a:xfrm>
                <a:off x="5608637" y="3649662"/>
                <a:ext cx="1219200" cy="457200"/>
              </a:xfrm>
              <a:custGeom>
                <a:avLst/>
                <a:gdLst>
                  <a:gd name="connsiteX0" fmla="*/ 0 w 1219200"/>
                  <a:gd name="connsiteY0" fmla="*/ 0 h 457200"/>
                  <a:gd name="connsiteX1" fmla="*/ 1219200 w 1219200"/>
                  <a:gd name="connsiteY1" fmla="*/ 0 h 457200"/>
                  <a:gd name="connsiteX2" fmla="*/ 1219200 w 1219200"/>
                  <a:gd name="connsiteY2" fmla="*/ 457200 h 457200"/>
                  <a:gd name="connsiteX3" fmla="*/ 0 w 12192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219200" h="457200">
                    <a:moveTo>
                      <a:pt x="0" y="0"/>
                    </a:moveTo>
                    <a:lnTo>
                      <a:pt x="1219200" y="0"/>
                    </a:lnTo>
                    <a:lnTo>
                      <a:pt x="1219200" y="457200"/>
                    </a:lnTo>
                    <a:lnTo>
                      <a:pt x="0" y="457200"/>
                    </a:lnTo>
                    <a:close/>
                  </a:path>
                </a:pathLst>
              </a:custGeom>
              <a:solidFill>
                <a:srgbClr val="000000"/>
              </a:solidFill>
              <a:ln w="9525" cap="flat">
                <a:noFill/>
                <a:prstDash val="solid"/>
                <a:miter/>
              </a:ln>
            </p:spPr>
            <p:txBody>
              <a:bodyPr rtlCol="0" anchor="ctr"/>
              <a:lstStyle/>
              <a:p>
                <a:pPr marL="0" marR="0" lvl="0" indent="0" algn="l" defTabSz="68566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100" name="Freeform: Shape 99">
                <a:extLst>
                  <a:ext uri="{FF2B5EF4-FFF2-40B4-BE49-F238E27FC236}">
                    <a16:creationId xmlns:a16="http://schemas.microsoft.com/office/drawing/2014/main" id="{B395FEAF-F993-4DCC-99A5-5F1F0B20758E}"/>
                  </a:ext>
                </a:extLst>
              </p:cNvPr>
              <p:cNvSpPr/>
              <p:nvPr/>
            </p:nvSpPr>
            <p:spPr>
              <a:xfrm>
                <a:off x="5761037" y="2887662"/>
                <a:ext cx="304800" cy="304800"/>
              </a:xfrm>
              <a:custGeom>
                <a:avLst/>
                <a:gdLst>
                  <a:gd name="connsiteX0" fmla="*/ 304800 w 304800"/>
                  <a:gd name="connsiteY0" fmla="*/ 152400 h 304800"/>
                  <a:gd name="connsiteX1" fmla="*/ 152400 w 304800"/>
                  <a:gd name="connsiteY1" fmla="*/ 304800 h 304800"/>
                  <a:gd name="connsiteX2" fmla="*/ 0 w 304800"/>
                  <a:gd name="connsiteY2" fmla="*/ 152400 h 304800"/>
                  <a:gd name="connsiteX3" fmla="*/ 152400 w 304800"/>
                  <a:gd name="connsiteY3" fmla="*/ 0 h 304800"/>
                  <a:gd name="connsiteX4" fmla="*/ 304800 w 304800"/>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152400"/>
                    </a:moveTo>
                    <a:cubicBezTo>
                      <a:pt x="304800" y="236568"/>
                      <a:pt x="236568" y="304800"/>
                      <a:pt x="152400" y="304800"/>
                    </a:cubicBezTo>
                    <a:cubicBezTo>
                      <a:pt x="68232" y="304800"/>
                      <a:pt x="0" y="236568"/>
                      <a:pt x="0" y="152400"/>
                    </a:cubicBezTo>
                    <a:cubicBezTo>
                      <a:pt x="0" y="68232"/>
                      <a:pt x="68232" y="0"/>
                      <a:pt x="152400" y="0"/>
                    </a:cubicBezTo>
                    <a:cubicBezTo>
                      <a:pt x="236568" y="0"/>
                      <a:pt x="304800" y="68232"/>
                      <a:pt x="304800" y="152400"/>
                    </a:cubicBezTo>
                    <a:close/>
                  </a:path>
                </a:pathLst>
              </a:custGeom>
              <a:solidFill>
                <a:srgbClr val="000000"/>
              </a:solidFill>
              <a:ln w="9525" cap="flat">
                <a:noFill/>
                <a:prstDash val="solid"/>
                <a:miter/>
              </a:ln>
            </p:spPr>
            <p:txBody>
              <a:bodyPr rtlCol="0" anchor="ctr"/>
              <a:lstStyle/>
              <a:p>
                <a:pPr marL="0" marR="0" lvl="0" indent="0" algn="l" defTabSz="68566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101" name="Freeform: Shape 100">
                <a:extLst>
                  <a:ext uri="{FF2B5EF4-FFF2-40B4-BE49-F238E27FC236}">
                    <a16:creationId xmlns:a16="http://schemas.microsoft.com/office/drawing/2014/main" id="{8267FE9E-9F1B-45D3-BE5D-03DFE55BE5AD}"/>
                  </a:ext>
                </a:extLst>
              </p:cNvPr>
              <p:cNvSpPr/>
              <p:nvPr/>
            </p:nvSpPr>
            <p:spPr>
              <a:xfrm>
                <a:off x="5608637" y="3268662"/>
                <a:ext cx="609600" cy="304800"/>
              </a:xfrm>
              <a:custGeom>
                <a:avLst/>
                <a:gdLst>
                  <a:gd name="connsiteX0" fmla="*/ 0 w 609600"/>
                  <a:gd name="connsiteY0" fmla="*/ 304800 h 304800"/>
                  <a:gd name="connsiteX1" fmla="*/ 304800 w 609600"/>
                  <a:gd name="connsiteY1" fmla="*/ 0 h 304800"/>
                  <a:gd name="connsiteX2" fmla="*/ 609600 w 609600"/>
                  <a:gd name="connsiteY2" fmla="*/ 304800 h 304800"/>
                  <a:gd name="connsiteX3" fmla="*/ 0 w 609600"/>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609600" h="304800">
                    <a:moveTo>
                      <a:pt x="0" y="304800"/>
                    </a:moveTo>
                    <a:cubicBezTo>
                      <a:pt x="0" y="136208"/>
                      <a:pt x="136208" y="0"/>
                      <a:pt x="304800" y="0"/>
                    </a:cubicBezTo>
                    <a:cubicBezTo>
                      <a:pt x="473393" y="0"/>
                      <a:pt x="609600" y="136208"/>
                      <a:pt x="609600" y="304800"/>
                    </a:cubicBezTo>
                    <a:lnTo>
                      <a:pt x="0" y="304800"/>
                    </a:lnTo>
                    <a:close/>
                  </a:path>
                </a:pathLst>
              </a:custGeom>
              <a:solidFill>
                <a:srgbClr val="000000"/>
              </a:solidFill>
              <a:ln w="9525" cap="flat">
                <a:noFill/>
                <a:prstDash val="solid"/>
                <a:miter/>
              </a:ln>
            </p:spPr>
            <p:txBody>
              <a:bodyPr rtlCol="0" anchor="ctr"/>
              <a:lstStyle/>
              <a:p>
                <a:pPr marL="0" marR="0" lvl="0" indent="0" algn="l" defTabSz="68566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102" name="Freeform: Shape 101">
                <a:extLst>
                  <a:ext uri="{FF2B5EF4-FFF2-40B4-BE49-F238E27FC236}">
                    <a16:creationId xmlns:a16="http://schemas.microsoft.com/office/drawing/2014/main" id="{8A0E8CDA-B6A1-42A7-B288-A9347C38BCCD}"/>
                  </a:ext>
                </a:extLst>
              </p:cNvPr>
              <p:cNvSpPr/>
              <p:nvPr/>
            </p:nvSpPr>
            <p:spPr>
              <a:xfrm>
                <a:off x="6294437" y="3459162"/>
                <a:ext cx="533400" cy="114300"/>
              </a:xfrm>
              <a:custGeom>
                <a:avLst/>
                <a:gdLst>
                  <a:gd name="connsiteX0" fmla="*/ 0 w 533400"/>
                  <a:gd name="connsiteY0" fmla="*/ 0 h 114300"/>
                  <a:gd name="connsiteX1" fmla="*/ 533400 w 533400"/>
                  <a:gd name="connsiteY1" fmla="*/ 0 h 114300"/>
                  <a:gd name="connsiteX2" fmla="*/ 533400 w 533400"/>
                  <a:gd name="connsiteY2" fmla="*/ 114300 h 114300"/>
                  <a:gd name="connsiteX3" fmla="*/ 0 w 5334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533400" h="114300">
                    <a:moveTo>
                      <a:pt x="0" y="0"/>
                    </a:moveTo>
                    <a:lnTo>
                      <a:pt x="533400" y="0"/>
                    </a:lnTo>
                    <a:lnTo>
                      <a:pt x="533400" y="114300"/>
                    </a:lnTo>
                    <a:lnTo>
                      <a:pt x="0" y="114300"/>
                    </a:lnTo>
                    <a:close/>
                  </a:path>
                </a:pathLst>
              </a:custGeom>
              <a:solidFill>
                <a:schemeClr val="tx2"/>
              </a:solidFill>
              <a:ln w="9525" cap="flat">
                <a:noFill/>
                <a:prstDash val="solid"/>
                <a:miter/>
              </a:ln>
            </p:spPr>
            <p:txBody>
              <a:bodyPr rtlCol="0" anchor="ctr"/>
              <a:lstStyle/>
              <a:p>
                <a:pPr marL="0" marR="0" lvl="0" indent="0" algn="l" defTabSz="68566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grpSp>
      </p:grpSp>
      <p:grpSp>
        <p:nvGrpSpPr>
          <p:cNvPr id="22" name="Group 21">
            <a:extLst>
              <a:ext uri="{FF2B5EF4-FFF2-40B4-BE49-F238E27FC236}">
                <a16:creationId xmlns:a16="http://schemas.microsoft.com/office/drawing/2014/main" id="{FF1194F4-AAA3-452E-A83C-3B2F261F42BB}"/>
              </a:ext>
            </a:extLst>
          </p:cNvPr>
          <p:cNvGrpSpPr/>
          <p:nvPr/>
        </p:nvGrpSpPr>
        <p:grpSpPr>
          <a:xfrm>
            <a:off x="1855238" y="1207274"/>
            <a:ext cx="1162498" cy="350617"/>
            <a:chOff x="9635158" y="494787"/>
            <a:chExt cx="1581302" cy="476931"/>
          </a:xfrm>
        </p:grpSpPr>
        <p:sp>
          <p:nvSpPr>
            <p:cNvPr id="119" name="Freeform: Shape 118">
              <a:extLst>
                <a:ext uri="{FF2B5EF4-FFF2-40B4-BE49-F238E27FC236}">
                  <a16:creationId xmlns:a16="http://schemas.microsoft.com/office/drawing/2014/main" id="{0B71778F-E6C3-4A0A-8915-785E6F2E8324}"/>
                </a:ext>
              </a:extLst>
            </p:cNvPr>
            <p:cNvSpPr/>
            <p:nvPr/>
          </p:nvSpPr>
          <p:spPr>
            <a:xfrm>
              <a:off x="9635158" y="494787"/>
              <a:ext cx="238466" cy="476931"/>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marL="0" marR="0" lvl="0" indent="0" algn="l" defTabSz="68566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120" name="Freeform: Shape 119">
              <a:extLst>
                <a:ext uri="{FF2B5EF4-FFF2-40B4-BE49-F238E27FC236}">
                  <a16:creationId xmlns:a16="http://schemas.microsoft.com/office/drawing/2014/main" id="{D858FC50-3B4A-4E09-B052-6BA16C6BE33D}"/>
                </a:ext>
              </a:extLst>
            </p:cNvPr>
            <p:cNvSpPr/>
            <p:nvPr/>
          </p:nvSpPr>
          <p:spPr>
            <a:xfrm>
              <a:off x="9664966" y="837581"/>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marL="0" marR="0" lvl="0" indent="0" algn="l" defTabSz="68566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121" name="Freeform: Shape 120">
              <a:extLst>
                <a:ext uri="{FF2B5EF4-FFF2-40B4-BE49-F238E27FC236}">
                  <a16:creationId xmlns:a16="http://schemas.microsoft.com/office/drawing/2014/main" id="{085C7AA1-CCF1-4582-B0FF-C146BBC8BBFD}"/>
                </a:ext>
              </a:extLst>
            </p:cNvPr>
            <p:cNvSpPr/>
            <p:nvPr/>
          </p:nvSpPr>
          <p:spPr>
            <a:xfrm>
              <a:off x="9664966" y="539499"/>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marL="0" marR="0" lvl="0" indent="0" algn="l" defTabSz="68566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122" name="Freeform: Shape 121">
              <a:extLst>
                <a:ext uri="{FF2B5EF4-FFF2-40B4-BE49-F238E27FC236}">
                  <a16:creationId xmlns:a16="http://schemas.microsoft.com/office/drawing/2014/main" id="{9A455BD2-5754-48C4-8DD4-B9FDAE35E108}"/>
                </a:ext>
              </a:extLst>
            </p:cNvPr>
            <p:cNvSpPr/>
            <p:nvPr/>
          </p:nvSpPr>
          <p:spPr>
            <a:xfrm>
              <a:off x="9664966" y="897198"/>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marL="0" marR="0" lvl="0" indent="0" algn="l" defTabSz="68566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123" name="Freeform: Shape 122">
              <a:extLst>
                <a:ext uri="{FF2B5EF4-FFF2-40B4-BE49-F238E27FC236}">
                  <a16:creationId xmlns:a16="http://schemas.microsoft.com/office/drawing/2014/main" id="{84F67286-2544-4571-A592-2F182846B7E1}"/>
                </a:ext>
              </a:extLst>
            </p:cNvPr>
            <p:cNvSpPr/>
            <p:nvPr/>
          </p:nvSpPr>
          <p:spPr>
            <a:xfrm>
              <a:off x="9903725" y="494787"/>
              <a:ext cx="238466" cy="476931"/>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marL="0" marR="0" lvl="0" indent="0" algn="l" defTabSz="68566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124" name="Freeform: Shape 123">
              <a:extLst>
                <a:ext uri="{FF2B5EF4-FFF2-40B4-BE49-F238E27FC236}">
                  <a16:creationId xmlns:a16="http://schemas.microsoft.com/office/drawing/2014/main" id="{DC418829-6B3E-42F9-A3A0-6CA376FE88BB}"/>
                </a:ext>
              </a:extLst>
            </p:cNvPr>
            <p:cNvSpPr/>
            <p:nvPr/>
          </p:nvSpPr>
          <p:spPr>
            <a:xfrm>
              <a:off x="9933533" y="837581"/>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marL="0" marR="0" lvl="0" indent="0" algn="l" defTabSz="68566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125" name="Freeform: Shape 124">
              <a:extLst>
                <a:ext uri="{FF2B5EF4-FFF2-40B4-BE49-F238E27FC236}">
                  <a16:creationId xmlns:a16="http://schemas.microsoft.com/office/drawing/2014/main" id="{76208AFF-D671-4A28-8B92-F741C2CF5509}"/>
                </a:ext>
              </a:extLst>
            </p:cNvPr>
            <p:cNvSpPr/>
            <p:nvPr/>
          </p:nvSpPr>
          <p:spPr>
            <a:xfrm>
              <a:off x="9933533" y="539499"/>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marL="0" marR="0" lvl="0" indent="0" algn="l" defTabSz="68566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126" name="Freeform: Shape 125">
              <a:extLst>
                <a:ext uri="{FF2B5EF4-FFF2-40B4-BE49-F238E27FC236}">
                  <a16:creationId xmlns:a16="http://schemas.microsoft.com/office/drawing/2014/main" id="{1930AEAF-E588-4059-8A41-56C0B890F67F}"/>
                </a:ext>
              </a:extLst>
            </p:cNvPr>
            <p:cNvSpPr/>
            <p:nvPr/>
          </p:nvSpPr>
          <p:spPr>
            <a:xfrm>
              <a:off x="9933533" y="897198"/>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marL="0" marR="0" lvl="0" indent="0" algn="l" defTabSz="68566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127" name="Freeform: Shape 126">
              <a:extLst>
                <a:ext uri="{FF2B5EF4-FFF2-40B4-BE49-F238E27FC236}">
                  <a16:creationId xmlns:a16="http://schemas.microsoft.com/office/drawing/2014/main" id="{8C816F12-7166-42DE-8A59-C7F9D6B61470}"/>
                </a:ext>
              </a:extLst>
            </p:cNvPr>
            <p:cNvSpPr/>
            <p:nvPr/>
          </p:nvSpPr>
          <p:spPr>
            <a:xfrm>
              <a:off x="10172292" y="494787"/>
              <a:ext cx="238466" cy="476931"/>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marL="0" marR="0" lvl="0" indent="0" algn="l" defTabSz="68566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128" name="Freeform: Shape 127">
              <a:extLst>
                <a:ext uri="{FF2B5EF4-FFF2-40B4-BE49-F238E27FC236}">
                  <a16:creationId xmlns:a16="http://schemas.microsoft.com/office/drawing/2014/main" id="{106FC756-9CFE-4552-9DDE-D518FD49F2A4}"/>
                </a:ext>
              </a:extLst>
            </p:cNvPr>
            <p:cNvSpPr/>
            <p:nvPr/>
          </p:nvSpPr>
          <p:spPr>
            <a:xfrm>
              <a:off x="10202100" y="837581"/>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marL="0" marR="0" lvl="0" indent="0" algn="l" defTabSz="68566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129" name="Freeform: Shape 128">
              <a:extLst>
                <a:ext uri="{FF2B5EF4-FFF2-40B4-BE49-F238E27FC236}">
                  <a16:creationId xmlns:a16="http://schemas.microsoft.com/office/drawing/2014/main" id="{CF2DF8A8-6C45-4B20-902B-C3DF421E8835}"/>
                </a:ext>
              </a:extLst>
            </p:cNvPr>
            <p:cNvSpPr/>
            <p:nvPr/>
          </p:nvSpPr>
          <p:spPr>
            <a:xfrm>
              <a:off x="10202100" y="539499"/>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marL="0" marR="0" lvl="0" indent="0" algn="l" defTabSz="68566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130" name="Freeform: Shape 129">
              <a:extLst>
                <a:ext uri="{FF2B5EF4-FFF2-40B4-BE49-F238E27FC236}">
                  <a16:creationId xmlns:a16="http://schemas.microsoft.com/office/drawing/2014/main" id="{4139EE58-8C8F-4336-B388-7F64FAB99878}"/>
                </a:ext>
              </a:extLst>
            </p:cNvPr>
            <p:cNvSpPr/>
            <p:nvPr/>
          </p:nvSpPr>
          <p:spPr>
            <a:xfrm>
              <a:off x="10202100" y="897198"/>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marL="0" marR="0" lvl="0" indent="0" algn="l" defTabSz="68566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131" name="Freeform: Shape 130">
              <a:extLst>
                <a:ext uri="{FF2B5EF4-FFF2-40B4-BE49-F238E27FC236}">
                  <a16:creationId xmlns:a16="http://schemas.microsoft.com/office/drawing/2014/main" id="{F2EE96D4-7D9D-45F9-BBD1-CA2940662C98}"/>
                </a:ext>
              </a:extLst>
            </p:cNvPr>
            <p:cNvSpPr/>
            <p:nvPr/>
          </p:nvSpPr>
          <p:spPr>
            <a:xfrm>
              <a:off x="10440859" y="494787"/>
              <a:ext cx="238466" cy="476931"/>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marL="0" marR="0" lvl="0" indent="0" algn="l" defTabSz="68566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132" name="Freeform: Shape 131">
              <a:extLst>
                <a:ext uri="{FF2B5EF4-FFF2-40B4-BE49-F238E27FC236}">
                  <a16:creationId xmlns:a16="http://schemas.microsoft.com/office/drawing/2014/main" id="{CAC19AFE-2F7B-4818-A8FB-1EEC6EA7D160}"/>
                </a:ext>
              </a:extLst>
            </p:cNvPr>
            <p:cNvSpPr/>
            <p:nvPr/>
          </p:nvSpPr>
          <p:spPr>
            <a:xfrm>
              <a:off x="10470667" y="837581"/>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marL="0" marR="0" lvl="0" indent="0" algn="l" defTabSz="68566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133" name="Freeform: Shape 132">
              <a:extLst>
                <a:ext uri="{FF2B5EF4-FFF2-40B4-BE49-F238E27FC236}">
                  <a16:creationId xmlns:a16="http://schemas.microsoft.com/office/drawing/2014/main" id="{85F296A4-571D-4721-B872-E0441032EB61}"/>
                </a:ext>
              </a:extLst>
            </p:cNvPr>
            <p:cNvSpPr/>
            <p:nvPr/>
          </p:nvSpPr>
          <p:spPr>
            <a:xfrm>
              <a:off x="10470667" y="539499"/>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marL="0" marR="0" lvl="0" indent="0" algn="l" defTabSz="68566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134" name="Freeform: Shape 133">
              <a:extLst>
                <a:ext uri="{FF2B5EF4-FFF2-40B4-BE49-F238E27FC236}">
                  <a16:creationId xmlns:a16="http://schemas.microsoft.com/office/drawing/2014/main" id="{AD703B72-59AF-4CB0-8581-8FE0E2810B82}"/>
                </a:ext>
              </a:extLst>
            </p:cNvPr>
            <p:cNvSpPr/>
            <p:nvPr/>
          </p:nvSpPr>
          <p:spPr>
            <a:xfrm>
              <a:off x="10470667" y="897198"/>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marL="0" marR="0" lvl="0" indent="0" algn="l" defTabSz="68566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135" name="Freeform: Shape 134">
              <a:extLst>
                <a:ext uri="{FF2B5EF4-FFF2-40B4-BE49-F238E27FC236}">
                  <a16:creationId xmlns:a16="http://schemas.microsoft.com/office/drawing/2014/main" id="{8998CCFB-D333-42BC-A0A8-503D82805DCF}"/>
                </a:ext>
              </a:extLst>
            </p:cNvPr>
            <p:cNvSpPr/>
            <p:nvPr/>
          </p:nvSpPr>
          <p:spPr>
            <a:xfrm>
              <a:off x="10709426" y="494787"/>
              <a:ext cx="238466" cy="476931"/>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marL="0" marR="0" lvl="0" indent="0" algn="l" defTabSz="68566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136" name="Freeform: Shape 135">
              <a:extLst>
                <a:ext uri="{FF2B5EF4-FFF2-40B4-BE49-F238E27FC236}">
                  <a16:creationId xmlns:a16="http://schemas.microsoft.com/office/drawing/2014/main" id="{43F47C77-7639-41C2-85CC-DD30F43F51AC}"/>
                </a:ext>
              </a:extLst>
            </p:cNvPr>
            <p:cNvSpPr/>
            <p:nvPr/>
          </p:nvSpPr>
          <p:spPr>
            <a:xfrm>
              <a:off x="10739234" y="837581"/>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marL="0" marR="0" lvl="0" indent="0" algn="l" defTabSz="68566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137" name="Freeform: Shape 136">
              <a:extLst>
                <a:ext uri="{FF2B5EF4-FFF2-40B4-BE49-F238E27FC236}">
                  <a16:creationId xmlns:a16="http://schemas.microsoft.com/office/drawing/2014/main" id="{746BDD80-34F1-4612-997F-FD636C15C41D}"/>
                </a:ext>
              </a:extLst>
            </p:cNvPr>
            <p:cNvSpPr/>
            <p:nvPr/>
          </p:nvSpPr>
          <p:spPr>
            <a:xfrm>
              <a:off x="10739234" y="539499"/>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marL="0" marR="0" lvl="0" indent="0" algn="l" defTabSz="68566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138" name="Freeform: Shape 137">
              <a:extLst>
                <a:ext uri="{FF2B5EF4-FFF2-40B4-BE49-F238E27FC236}">
                  <a16:creationId xmlns:a16="http://schemas.microsoft.com/office/drawing/2014/main" id="{2BF26E32-C628-4FFB-BD3A-CB9539DCEEC7}"/>
                </a:ext>
              </a:extLst>
            </p:cNvPr>
            <p:cNvSpPr/>
            <p:nvPr/>
          </p:nvSpPr>
          <p:spPr>
            <a:xfrm>
              <a:off x="10739234" y="897198"/>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marL="0" marR="0" lvl="0" indent="0" algn="l" defTabSz="68566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139" name="Freeform: Shape 138">
              <a:extLst>
                <a:ext uri="{FF2B5EF4-FFF2-40B4-BE49-F238E27FC236}">
                  <a16:creationId xmlns:a16="http://schemas.microsoft.com/office/drawing/2014/main" id="{F782D669-F6F0-4CD1-812F-1521F9CA2335}"/>
                </a:ext>
              </a:extLst>
            </p:cNvPr>
            <p:cNvSpPr/>
            <p:nvPr/>
          </p:nvSpPr>
          <p:spPr>
            <a:xfrm>
              <a:off x="10977994" y="494787"/>
              <a:ext cx="238466" cy="476931"/>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marL="0" marR="0" lvl="0" indent="0" algn="l" defTabSz="68566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140" name="Freeform: Shape 139">
              <a:extLst>
                <a:ext uri="{FF2B5EF4-FFF2-40B4-BE49-F238E27FC236}">
                  <a16:creationId xmlns:a16="http://schemas.microsoft.com/office/drawing/2014/main" id="{B300F413-1F6F-4BCE-97AD-346D3F77E5BB}"/>
                </a:ext>
              </a:extLst>
            </p:cNvPr>
            <p:cNvSpPr/>
            <p:nvPr/>
          </p:nvSpPr>
          <p:spPr>
            <a:xfrm>
              <a:off x="11007802" y="837581"/>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marL="0" marR="0" lvl="0" indent="0" algn="l" defTabSz="68566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141" name="Freeform: Shape 140">
              <a:extLst>
                <a:ext uri="{FF2B5EF4-FFF2-40B4-BE49-F238E27FC236}">
                  <a16:creationId xmlns:a16="http://schemas.microsoft.com/office/drawing/2014/main" id="{3312C6D1-E3BC-4A7A-8A21-C0F5184EFE5F}"/>
                </a:ext>
              </a:extLst>
            </p:cNvPr>
            <p:cNvSpPr/>
            <p:nvPr/>
          </p:nvSpPr>
          <p:spPr>
            <a:xfrm>
              <a:off x="11007802" y="539499"/>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marL="0" marR="0" lvl="0" indent="0" algn="l" defTabSz="68566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sp>
          <p:nvSpPr>
            <p:cNvPr id="142" name="Freeform: Shape 141">
              <a:extLst>
                <a:ext uri="{FF2B5EF4-FFF2-40B4-BE49-F238E27FC236}">
                  <a16:creationId xmlns:a16="http://schemas.microsoft.com/office/drawing/2014/main" id="{F89B05CD-E0F8-4CEA-B5BC-8B9664117F83}"/>
                </a:ext>
              </a:extLst>
            </p:cNvPr>
            <p:cNvSpPr/>
            <p:nvPr/>
          </p:nvSpPr>
          <p:spPr>
            <a:xfrm>
              <a:off x="11007802" y="897198"/>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marL="0" marR="0" lvl="0" indent="0" algn="l" defTabSz="685669"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3C3C41"/>
                </a:solidFill>
                <a:effectLst/>
                <a:uLnTx/>
                <a:uFillTx/>
                <a:latin typeface="Segoe UI"/>
                <a:ea typeface="+mn-ea"/>
                <a:cs typeface="+mn-cs"/>
              </a:endParaRPr>
            </a:p>
          </p:txBody>
        </p:sp>
      </p:grpSp>
      <p:sp>
        <p:nvSpPr>
          <p:cNvPr id="3" name="Rectangle: Rounded Corners 2">
            <a:extLst>
              <a:ext uri="{FF2B5EF4-FFF2-40B4-BE49-F238E27FC236}">
                <a16:creationId xmlns:a16="http://schemas.microsoft.com/office/drawing/2014/main" id="{E80514FF-144B-416D-BA4A-8D2EE0121371}"/>
              </a:ext>
            </a:extLst>
          </p:cNvPr>
          <p:cNvSpPr/>
          <p:nvPr/>
        </p:nvSpPr>
        <p:spPr bwMode="auto">
          <a:xfrm>
            <a:off x="4787709" y="4644145"/>
            <a:ext cx="1248885" cy="274458"/>
          </a:xfrm>
          <a:prstGeom prst="roundRect">
            <a:avLst/>
          </a:prstGeom>
          <a:solidFill>
            <a:schemeClr val="bg1"/>
          </a:solidFill>
          <a:ln w="19050" cap="sq">
            <a:solidFill>
              <a:schemeClr val="accent4"/>
            </a:solidFill>
            <a:prstDash val="dash"/>
            <a:miter lim="800000"/>
            <a:headEnd/>
            <a:tailEnd/>
          </a:ln>
          <a:effectLst>
            <a:outerShdw blurRad="63500" sx="101000" sy="101000" algn="ctr" rotWithShape="0">
              <a:prstClr val="black">
                <a:alpha val="10000"/>
              </a:prstClr>
            </a:outerShdw>
          </a:effectLst>
        </p:spPr>
        <p:txBody>
          <a:bodyPr vert="horz" wrap="square" lIns="67222" tIns="33611" rIns="67222" bIns="33611" numCol="1" anchor="t" anchorCtr="0" compatLnSpc="1">
            <a:prstTxWarp prst="textNoShape">
              <a:avLst/>
            </a:prstTxWarp>
          </a:bodyPr>
          <a:lstStyle/>
          <a:p>
            <a:pPr marL="0" marR="0" lvl="0" indent="0" algn="ctr" defTabSz="685739" rtl="0" eaLnBrk="1" fontAlgn="auto" latinLnBrk="0" hangingPunct="1">
              <a:lnSpc>
                <a:spcPct val="100000"/>
              </a:lnSpc>
              <a:spcBef>
                <a:spcPts val="0"/>
              </a:spcBef>
              <a:spcAft>
                <a:spcPts val="0"/>
              </a:spcAft>
              <a:buClrTx/>
              <a:buSzTx/>
              <a:buFontTx/>
              <a:buNone/>
              <a:tabLst/>
              <a:defRPr/>
            </a:pPr>
            <a:r>
              <a:rPr kumimoji="0" lang="en-US" sz="1029" b="0" i="0" u="none" strike="noStrike" kern="1200" cap="none" spc="0" normalizeH="0" baseline="0" noProof="0">
                <a:ln>
                  <a:noFill/>
                </a:ln>
                <a:solidFill>
                  <a:srgbClr val="000000"/>
                </a:solidFill>
                <a:effectLst/>
                <a:uLnTx/>
                <a:uFillTx/>
                <a:latin typeface="Segoe UI Semibold"/>
                <a:ea typeface="+mn-ea"/>
                <a:cs typeface="+mn-cs"/>
              </a:rPr>
              <a:t>Azure Region</a:t>
            </a:r>
          </a:p>
        </p:txBody>
      </p:sp>
      <p:sp>
        <p:nvSpPr>
          <p:cNvPr id="27" name="Freeform: Shape 26">
            <a:extLst>
              <a:ext uri="{FF2B5EF4-FFF2-40B4-BE49-F238E27FC236}">
                <a16:creationId xmlns:a16="http://schemas.microsoft.com/office/drawing/2014/main" id="{387EBA0E-5A36-4585-A033-EE1B9A4A5034}"/>
              </a:ext>
            </a:extLst>
          </p:cNvPr>
          <p:cNvSpPr/>
          <p:nvPr/>
        </p:nvSpPr>
        <p:spPr bwMode="auto">
          <a:xfrm>
            <a:off x="3669143" y="1865813"/>
            <a:ext cx="2525729" cy="2365349"/>
          </a:xfrm>
          <a:custGeom>
            <a:avLst/>
            <a:gdLst>
              <a:gd name="connsiteX0" fmla="*/ 193491 w 2525729"/>
              <a:gd name="connsiteY0" fmla="*/ 0 h 2365349"/>
              <a:gd name="connsiteX1" fmla="*/ 208605 w 2525729"/>
              <a:gd name="connsiteY1" fmla="*/ 1178896 h 2365349"/>
              <a:gd name="connsiteX2" fmla="*/ 2324572 w 2525729"/>
              <a:gd name="connsiteY2" fmla="*/ 1216681 h 2365349"/>
              <a:gd name="connsiteX3" fmla="*/ 2317015 w 2525729"/>
              <a:gd name="connsiteY3" fmla="*/ 2365349 h 2365349"/>
            </a:gdLst>
            <a:ahLst/>
            <a:cxnLst>
              <a:cxn ang="0">
                <a:pos x="connsiteX0" y="connsiteY0"/>
              </a:cxn>
              <a:cxn ang="0">
                <a:pos x="connsiteX1" y="connsiteY1"/>
              </a:cxn>
              <a:cxn ang="0">
                <a:pos x="connsiteX2" y="connsiteY2"/>
              </a:cxn>
              <a:cxn ang="0">
                <a:pos x="connsiteX3" y="connsiteY3"/>
              </a:cxn>
            </a:cxnLst>
            <a:rect l="l" t="t" r="r" b="b"/>
            <a:pathLst>
              <a:path w="2525729" h="2365349">
                <a:moveTo>
                  <a:pt x="193491" y="0"/>
                </a:moveTo>
                <a:cubicBezTo>
                  <a:pt x="23458" y="488058"/>
                  <a:pt x="-146575" y="976116"/>
                  <a:pt x="208605" y="1178896"/>
                </a:cubicBezTo>
                <a:cubicBezTo>
                  <a:pt x="563785" y="1381676"/>
                  <a:pt x="1973170" y="1018939"/>
                  <a:pt x="2324572" y="1216681"/>
                </a:cubicBezTo>
                <a:cubicBezTo>
                  <a:pt x="2675974" y="1414423"/>
                  <a:pt x="2496494" y="1889886"/>
                  <a:pt x="2317015" y="2365349"/>
                </a:cubicBezTo>
              </a:path>
            </a:pathLst>
          </a:custGeom>
          <a:noFill/>
          <a:ln w="38100">
            <a:solidFill>
              <a:schemeClr val="accent3"/>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nvGrpSpPr>
          <p:cNvPr id="28" name="Group 27">
            <a:extLst>
              <a:ext uri="{FF2B5EF4-FFF2-40B4-BE49-F238E27FC236}">
                <a16:creationId xmlns:a16="http://schemas.microsoft.com/office/drawing/2014/main" id="{6D327B1C-8817-4775-9004-45D39DC2B6A4}"/>
              </a:ext>
            </a:extLst>
          </p:cNvPr>
          <p:cNvGrpSpPr/>
          <p:nvPr/>
        </p:nvGrpSpPr>
        <p:grpSpPr>
          <a:xfrm>
            <a:off x="3713684" y="1679216"/>
            <a:ext cx="350717" cy="350017"/>
            <a:chOff x="3713684" y="1679216"/>
            <a:chExt cx="350717" cy="350017"/>
          </a:xfrm>
        </p:grpSpPr>
        <p:sp>
          <p:nvSpPr>
            <p:cNvPr id="212" name="Freeform: Shape 211">
              <a:extLst>
                <a:ext uri="{FF2B5EF4-FFF2-40B4-BE49-F238E27FC236}">
                  <a16:creationId xmlns:a16="http://schemas.microsoft.com/office/drawing/2014/main" id="{7B61BAE1-C04A-4CB2-8AE3-EDCFC1371511}"/>
                </a:ext>
              </a:extLst>
            </p:cNvPr>
            <p:cNvSpPr/>
            <p:nvPr/>
          </p:nvSpPr>
          <p:spPr>
            <a:xfrm>
              <a:off x="3713684" y="1679216"/>
              <a:ext cx="350717" cy="350017"/>
            </a:xfrm>
            <a:custGeom>
              <a:avLst/>
              <a:gdLst>
                <a:gd name="connsiteX0" fmla="*/ 238024 w 477000"/>
                <a:gd name="connsiteY0" fmla="*/ 476048 h 476047"/>
                <a:gd name="connsiteX1" fmla="*/ 206605 w 477000"/>
                <a:gd name="connsiteY1" fmla="*/ 462719 h 476047"/>
                <a:gd name="connsiteX2" fmla="*/ 13329 w 477000"/>
                <a:gd name="connsiteY2" fmla="*/ 269443 h 476047"/>
                <a:gd name="connsiteX3" fmla="*/ 0 w 477000"/>
                <a:gd name="connsiteY3" fmla="*/ 238024 h 476047"/>
                <a:gd name="connsiteX4" fmla="*/ 13329 w 477000"/>
                <a:gd name="connsiteY4" fmla="*/ 206605 h 476047"/>
                <a:gd name="connsiteX5" fmla="*/ 206605 w 477000"/>
                <a:gd name="connsiteY5" fmla="*/ 13329 h 476047"/>
                <a:gd name="connsiteX6" fmla="*/ 238024 w 477000"/>
                <a:gd name="connsiteY6" fmla="*/ 0 h 476047"/>
                <a:gd name="connsiteX7" fmla="*/ 269443 w 477000"/>
                <a:gd name="connsiteY7" fmla="*/ 13329 h 476047"/>
                <a:gd name="connsiteX8" fmla="*/ 463671 w 477000"/>
                <a:gd name="connsiteY8" fmla="*/ 207557 h 476047"/>
                <a:gd name="connsiteX9" fmla="*/ 477000 w 477000"/>
                <a:gd name="connsiteY9" fmla="*/ 238976 h 476047"/>
                <a:gd name="connsiteX10" fmla="*/ 463671 w 477000"/>
                <a:gd name="connsiteY10" fmla="*/ 270395 h 476047"/>
                <a:gd name="connsiteX11" fmla="*/ 269443 w 477000"/>
                <a:gd name="connsiteY11" fmla="*/ 462719 h 476047"/>
                <a:gd name="connsiteX12" fmla="*/ 238024 w 477000"/>
                <a:gd name="connsiteY12" fmla="*/ 476048 h 47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7000" h="476047">
                  <a:moveTo>
                    <a:pt x="238024" y="476048"/>
                  </a:moveTo>
                  <a:cubicBezTo>
                    <a:pt x="226599" y="476048"/>
                    <a:pt x="215174" y="471288"/>
                    <a:pt x="206605" y="462719"/>
                  </a:cubicBezTo>
                  <a:lnTo>
                    <a:pt x="13329" y="269443"/>
                  </a:lnTo>
                  <a:cubicBezTo>
                    <a:pt x="4760" y="260874"/>
                    <a:pt x="0" y="249449"/>
                    <a:pt x="0" y="238024"/>
                  </a:cubicBezTo>
                  <a:cubicBezTo>
                    <a:pt x="0" y="226599"/>
                    <a:pt x="4760" y="215174"/>
                    <a:pt x="13329" y="206605"/>
                  </a:cubicBezTo>
                  <a:lnTo>
                    <a:pt x="206605" y="13329"/>
                  </a:lnTo>
                  <a:cubicBezTo>
                    <a:pt x="215174" y="4760"/>
                    <a:pt x="226599" y="0"/>
                    <a:pt x="238024" y="0"/>
                  </a:cubicBezTo>
                  <a:cubicBezTo>
                    <a:pt x="249449" y="0"/>
                    <a:pt x="260874" y="4760"/>
                    <a:pt x="269443" y="13329"/>
                  </a:cubicBezTo>
                  <a:lnTo>
                    <a:pt x="463671" y="207557"/>
                  </a:lnTo>
                  <a:cubicBezTo>
                    <a:pt x="472240" y="216126"/>
                    <a:pt x="477000" y="226599"/>
                    <a:pt x="477000" y="238976"/>
                  </a:cubicBezTo>
                  <a:cubicBezTo>
                    <a:pt x="477000" y="250401"/>
                    <a:pt x="472240" y="261826"/>
                    <a:pt x="463671" y="270395"/>
                  </a:cubicBezTo>
                  <a:lnTo>
                    <a:pt x="269443" y="462719"/>
                  </a:lnTo>
                  <a:cubicBezTo>
                    <a:pt x="260874" y="471288"/>
                    <a:pt x="249449" y="476048"/>
                    <a:pt x="238024" y="476048"/>
                  </a:cubicBezTo>
                </a:path>
              </a:pathLst>
            </a:custGeom>
            <a:solidFill>
              <a:schemeClr val="accent5"/>
            </a:solidFill>
            <a:ln w="9335" cap="flat">
              <a:noFill/>
              <a:prstDash val="solid"/>
              <a:miter/>
            </a:ln>
          </p:spPr>
          <p:txBody>
            <a:bodyPr rtlCol="0" anchor="ctr"/>
            <a:lstStyle/>
            <a:p>
              <a:pPr marL="0" marR="0" lvl="0" indent="0" algn="l" defTabSz="685845"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000000"/>
                </a:solidFill>
                <a:effectLst/>
                <a:uLnTx/>
                <a:uFillTx/>
                <a:latin typeface="Segoe UI"/>
                <a:ea typeface="+mn-ea"/>
                <a:cs typeface="+mn-cs"/>
              </a:endParaRPr>
            </a:p>
          </p:txBody>
        </p:sp>
        <p:sp>
          <p:nvSpPr>
            <p:cNvPr id="213" name="Freeform: Shape 212">
              <a:extLst>
                <a:ext uri="{FF2B5EF4-FFF2-40B4-BE49-F238E27FC236}">
                  <a16:creationId xmlns:a16="http://schemas.microsoft.com/office/drawing/2014/main" id="{B3369677-9D87-4F22-A1C4-954D5927CEED}"/>
                </a:ext>
              </a:extLst>
            </p:cNvPr>
            <p:cNvSpPr/>
            <p:nvPr/>
          </p:nvSpPr>
          <p:spPr>
            <a:xfrm>
              <a:off x="3713685" y="1679216"/>
              <a:ext cx="242212" cy="278614"/>
            </a:xfrm>
            <a:custGeom>
              <a:avLst/>
              <a:gdLst>
                <a:gd name="connsiteX0" fmla="*/ 269443 w 329425"/>
                <a:gd name="connsiteY0" fmla="*/ 13329 h 378934"/>
                <a:gd name="connsiteX1" fmla="*/ 238024 w 329425"/>
                <a:gd name="connsiteY1" fmla="*/ 0 h 378934"/>
                <a:gd name="connsiteX2" fmla="*/ 206605 w 329425"/>
                <a:gd name="connsiteY2" fmla="*/ 13329 h 378934"/>
                <a:gd name="connsiteX3" fmla="*/ 13329 w 329425"/>
                <a:gd name="connsiteY3" fmla="*/ 206605 h 378934"/>
                <a:gd name="connsiteX4" fmla="*/ 0 w 329425"/>
                <a:gd name="connsiteY4" fmla="*/ 238024 h 378934"/>
                <a:gd name="connsiteX5" fmla="*/ 13329 w 329425"/>
                <a:gd name="connsiteY5" fmla="*/ 269443 h 378934"/>
                <a:gd name="connsiteX6" fmla="*/ 122820 w 329425"/>
                <a:gd name="connsiteY6" fmla="*/ 378934 h 378934"/>
                <a:gd name="connsiteX7" fmla="*/ 329425 w 329425"/>
                <a:gd name="connsiteY7" fmla="*/ 73311 h 378934"/>
                <a:gd name="connsiteX8" fmla="*/ 269443 w 329425"/>
                <a:gd name="connsiteY8" fmla="*/ 13329 h 378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425" h="378934">
                  <a:moveTo>
                    <a:pt x="269443" y="13329"/>
                  </a:moveTo>
                  <a:cubicBezTo>
                    <a:pt x="260874" y="4760"/>
                    <a:pt x="249449" y="0"/>
                    <a:pt x="238024" y="0"/>
                  </a:cubicBezTo>
                  <a:cubicBezTo>
                    <a:pt x="226599" y="0"/>
                    <a:pt x="215174" y="4760"/>
                    <a:pt x="206605" y="13329"/>
                  </a:cubicBezTo>
                  <a:lnTo>
                    <a:pt x="13329" y="206605"/>
                  </a:lnTo>
                  <a:cubicBezTo>
                    <a:pt x="4760" y="215174"/>
                    <a:pt x="0" y="226599"/>
                    <a:pt x="0" y="238024"/>
                  </a:cubicBezTo>
                  <a:cubicBezTo>
                    <a:pt x="0" y="249449"/>
                    <a:pt x="4760" y="260874"/>
                    <a:pt x="13329" y="269443"/>
                  </a:cubicBezTo>
                  <a:lnTo>
                    <a:pt x="122820" y="378934"/>
                  </a:lnTo>
                  <a:lnTo>
                    <a:pt x="329425" y="73311"/>
                  </a:lnTo>
                  <a:lnTo>
                    <a:pt x="269443" y="13329"/>
                  </a:lnTo>
                  <a:close/>
                </a:path>
              </a:pathLst>
            </a:custGeom>
            <a:solidFill>
              <a:schemeClr val="accent5"/>
            </a:solidFill>
            <a:ln w="9335" cap="flat">
              <a:noFill/>
              <a:prstDash val="solid"/>
              <a:miter/>
            </a:ln>
          </p:spPr>
          <p:txBody>
            <a:bodyPr rtlCol="0" anchor="ctr"/>
            <a:lstStyle/>
            <a:p>
              <a:pPr marL="0" marR="0" lvl="0" indent="0" algn="l" defTabSz="685845"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000000"/>
                </a:solidFill>
                <a:effectLst/>
                <a:uLnTx/>
                <a:uFillTx/>
                <a:latin typeface="Segoe UI"/>
                <a:ea typeface="+mn-ea"/>
                <a:cs typeface="+mn-cs"/>
              </a:endParaRPr>
            </a:p>
          </p:txBody>
        </p:sp>
        <p:sp>
          <p:nvSpPr>
            <p:cNvPr id="214" name="Freeform: Shape 213">
              <a:extLst>
                <a:ext uri="{FF2B5EF4-FFF2-40B4-BE49-F238E27FC236}">
                  <a16:creationId xmlns:a16="http://schemas.microsoft.com/office/drawing/2014/main" id="{29EFB5B4-4A62-4959-A097-CFEDDA82FF1A}"/>
                </a:ext>
              </a:extLst>
            </p:cNvPr>
            <p:cNvSpPr/>
            <p:nvPr/>
          </p:nvSpPr>
          <p:spPr>
            <a:xfrm>
              <a:off x="3842490" y="1710018"/>
              <a:ext cx="92404" cy="113405"/>
            </a:xfrm>
            <a:custGeom>
              <a:avLst/>
              <a:gdLst>
                <a:gd name="connsiteX0" fmla="*/ 62838 w 125676"/>
                <a:gd name="connsiteY0" fmla="*/ 0 h 154239"/>
                <a:gd name="connsiteX1" fmla="*/ 0 w 125676"/>
                <a:gd name="connsiteY1" fmla="*/ 62838 h 154239"/>
                <a:gd name="connsiteX2" fmla="*/ 44749 w 125676"/>
                <a:gd name="connsiteY2" fmla="*/ 62838 h 154239"/>
                <a:gd name="connsiteX3" fmla="*/ 44749 w 125676"/>
                <a:gd name="connsiteY3" fmla="*/ 154240 h 154239"/>
                <a:gd name="connsiteX4" fmla="*/ 81880 w 125676"/>
                <a:gd name="connsiteY4" fmla="*/ 154240 h 154239"/>
                <a:gd name="connsiteX5" fmla="*/ 81880 w 125676"/>
                <a:gd name="connsiteY5" fmla="*/ 62838 h 154239"/>
                <a:gd name="connsiteX6" fmla="*/ 125677 w 125676"/>
                <a:gd name="connsiteY6" fmla="*/ 62838 h 154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76" h="154239">
                  <a:moveTo>
                    <a:pt x="62838" y="0"/>
                  </a:moveTo>
                  <a:lnTo>
                    <a:pt x="0" y="62838"/>
                  </a:lnTo>
                  <a:lnTo>
                    <a:pt x="44749" y="62838"/>
                  </a:lnTo>
                  <a:lnTo>
                    <a:pt x="44749" y="154240"/>
                  </a:lnTo>
                  <a:lnTo>
                    <a:pt x="81880" y="154240"/>
                  </a:lnTo>
                  <a:lnTo>
                    <a:pt x="81880" y="62838"/>
                  </a:lnTo>
                  <a:lnTo>
                    <a:pt x="125677" y="62838"/>
                  </a:lnTo>
                  <a:close/>
                </a:path>
              </a:pathLst>
            </a:custGeom>
            <a:solidFill>
              <a:schemeClr val="tx1"/>
            </a:solidFill>
            <a:ln w="9335" cap="flat">
              <a:noFill/>
              <a:prstDash val="solid"/>
              <a:miter/>
            </a:ln>
          </p:spPr>
          <p:txBody>
            <a:bodyPr rtlCol="0" anchor="ctr"/>
            <a:lstStyle/>
            <a:p>
              <a:pPr marL="0" marR="0" lvl="0" indent="0" algn="l" defTabSz="685845"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000000"/>
                </a:solidFill>
                <a:effectLst/>
                <a:uLnTx/>
                <a:uFillTx/>
                <a:latin typeface="Segoe UI"/>
                <a:ea typeface="+mn-ea"/>
                <a:cs typeface="+mn-cs"/>
              </a:endParaRPr>
            </a:p>
          </p:txBody>
        </p:sp>
        <p:sp>
          <p:nvSpPr>
            <p:cNvPr id="215" name="Freeform: Shape 214">
              <a:extLst>
                <a:ext uri="{FF2B5EF4-FFF2-40B4-BE49-F238E27FC236}">
                  <a16:creationId xmlns:a16="http://schemas.microsoft.com/office/drawing/2014/main" id="{E150291D-B1CF-4758-88E0-ACC263985D3F}"/>
                </a:ext>
              </a:extLst>
            </p:cNvPr>
            <p:cNvSpPr/>
            <p:nvPr/>
          </p:nvSpPr>
          <p:spPr>
            <a:xfrm>
              <a:off x="3842490" y="1886427"/>
              <a:ext cx="92404" cy="112005"/>
            </a:xfrm>
            <a:custGeom>
              <a:avLst/>
              <a:gdLst>
                <a:gd name="connsiteX0" fmla="*/ 62838 w 125676"/>
                <a:gd name="connsiteY0" fmla="*/ 152335 h 152335"/>
                <a:gd name="connsiteX1" fmla="*/ 125677 w 125676"/>
                <a:gd name="connsiteY1" fmla="*/ 89497 h 152335"/>
                <a:gd name="connsiteX2" fmla="*/ 80928 w 125676"/>
                <a:gd name="connsiteY2" fmla="*/ 89497 h 152335"/>
                <a:gd name="connsiteX3" fmla="*/ 80928 w 125676"/>
                <a:gd name="connsiteY3" fmla="*/ 0 h 152335"/>
                <a:gd name="connsiteX4" fmla="*/ 43796 w 125676"/>
                <a:gd name="connsiteY4" fmla="*/ 0 h 152335"/>
                <a:gd name="connsiteX5" fmla="*/ 43796 w 125676"/>
                <a:gd name="connsiteY5" fmla="*/ 89497 h 152335"/>
                <a:gd name="connsiteX6" fmla="*/ 0 w 125676"/>
                <a:gd name="connsiteY6" fmla="*/ 89497 h 15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76" h="152335">
                  <a:moveTo>
                    <a:pt x="62838" y="152335"/>
                  </a:moveTo>
                  <a:lnTo>
                    <a:pt x="125677" y="89497"/>
                  </a:lnTo>
                  <a:lnTo>
                    <a:pt x="80928" y="89497"/>
                  </a:lnTo>
                  <a:lnTo>
                    <a:pt x="80928" y="0"/>
                  </a:lnTo>
                  <a:lnTo>
                    <a:pt x="43796" y="0"/>
                  </a:lnTo>
                  <a:lnTo>
                    <a:pt x="43796" y="89497"/>
                  </a:lnTo>
                  <a:lnTo>
                    <a:pt x="0" y="89497"/>
                  </a:lnTo>
                  <a:close/>
                </a:path>
              </a:pathLst>
            </a:custGeom>
            <a:solidFill>
              <a:schemeClr val="tx1"/>
            </a:solidFill>
            <a:ln w="9335" cap="flat">
              <a:noFill/>
              <a:prstDash val="solid"/>
              <a:miter/>
            </a:ln>
          </p:spPr>
          <p:txBody>
            <a:bodyPr rtlCol="0" anchor="ctr"/>
            <a:lstStyle/>
            <a:p>
              <a:pPr marL="0" marR="0" lvl="0" indent="0" algn="l" defTabSz="685845"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000000"/>
                </a:solidFill>
                <a:effectLst/>
                <a:uLnTx/>
                <a:uFillTx/>
                <a:latin typeface="Segoe UI"/>
                <a:ea typeface="+mn-ea"/>
                <a:cs typeface="+mn-cs"/>
              </a:endParaRPr>
            </a:p>
          </p:txBody>
        </p:sp>
        <p:sp>
          <p:nvSpPr>
            <p:cNvPr id="216" name="Freeform: Shape 215">
              <a:extLst>
                <a:ext uri="{FF2B5EF4-FFF2-40B4-BE49-F238E27FC236}">
                  <a16:creationId xmlns:a16="http://schemas.microsoft.com/office/drawing/2014/main" id="{332ACF91-CE77-405D-93FE-16DF0EDF57B0}"/>
                </a:ext>
              </a:extLst>
            </p:cNvPr>
            <p:cNvSpPr/>
            <p:nvPr/>
          </p:nvSpPr>
          <p:spPr>
            <a:xfrm>
              <a:off x="3910393" y="1808022"/>
              <a:ext cx="108505" cy="92404"/>
            </a:xfrm>
            <a:custGeom>
              <a:avLst/>
              <a:gdLst>
                <a:gd name="connsiteX0" fmla="*/ 0 w 147574"/>
                <a:gd name="connsiteY0" fmla="*/ 62838 h 125676"/>
                <a:gd name="connsiteX1" fmla="*/ 62838 w 147574"/>
                <a:gd name="connsiteY1" fmla="*/ 125677 h 125676"/>
                <a:gd name="connsiteX2" fmla="*/ 62838 w 147574"/>
                <a:gd name="connsiteY2" fmla="*/ 81880 h 125676"/>
                <a:gd name="connsiteX3" fmla="*/ 147575 w 147574"/>
                <a:gd name="connsiteY3" fmla="*/ 81880 h 125676"/>
                <a:gd name="connsiteX4" fmla="*/ 147575 w 147574"/>
                <a:gd name="connsiteY4" fmla="*/ 43796 h 125676"/>
                <a:gd name="connsiteX5" fmla="*/ 62838 w 147574"/>
                <a:gd name="connsiteY5" fmla="*/ 43796 h 125676"/>
                <a:gd name="connsiteX6" fmla="*/ 62838 w 147574"/>
                <a:gd name="connsiteY6" fmla="*/ 0 h 12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574" h="125676">
                  <a:moveTo>
                    <a:pt x="0" y="62838"/>
                  </a:moveTo>
                  <a:lnTo>
                    <a:pt x="62838" y="125677"/>
                  </a:lnTo>
                  <a:lnTo>
                    <a:pt x="62838" y="81880"/>
                  </a:lnTo>
                  <a:lnTo>
                    <a:pt x="147575" y="81880"/>
                  </a:lnTo>
                  <a:lnTo>
                    <a:pt x="147575" y="43796"/>
                  </a:lnTo>
                  <a:lnTo>
                    <a:pt x="62838" y="43796"/>
                  </a:lnTo>
                  <a:lnTo>
                    <a:pt x="62838" y="0"/>
                  </a:lnTo>
                  <a:close/>
                </a:path>
              </a:pathLst>
            </a:custGeom>
            <a:solidFill>
              <a:schemeClr val="tx1"/>
            </a:solidFill>
            <a:ln w="9335" cap="flat">
              <a:noFill/>
              <a:prstDash val="solid"/>
              <a:miter/>
            </a:ln>
          </p:spPr>
          <p:txBody>
            <a:bodyPr rtlCol="0" anchor="ctr"/>
            <a:lstStyle/>
            <a:p>
              <a:pPr marL="0" marR="0" lvl="0" indent="0" algn="l" defTabSz="685845"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000000"/>
                </a:solidFill>
                <a:effectLst/>
                <a:uLnTx/>
                <a:uFillTx/>
                <a:latin typeface="Segoe UI"/>
                <a:ea typeface="+mn-ea"/>
                <a:cs typeface="+mn-cs"/>
              </a:endParaRPr>
            </a:p>
          </p:txBody>
        </p:sp>
        <p:sp>
          <p:nvSpPr>
            <p:cNvPr id="217" name="Freeform: Shape 216">
              <a:extLst>
                <a:ext uri="{FF2B5EF4-FFF2-40B4-BE49-F238E27FC236}">
                  <a16:creationId xmlns:a16="http://schemas.microsoft.com/office/drawing/2014/main" id="{2353C9A4-1135-4FF2-816C-5CF953494DCD}"/>
                </a:ext>
              </a:extLst>
            </p:cNvPr>
            <p:cNvSpPr/>
            <p:nvPr/>
          </p:nvSpPr>
          <p:spPr>
            <a:xfrm>
              <a:off x="3758486" y="1808022"/>
              <a:ext cx="109205" cy="92404"/>
            </a:xfrm>
            <a:custGeom>
              <a:avLst/>
              <a:gdLst>
                <a:gd name="connsiteX0" fmla="*/ 148527 w 148526"/>
                <a:gd name="connsiteY0" fmla="*/ 62838 h 125676"/>
                <a:gd name="connsiteX1" fmla="*/ 85689 w 148526"/>
                <a:gd name="connsiteY1" fmla="*/ 0 h 125676"/>
                <a:gd name="connsiteX2" fmla="*/ 85689 w 148526"/>
                <a:gd name="connsiteY2" fmla="*/ 43796 h 125676"/>
                <a:gd name="connsiteX3" fmla="*/ 0 w 148526"/>
                <a:gd name="connsiteY3" fmla="*/ 43796 h 125676"/>
                <a:gd name="connsiteX4" fmla="*/ 0 w 148526"/>
                <a:gd name="connsiteY4" fmla="*/ 81880 h 125676"/>
                <a:gd name="connsiteX5" fmla="*/ 85689 w 148526"/>
                <a:gd name="connsiteY5" fmla="*/ 81880 h 125676"/>
                <a:gd name="connsiteX6" fmla="*/ 85689 w 148526"/>
                <a:gd name="connsiteY6" fmla="*/ 125677 h 12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26" h="125676">
                  <a:moveTo>
                    <a:pt x="148527" y="62838"/>
                  </a:moveTo>
                  <a:lnTo>
                    <a:pt x="85689" y="0"/>
                  </a:lnTo>
                  <a:lnTo>
                    <a:pt x="85689" y="43796"/>
                  </a:lnTo>
                  <a:lnTo>
                    <a:pt x="0" y="43796"/>
                  </a:lnTo>
                  <a:lnTo>
                    <a:pt x="0" y="81880"/>
                  </a:lnTo>
                  <a:lnTo>
                    <a:pt x="85689" y="81880"/>
                  </a:lnTo>
                  <a:lnTo>
                    <a:pt x="85689" y="125677"/>
                  </a:lnTo>
                  <a:close/>
                </a:path>
              </a:pathLst>
            </a:custGeom>
            <a:solidFill>
              <a:schemeClr val="tx1"/>
            </a:solidFill>
            <a:ln w="9335" cap="flat">
              <a:noFill/>
              <a:prstDash val="solid"/>
              <a:miter/>
            </a:ln>
          </p:spPr>
          <p:txBody>
            <a:bodyPr rtlCol="0" anchor="ctr"/>
            <a:lstStyle/>
            <a:p>
              <a:pPr marL="0" marR="0" lvl="0" indent="0" algn="l" defTabSz="685845" rtl="0" eaLnBrk="1" fontAlgn="auto" latinLnBrk="0" hangingPunct="1">
                <a:lnSpc>
                  <a:spcPct val="100000"/>
                </a:lnSpc>
                <a:spcBef>
                  <a:spcPts val="0"/>
                </a:spcBef>
                <a:spcAft>
                  <a:spcPts val="0"/>
                </a:spcAft>
                <a:buClrTx/>
                <a:buSzTx/>
                <a:buFontTx/>
                <a:buNone/>
                <a:tabLst/>
                <a:defRPr/>
              </a:pPr>
              <a:endParaRPr kumimoji="0" lang="en-US" sz="1324" b="0" i="0" u="none" strike="noStrike" kern="1200" cap="none" spc="0" normalizeH="0" baseline="0" noProof="0">
                <a:ln>
                  <a:noFill/>
                </a:ln>
                <a:solidFill>
                  <a:srgbClr val="000000"/>
                </a:solidFill>
                <a:effectLst/>
                <a:uLnTx/>
                <a:uFillTx/>
                <a:latin typeface="Segoe UI"/>
                <a:ea typeface="+mn-ea"/>
                <a:cs typeface="+mn-cs"/>
              </a:endParaRPr>
            </a:p>
          </p:txBody>
        </p:sp>
      </p:grpSp>
      <p:sp>
        <p:nvSpPr>
          <p:cNvPr id="118" name="TextBox 117">
            <a:extLst>
              <a:ext uri="{FF2B5EF4-FFF2-40B4-BE49-F238E27FC236}">
                <a16:creationId xmlns:a16="http://schemas.microsoft.com/office/drawing/2014/main" id="{9A8E0740-8F72-4B23-8FD4-06B0B5734D6C}"/>
              </a:ext>
            </a:extLst>
          </p:cNvPr>
          <p:cNvSpPr txBox="1"/>
          <p:nvPr/>
        </p:nvSpPr>
        <p:spPr>
          <a:xfrm>
            <a:off x="4178495" y="2662825"/>
            <a:ext cx="1262173" cy="438812"/>
          </a:xfrm>
          <a:prstGeom prst="rect">
            <a:avLst/>
          </a:prstGeom>
          <a:noFill/>
        </p:spPr>
        <p:txBody>
          <a:bodyPr wrap="none" lIns="134445" tIns="107556" rIns="134445" bIns="107556" rtlCol="0">
            <a:spAutoFit/>
          </a:bodyPr>
          <a:lstStyle/>
          <a:p>
            <a:pPr marL="0" marR="0" lvl="0" indent="0" algn="ctr" defTabSz="685800" rtl="0" eaLnBrk="1" fontAlgn="auto" latinLnBrk="0" hangingPunct="1">
              <a:lnSpc>
                <a:spcPct val="90000"/>
              </a:lnSpc>
              <a:spcBef>
                <a:spcPts val="0"/>
              </a:spcBef>
              <a:spcAft>
                <a:spcPts val="0"/>
              </a:spcAft>
              <a:buClrTx/>
              <a:buSzTx/>
              <a:buFontTx/>
              <a:buNone/>
              <a:tabLst/>
              <a:defRPr/>
            </a:pPr>
            <a:r>
              <a:rPr kumimoji="0" lang="en-US" sz="800" b="0" i="0" u="none" strike="noStrike" kern="1200" cap="none" spc="0" normalizeH="0" baseline="0" noProof="0" err="1">
                <a:ln>
                  <a:noFill/>
                </a:ln>
                <a:solidFill>
                  <a:srgbClr val="000041"/>
                </a:solidFill>
                <a:effectLst/>
                <a:uLnTx/>
                <a:uFillTx/>
                <a:latin typeface="Segoe UI"/>
                <a:ea typeface="+mn-ea"/>
                <a:cs typeface="+mn-cs"/>
              </a:rPr>
              <a:t>IPSec</a:t>
            </a:r>
            <a:r>
              <a:rPr kumimoji="0" lang="en-US" sz="800" b="0" i="0" u="none" strike="noStrike" kern="1200" cap="none" spc="0" normalizeH="0" baseline="0" noProof="0">
                <a:ln>
                  <a:noFill/>
                </a:ln>
                <a:solidFill>
                  <a:srgbClr val="000041"/>
                </a:solidFill>
                <a:effectLst/>
                <a:uLnTx/>
                <a:uFillTx/>
                <a:latin typeface="Segoe UI"/>
                <a:ea typeface="+mn-ea"/>
                <a:cs typeface="+mn-cs"/>
              </a:rPr>
              <a:t> Tunnel between</a:t>
            </a:r>
          </a:p>
          <a:p>
            <a:pPr marL="0" marR="0" lvl="0" indent="0" algn="ctr" defTabSz="685800" rtl="0" eaLnBrk="1" fontAlgn="auto" latinLnBrk="0" hangingPunct="1">
              <a:lnSpc>
                <a:spcPct val="9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41"/>
                </a:solidFill>
                <a:effectLst/>
                <a:uLnTx/>
                <a:uFillTx/>
                <a:latin typeface="Segoe UI"/>
                <a:ea typeface="+mn-ea"/>
                <a:cs typeface="+mn-cs"/>
              </a:rPr>
              <a:t>HCX Appliances</a:t>
            </a:r>
          </a:p>
        </p:txBody>
      </p:sp>
      <p:pic>
        <p:nvPicPr>
          <p:cNvPr id="12" name="Graphic 11">
            <a:extLst>
              <a:ext uri="{FF2B5EF4-FFF2-40B4-BE49-F238E27FC236}">
                <a16:creationId xmlns:a16="http://schemas.microsoft.com/office/drawing/2014/main" id="{4823DE19-B820-4758-96F9-20665CE58BE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80140" y="3899594"/>
            <a:ext cx="350017" cy="350017"/>
          </a:xfrm>
          <a:prstGeom prst="rect">
            <a:avLst/>
          </a:prstGeom>
        </p:spPr>
      </p:pic>
      <p:pic>
        <p:nvPicPr>
          <p:cNvPr id="94" name="Picture 93" descr="A picture containing drawing&#10;&#10;Description automatically generated">
            <a:extLst>
              <a:ext uri="{FF2B5EF4-FFF2-40B4-BE49-F238E27FC236}">
                <a16:creationId xmlns:a16="http://schemas.microsoft.com/office/drawing/2014/main" id="{BFF3197F-11CD-46DE-BB29-9CFDE7352CFA}"/>
              </a:ext>
            </a:extLst>
          </p:cNvPr>
          <p:cNvPicPr>
            <a:picLocks noChangeAspect="1"/>
          </p:cNvPicPr>
          <p:nvPr/>
        </p:nvPicPr>
        <p:blipFill>
          <a:blip r:embed="rId8"/>
          <a:stretch>
            <a:fillRect/>
          </a:stretch>
        </p:blipFill>
        <p:spPr>
          <a:xfrm>
            <a:off x="6743489" y="1443001"/>
            <a:ext cx="1732005" cy="914849"/>
          </a:xfrm>
          <a:prstGeom prst="rect">
            <a:avLst/>
          </a:prstGeom>
        </p:spPr>
      </p:pic>
    </p:spTree>
    <p:extLst>
      <p:ext uri="{BB962C8B-B14F-4D97-AF65-F5344CB8AC3E}">
        <p14:creationId xmlns:p14="http://schemas.microsoft.com/office/powerpoint/2010/main" val="113431560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23D43F-9C4B-4D2F-8984-75F2AEF94345}"/>
              </a:ext>
            </a:extLst>
          </p:cNvPr>
          <p:cNvSpPr>
            <a:spLocks noGrp="1"/>
          </p:cNvSpPr>
          <p:nvPr>
            <p:ph type="title"/>
          </p:nvPr>
        </p:nvSpPr>
        <p:spPr>
          <a:xfrm>
            <a:off x="338264" y="2206633"/>
            <a:ext cx="5590982" cy="2668643"/>
          </a:xfrm>
        </p:spPr>
        <p:txBody>
          <a:bodyPr/>
          <a:lstStyle/>
          <a:p>
            <a:r>
              <a:rPr lang="en-US" dirty="0"/>
              <a:t>Networking</a:t>
            </a:r>
          </a:p>
        </p:txBody>
      </p:sp>
    </p:spTree>
    <p:extLst>
      <p:ext uri="{BB962C8B-B14F-4D97-AF65-F5344CB8AC3E}">
        <p14:creationId xmlns:p14="http://schemas.microsoft.com/office/powerpoint/2010/main" val="233604779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1FBF-7A77-4A8D-9D68-76DAAEDB67E7}"/>
              </a:ext>
            </a:extLst>
          </p:cNvPr>
          <p:cNvSpPr>
            <a:spLocks noGrp="1"/>
          </p:cNvSpPr>
          <p:nvPr>
            <p:ph type="title"/>
          </p:nvPr>
        </p:nvSpPr>
        <p:spPr/>
        <p:txBody>
          <a:bodyPr>
            <a:noAutofit/>
          </a:bodyPr>
          <a:lstStyle/>
          <a:p>
            <a:r>
              <a:rPr lang="en-US" sz="2400" dirty="0"/>
              <a:t>Key Networking Features</a:t>
            </a:r>
          </a:p>
        </p:txBody>
      </p:sp>
      <p:sp>
        <p:nvSpPr>
          <p:cNvPr id="80" name="Content Placeholder 2">
            <a:extLst>
              <a:ext uri="{FF2B5EF4-FFF2-40B4-BE49-F238E27FC236}">
                <a16:creationId xmlns:a16="http://schemas.microsoft.com/office/drawing/2014/main" id="{47B98F2F-E818-473E-A3A8-172F88212757}"/>
              </a:ext>
            </a:extLst>
          </p:cNvPr>
          <p:cNvSpPr txBox="1">
            <a:spLocks/>
          </p:cNvSpPr>
          <p:nvPr/>
        </p:nvSpPr>
        <p:spPr>
          <a:xfrm>
            <a:off x="138869" y="1373946"/>
            <a:ext cx="4496875" cy="3527165"/>
          </a:xfrm>
          <a:prstGeom prst="rect">
            <a:avLst/>
          </a:prstGeom>
        </p:spPr>
        <p:txBody>
          <a:bodyPr>
            <a:noAutofit/>
          </a:bodyPr>
          <a:lstStyle>
            <a:lvl1pPr marL="0" marR="0" indent="0" algn="l" defTabSz="685845" rtl="0" eaLnBrk="1" fontAlgn="auto" latinLnBrk="0" hangingPunct="1">
              <a:lnSpc>
                <a:spcPct val="100000"/>
              </a:lnSpc>
              <a:spcBef>
                <a:spcPts val="0"/>
              </a:spcBef>
              <a:spcAft>
                <a:spcPts val="0"/>
              </a:spcAft>
              <a:buClrTx/>
              <a:buSzPct val="90000"/>
              <a:buFont typeface="Wingdings" panose="05000000000000000000" pitchFamily="2" charset="2"/>
              <a:buNone/>
              <a:tabLst/>
              <a:defRPr sz="1765" kern="1200" spc="-37" baseline="0">
                <a:solidFill>
                  <a:srgbClr val="000000"/>
                </a:solidFill>
                <a:latin typeface="+mj-lt"/>
                <a:ea typeface="+mn-ea"/>
                <a:cs typeface="+mn-cs"/>
              </a:defRPr>
            </a:lvl1pPr>
            <a:lvl2pPr marL="0" marR="0" indent="0" algn="l" defTabSz="685845" rtl="0" eaLnBrk="1" fontAlgn="auto" latinLnBrk="0" hangingPunct="1">
              <a:lnSpc>
                <a:spcPct val="100000"/>
              </a:lnSpc>
              <a:spcBef>
                <a:spcPts val="0"/>
              </a:spcBef>
              <a:spcAft>
                <a:spcPts val="0"/>
              </a:spcAft>
              <a:buClrTx/>
              <a:buSzPct val="90000"/>
              <a:buFontTx/>
              <a:buNone/>
              <a:tabLst/>
              <a:defRPr sz="1471" kern="1200" spc="0" baseline="0">
                <a:solidFill>
                  <a:srgbClr val="000000"/>
                </a:solidFill>
                <a:latin typeface="+mn-lt"/>
                <a:ea typeface="+mn-ea"/>
                <a:cs typeface="+mn-cs"/>
              </a:defRPr>
            </a:lvl2pPr>
            <a:lvl3pPr marL="0" marR="0" indent="0" algn="l" defTabSz="685845" rtl="0" eaLnBrk="1" fontAlgn="auto" latinLnBrk="0" hangingPunct="1">
              <a:lnSpc>
                <a:spcPct val="100000"/>
              </a:lnSpc>
              <a:spcBef>
                <a:spcPts val="0"/>
              </a:spcBef>
              <a:spcAft>
                <a:spcPts val="0"/>
              </a:spcAft>
              <a:buClrTx/>
              <a:buSzPct val="90000"/>
              <a:buFont typeface="Wingdings" panose="05000000000000000000" pitchFamily="2" charset="2"/>
              <a:buNone/>
              <a:tabLst/>
              <a:defRPr sz="1029" kern="1200" spc="0" baseline="0">
                <a:solidFill>
                  <a:schemeClr val="tx2"/>
                </a:solidFill>
                <a:latin typeface="+mj-lt"/>
                <a:ea typeface="+mn-ea"/>
                <a:cs typeface="+mn-cs"/>
              </a:defRPr>
            </a:lvl3pPr>
            <a:lvl4pPr marL="0" marR="0" indent="0" algn="l" defTabSz="685845" rtl="0" eaLnBrk="1" fontAlgn="auto" latinLnBrk="0" hangingPunct="1">
              <a:lnSpc>
                <a:spcPct val="100000"/>
              </a:lnSpc>
              <a:spcBef>
                <a:spcPts val="0"/>
              </a:spcBef>
              <a:spcAft>
                <a:spcPts val="0"/>
              </a:spcAft>
              <a:buClrTx/>
              <a:buSzPct val="90000"/>
              <a:buFont typeface="Wingdings" panose="05000000000000000000" pitchFamily="2" charset="2"/>
              <a:buNone/>
              <a:tabLst/>
              <a:defRPr sz="1029" kern="1200" spc="0" baseline="0">
                <a:solidFill>
                  <a:srgbClr val="000000"/>
                </a:solidFill>
                <a:latin typeface="+mn-lt"/>
                <a:ea typeface="+mn-ea"/>
                <a:cs typeface="+mn-cs"/>
              </a:defRPr>
            </a:lvl4pPr>
            <a:lvl5pPr marL="0" marR="0" indent="0" algn="l" defTabSz="685845" rtl="0" eaLnBrk="1" fontAlgn="auto" latinLnBrk="0" hangingPunct="1">
              <a:lnSpc>
                <a:spcPct val="100000"/>
              </a:lnSpc>
              <a:spcBef>
                <a:spcPts val="0"/>
              </a:spcBef>
              <a:spcAft>
                <a:spcPts val="0"/>
              </a:spcAft>
              <a:buClrTx/>
              <a:buSzPct val="90000"/>
              <a:buFont typeface="Wingdings" panose="05000000000000000000" pitchFamily="2" charset="2"/>
              <a:buNone/>
              <a:tabLst/>
              <a:defRPr sz="735" b="1" kern="1200" spc="0" baseline="0">
                <a:solidFill>
                  <a:srgbClr val="000000"/>
                </a:solidFill>
                <a:latin typeface="+mn-lt"/>
                <a:ea typeface="+mn-ea"/>
                <a:cs typeface="+mn-cs"/>
              </a:defRPr>
            </a:lvl5pPr>
            <a:lvl6pPr marL="1714612" indent="0" algn="l" defTabSz="685845" rtl="0" eaLnBrk="1" latinLnBrk="0" hangingPunct="1">
              <a:spcBef>
                <a:spcPct val="20000"/>
              </a:spcBef>
              <a:buFont typeface="Arial" pitchFamily="34" charset="0"/>
              <a:buNone/>
              <a:defRPr sz="1471" kern="1200">
                <a:solidFill>
                  <a:schemeClr val="tx1"/>
                </a:solidFill>
                <a:latin typeface="+mn-lt"/>
                <a:ea typeface="+mn-ea"/>
                <a:cs typeface="+mn-cs"/>
              </a:defRPr>
            </a:lvl6pPr>
            <a:lvl7pPr marL="0" indent="0" algn="l" defTabSz="685845" rtl="0" eaLnBrk="1" latinLnBrk="0" hangingPunct="1">
              <a:lnSpc>
                <a:spcPct val="100000"/>
              </a:lnSpc>
              <a:spcBef>
                <a:spcPts val="0"/>
              </a:spcBef>
              <a:spcAft>
                <a:spcPts val="0"/>
              </a:spcAft>
              <a:buFont typeface="Arial" pitchFamily="34" charset="0"/>
              <a:buNone/>
              <a:defRPr sz="735" kern="1200">
                <a:solidFill>
                  <a:srgbClr val="000000"/>
                </a:solidFill>
                <a:latin typeface="+mn-lt"/>
                <a:ea typeface="+mn-ea"/>
                <a:cs typeface="+mn-cs"/>
              </a:defRPr>
            </a:lvl7pPr>
            <a:lvl8pPr marL="2571920"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843"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9pPr>
          </a:lstStyle>
          <a:p>
            <a:pPr marL="180968" indent="-171446" defTabSz="685516">
              <a:lnSpc>
                <a:spcPct val="160000"/>
              </a:lnSpc>
              <a:spcBef>
                <a:spcPts val="450"/>
              </a:spcBef>
              <a:buSzPts val="1400"/>
              <a:buFont typeface="Arial" panose="020B0604020202020204" pitchFamily="34" charset="0"/>
              <a:buChar char="•"/>
              <a:defRPr/>
            </a:pPr>
            <a:r>
              <a:rPr lang="en-US" sz="1400" kern="0" dirty="0">
                <a:latin typeface="Segoe UI"/>
              </a:rPr>
              <a:t>ExpressRoute based connectivity to Azure and On-Prem</a:t>
            </a:r>
          </a:p>
          <a:p>
            <a:pPr marL="180968" lvl="3" indent="-171446" defTabSz="685516">
              <a:lnSpc>
                <a:spcPct val="160000"/>
              </a:lnSpc>
              <a:spcBef>
                <a:spcPts val="450"/>
              </a:spcBef>
              <a:buSzPts val="1400"/>
              <a:buFont typeface="Arial" panose="020B0604020202020204" pitchFamily="34" charset="0"/>
              <a:buChar char="•"/>
              <a:defRPr/>
            </a:pPr>
            <a:r>
              <a:rPr lang="en-US" sz="848" kern="0" spc="-37" dirty="0">
                <a:latin typeface="Segoe UI"/>
              </a:rPr>
              <a:t>Global Reach used to connect On-Prem ER to AVS ER</a:t>
            </a:r>
          </a:p>
          <a:p>
            <a:pPr marL="180968" lvl="3" indent="-171446" defTabSz="685516">
              <a:lnSpc>
                <a:spcPct val="160000"/>
              </a:lnSpc>
              <a:spcBef>
                <a:spcPts val="450"/>
              </a:spcBef>
              <a:buSzPts val="1400"/>
              <a:buFont typeface="Arial" panose="020B0604020202020204" pitchFamily="34" charset="0"/>
              <a:buChar char="•"/>
              <a:defRPr/>
            </a:pPr>
            <a:r>
              <a:rPr lang="en-US" sz="848" kern="0" spc="-37" dirty="0">
                <a:latin typeface="Segoe UI"/>
              </a:rPr>
              <a:t>ExpressRoute Gateways for AVS to Azure </a:t>
            </a:r>
            <a:r>
              <a:rPr lang="en-US" sz="848" kern="0" spc="-37" dirty="0" err="1">
                <a:latin typeface="Segoe UI"/>
              </a:rPr>
              <a:t>Vnets</a:t>
            </a:r>
            <a:endParaRPr lang="en-US" sz="848" kern="0" spc="-37" dirty="0">
              <a:latin typeface="Segoe UI"/>
            </a:endParaRPr>
          </a:p>
          <a:p>
            <a:pPr marL="180968" indent="-171446" defTabSz="685516">
              <a:lnSpc>
                <a:spcPct val="160000"/>
              </a:lnSpc>
              <a:spcBef>
                <a:spcPts val="450"/>
              </a:spcBef>
              <a:buSzPts val="1400"/>
              <a:buFont typeface="Arial" panose="020B0604020202020204" pitchFamily="34" charset="0"/>
              <a:buChar char="•"/>
              <a:defRPr/>
            </a:pPr>
            <a:r>
              <a:rPr lang="en-US" sz="1400" kern="0" dirty="0">
                <a:latin typeface="Segoe UI"/>
              </a:rPr>
              <a:t>NSX-T only for SDDC Networking</a:t>
            </a:r>
          </a:p>
          <a:p>
            <a:pPr marL="180968" lvl="2" indent="-171446" defTabSz="685516">
              <a:lnSpc>
                <a:spcPct val="160000"/>
              </a:lnSpc>
              <a:spcBef>
                <a:spcPts val="450"/>
              </a:spcBef>
              <a:buSzPts val="1400"/>
              <a:buFont typeface="Arial" panose="020B0604020202020204" pitchFamily="34" charset="0"/>
              <a:buChar char="•"/>
              <a:defRPr/>
            </a:pPr>
            <a:r>
              <a:rPr lang="en-US" sz="848" kern="0" spc="-37" dirty="0">
                <a:solidFill>
                  <a:srgbClr val="000000"/>
                </a:solidFill>
                <a:latin typeface="Segoe UI"/>
              </a:rPr>
              <a:t>Simplified NSX-T interface for workload segments</a:t>
            </a:r>
          </a:p>
          <a:p>
            <a:pPr marL="180968" indent="-171446" defTabSz="685516">
              <a:lnSpc>
                <a:spcPct val="160000"/>
              </a:lnSpc>
              <a:spcBef>
                <a:spcPts val="450"/>
              </a:spcBef>
              <a:buSzPts val="1400"/>
              <a:buFont typeface="Arial" panose="020B0604020202020204" pitchFamily="34" charset="0"/>
              <a:buChar char="•"/>
              <a:defRPr/>
            </a:pPr>
            <a:r>
              <a:rPr lang="en-US" sz="1400" kern="0" dirty="0">
                <a:latin typeface="Segoe UI"/>
              </a:rPr>
              <a:t>Public to AVS</a:t>
            </a:r>
          </a:p>
          <a:p>
            <a:pPr marL="180968" lvl="2" indent="-171446" defTabSz="685516">
              <a:lnSpc>
                <a:spcPct val="160000"/>
              </a:lnSpc>
              <a:spcBef>
                <a:spcPts val="450"/>
              </a:spcBef>
              <a:buSzPts val="1400"/>
              <a:buFont typeface="Arial" panose="020B0604020202020204" pitchFamily="34" charset="0"/>
              <a:buChar char="•"/>
              <a:defRPr/>
            </a:pPr>
            <a:r>
              <a:rPr lang="en-US" sz="848" kern="0" spc="-37" dirty="0">
                <a:solidFill>
                  <a:srgbClr val="000000"/>
                </a:solidFill>
                <a:latin typeface="Segoe UI"/>
              </a:rPr>
              <a:t>Compatible with Azure Application Gateway for http/https traffic</a:t>
            </a:r>
          </a:p>
          <a:p>
            <a:pPr marL="180968" lvl="2" indent="-171446" defTabSz="685516">
              <a:lnSpc>
                <a:spcPct val="160000"/>
              </a:lnSpc>
              <a:spcBef>
                <a:spcPts val="450"/>
              </a:spcBef>
              <a:buSzPts val="1400"/>
              <a:buFont typeface="Arial" panose="020B0604020202020204" pitchFamily="34" charset="0"/>
              <a:buChar char="•"/>
              <a:defRPr/>
            </a:pPr>
            <a:r>
              <a:rPr lang="en-US" sz="848" kern="0" spc="-37" dirty="0">
                <a:solidFill>
                  <a:srgbClr val="000000"/>
                </a:solidFill>
                <a:latin typeface="Segoe UI"/>
              </a:rPr>
              <a:t>L4 </a:t>
            </a:r>
            <a:r>
              <a:rPr lang="en-US" sz="848" kern="0" spc="-37" dirty="0" err="1">
                <a:solidFill>
                  <a:srgbClr val="000000"/>
                </a:solidFill>
                <a:latin typeface="Segoe UI"/>
              </a:rPr>
              <a:t>Dnat</a:t>
            </a:r>
            <a:r>
              <a:rPr lang="en-US" sz="848" kern="0" spc="-37" dirty="0">
                <a:solidFill>
                  <a:srgbClr val="000000"/>
                </a:solidFill>
                <a:latin typeface="Segoe UI"/>
              </a:rPr>
              <a:t> for non-http(s) traffic</a:t>
            </a:r>
          </a:p>
        </p:txBody>
      </p:sp>
      <p:sp>
        <p:nvSpPr>
          <p:cNvPr id="19" name="Content Placeholder 2">
            <a:extLst>
              <a:ext uri="{FF2B5EF4-FFF2-40B4-BE49-F238E27FC236}">
                <a16:creationId xmlns:a16="http://schemas.microsoft.com/office/drawing/2014/main" id="{03813273-A226-456C-AAC4-A1862BDB0AAA}"/>
              </a:ext>
            </a:extLst>
          </p:cNvPr>
          <p:cNvSpPr txBox="1">
            <a:spLocks/>
          </p:cNvSpPr>
          <p:nvPr/>
        </p:nvSpPr>
        <p:spPr>
          <a:xfrm>
            <a:off x="4727102" y="1373946"/>
            <a:ext cx="4323348" cy="3527165"/>
          </a:xfrm>
          <a:prstGeom prst="rect">
            <a:avLst/>
          </a:prstGeom>
        </p:spPr>
        <p:txBody>
          <a:bodyPr>
            <a:noAutofit/>
          </a:bodyPr>
          <a:lstStyle>
            <a:lvl1pPr marL="0" marR="0" indent="0" algn="l" defTabSz="685845" rtl="0" eaLnBrk="1" fontAlgn="auto" latinLnBrk="0" hangingPunct="1">
              <a:lnSpc>
                <a:spcPct val="100000"/>
              </a:lnSpc>
              <a:spcBef>
                <a:spcPts val="0"/>
              </a:spcBef>
              <a:spcAft>
                <a:spcPts val="0"/>
              </a:spcAft>
              <a:buClrTx/>
              <a:buSzPct val="90000"/>
              <a:buFont typeface="Wingdings" panose="05000000000000000000" pitchFamily="2" charset="2"/>
              <a:buNone/>
              <a:tabLst/>
              <a:defRPr sz="1765" kern="1200" spc="-37" baseline="0">
                <a:solidFill>
                  <a:srgbClr val="000000"/>
                </a:solidFill>
                <a:latin typeface="+mj-lt"/>
                <a:ea typeface="+mn-ea"/>
                <a:cs typeface="+mn-cs"/>
              </a:defRPr>
            </a:lvl1pPr>
            <a:lvl2pPr marL="0" marR="0" indent="0" algn="l" defTabSz="685845" rtl="0" eaLnBrk="1" fontAlgn="auto" latinLnBrk="0" hangingPunct="1">
              <a:lnSpc>
                <a:spcPct val="100000"/>
              </a:lnSpc>
              <a:spcBef>
                <a:spcPts val="0"/>
              </a:spcBef>
              <a:spcAft>
                <a:spcPts val="0"/>
              </a:spcAft>
              <a:buClrTx/>
              <a:buSzPct val="90000"/>
              <a:buFontTx/>
              <a:buNone/>
              <a:tabLst/>
              <a:defRPr sz="1471" kern="1200" spc="0" baseline="0">
                <a:solidFill>
                  <a:srgbClr val="000000"/>
                </a:solidFill>
                <a:latin typeface="+mn-lt"/>
                <a:ea typeface="+mn-ea"/>
                <a:cs typeface="+mn-cs"/>
              </a:defRPr>
            </a:lvl2pPr>
            <a:lvl3pPr marL="0" marR="0" indent="0" algn="l" defTabSz="685845" rtl="0" eaLnBrk="1" fontAlgn="auto" latinLnBrk="0" hangingPunct="1">
              <a:lnSpc>
                <a:spcPct val="100000"/>
              </a:lnSpc>
              <a:spcBef>
                <a:spcPts val="0"/>
              </a:spcBef>
              <a:spcAft>
                <a:spcPts val="0"/>
              </a:spcAft>
              <a:buClrTx/>
              <a:buSzPct val="90000"/>
              <a:buFont typeface="Wingdings" panose="05000000000000000000" pitchFamily="2" charset="2"/>
              <a:buNone/>
              <a:tabLst/>
              <a:defRPr sz="1029" kern="1200" spc="0" baseline="0">
                <a:solidFill>
                  <a:schemeClr val="tx2"/>
                </a:solidFill>
                <a:latin typeface="+mj-lt"/>
                <a:ea typeface="+mn-ea"/>
                <a:cs typeface="+mn-cs"/>
              </a:defRPr>
            </a:lvl3pPr>
            <a:lvl4pPr marL="0" marR="0" indent="0" algn="l" defTabSz="685845" rtl="0" eaLnBrk="1" fontAlgn="auto" latinLnBrk="0" hangingPunct="1">
              <a:lnSpc>
                <a:spcPct val="100000"/>
              </a:lnSpc>
              <a:spcBef>
                <a:spcPts val="0"/>
              </a:spcBef>
              <a:spcAft>
                <a:spcPts val="0"/>
              </a:spcAft>
              <a:buClrTx/>
              <a:buSzPct val="90000"/>
              <a:buFont typeface="Wingdings" panose="05000000000000000000" pitchFamily="2" charset="2"/>
              <a:buNone/>
              <a:tabLst/>
              <a:defRPr sz="1029" kern="1200" spc="0" baseline="0">
                <a:solidFill>
                  <a:srgbClr val="000000"/>
                </a:solidFill>
                <a:latin typeface="+mn-lt"/>
                <a:ea typeface="+mn-ea"/>
                <a:cs typeface="+mn-cs"/>
              </a:defRPr>
            </a:lvl4pPr>
            <a:lvl5pPr marL="0" marR="0" indent="0" algn="l" defTabSz="685845" rtl="0" eaLnBrk="1" fontAlgn="auto" latinLnBrk="0" hangingPunct="1">
              <a:lnSpc>
                <a:spcPct val="100000"/>
              </a:lnSpc>
              <a:spcBef>
                <a:spcPts val="0"/>
              </a:spcBef>
              <a:spcAft>
                <a:spcPts val="0"/>
              </a:spcAft>
              <a:buClrTx/>
              <a:buSzPct val="90000"/>
              <a:buFont typeface="Wingdings" panose="05000000000000000000" pitchFamily="2" charset="2"/>
              <a:buNone/>
              <a:tabLst/>
              <a:defRPr sz="735" b="1" kern="1200" spc="0" baseline="0">
                <a:solidFill>
                  <a:srgbClr val="000000"/>
                </a:solidFill>
                <a:latin typeface="+mn-lt"/>
                <a:ea typeface="+mn-ea"/>
                <a:cs typeface="+mn-cs"/>
              </a:defRPr>
            </a:lvl5pPr>
            <a:lvl6pPr marL="1714612" indent="0" algn="l" defTabSz="685845" rtl="0" eaLnBrk="1" latinLnBrk="0" hangingPunct="1">
              <a:spcBef>
                <a:spcPct val="20000"/>
              </a:spcBef>
              <a:buFont typeface="Arial" pitchFamily="34" charset="0"/>
              <a:buNone/>
              <a:defRPr sz="1471" kern="1200">
                <a:solidFill>
                  <a:schemeClr val="tx1"/>
                </a:solidFill>
                <a:latin typeface="+mn-lt"/>
                <a:ea typeface="+mn-ea"/>
                <a:cs typeface="+mn-cs"/>
              </a:defRPr>
            </a:lvl6pPr>
            <a:lvl7pPr marL="0" indent="0" algn="l" defTabSz="685845" rtl="0" eaLnBrk="1" latinLnBrk="0" hangingPunct="1">
              <a:lnSpc>
                <a:spcPct val="100000"/>
              </a:lnSpc>
              <a:spcBef>
                <a:spcPts val="0"/>
              </a:spcBef>
              <a:spcAft>
                <a:spcPts val="0"/>
              </a:spcAft>
              <a:buFont typeface="Arial" pitchFamily="34" charset="0"/>
              <a:buNone/>
              <a:defRPr sz="735" kern="1200">
                <a:solidFill>
                  <a:srgbClr val="000000"/>
                </a:solidFill>
                <a:latin typeface="+mn-lt"/>
                <a:ea typeface="+mn-ea"/>
                <a:cs typeface="+mn-cs"/>
              </a:defRPr>
            </a:lvl7pPr>
            <a:lvl8pPr marL="2571920"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843"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9pPr>
          </a:lstStyle>
          <a:p>
            <a:pPr marL="180968" indent="-171446" defTabSz="685516">
              <a:lnSpc>
                <a:spcPct val="160000"/>
              </a:lnSpc>
              <a:spcBef>
                <a:spcPts val="450"/>
              </a:spcBef>
              <a:buSzPts val="1400"/>
              <a:buFont typeface="Arial" panose="020B0604020202020204" pitchFamily="34" charset="0"/>
              <a:buChar char="•"/>
              <a:defRPr/>
            </a:pPr>
            <a:r>
              <a:rPr lang="en-US" sz="1400" kern="0" dirty="0">
                <a:latin typeface="Segoe UI"/>
              </a:rPr>
              <a:t>Site to Site Routed VPN support</a:t>
            </a:r>
          </a:p>
          <a:p>
            <a:pPr marL="180968" lvl="2" indent="-171446" defTabSz="685516">
              <a:lnSpc>
                <a:spcPct val="160000"/>
              </a:lnSpc>
              <a:spcBef>
                <a:spcPts val="450"/>
              </a:spcBef>
              <a:buSzPts val="1400"/>
              <a:buFont typeface="Arial" panose="020B0604020202020204" pitchFamily="34" charset="0"/>
              <a:buChar char="•"/>
              <a:defRPr/>
            </a:pPr>
            <a:r>
              <a:rPr lang="en-US" sz="848" kern="0" spc="-37" dirty="0">
                <a:solidFill>
                  <a:srgbClr val="000000"/>
                </a:solidFill>
                <a:latin typeface="Segoe UI"/>
              </a:rPr>
              <a:t>Built on Azure VWAN technology</a:t>
            </a:r>
          </a:p>
          <a:p>
            <a:pPr marL="180968" lvl="2" indent="-171446" defTabSz="685516">
              <a:lnSpc>
                <a:spcPct val="160000"/>
              </a:lnSpc>
              <a:spcBef>
                <a:spcPts val="450"/>
              </a:spcBef>
              <a:buSzPts val="1400"/>
              <a:buFont typeface="Arial" panose="020B0604020202020204" pitchFamily="34" charset="0"/>
              <a:buChar char="•"/>
              <a:defRPr/>
            </a:pPr>
            <a:r>
              <a:rPr lang="en-US" sz="848" kern="0" spc="-37" dirty="0">
                <a:solidFill>
                  <a:srgbClr val="000000"/>
                </a:solidFill>
                <a:latin typeface="Segoe UI"/>
              </a:rPr>
              <a:t>HCX over VPN enabled in limited mode only for POC’s/customer trials of AVS.   No SLA from Microsoft or VMware for production use</a:t>
            </a:r>
          </a:p>
          <a:p>
            <a:pPr marL="180968" lvl="2" indent="-171446" defTabSz="685516">
              <a:lnSpc>
                <a:spcPct val="160000"/>
              </a:lnSpc>
              <a:spcBef>
                <a:spcPts val="450"/>
              </a:spcBef>
              <a:buSzPts val="1400"/>
              <a:buFont typeface="Arial" panose="020B0604020202020204" pitchFamily="34" charset="0"/>
              <a:buChar char="•"/>
              <a:defRPr/>
            </a:pPr>
            <a:r>
              <a:rPr lang="en-US" sz="900" b="1" i="1" kern="0" spc="-37" dirty="0">
                <a:solidFill>
                  <a:srgbClr val="FF0000"/>
                </a:solidFill>
                <a:latin typeface="Segoe UI"/>
              </a:rPr>
              <a:t>ExpressRoute is the only supported way to use HCX</a:t>
            </a:r>
          </a:p>
          <a:p>
            <a:pPr marL="180968" indent="-171446" defTabSz="685516">
              <a:lnSpc>
                <a:spcPct val="160000"/>
              </a:lnSpc>
              <a:spcBef>
                <a:spcPts val="450"/>
              </a:spcBef>
              <a:buSzPts val="1400"/>
              <a:buFont typeface="Arial" panose="020B0604020202020204" pitchFamily="34" charset="0"/>
              <a:buChar char="•"/>
              <a:defRPr/>
            </a:pPr>
            <a:r>
              <a:rPr lang="en-US" sz="1400" kern="0" dirty="0">
                <a:latin typeface="Segoe UI"/>
              </a:rPr>
              <a:t>Automated SDDC network connectivity</a:t>
            </a:r>
          </a:p>
          <a:p>
            <a:pPr marL="180968" lvl="3" indent="-171446" defTabSz="685516">
              <a:lnSpc>
                <a:spcPct val="160000"/>
              </a:lnSpc>
              <a:spcBef>
                <a:spcPts val="450"/>
              </a:spcBef>
              <a:buSzPts val="1400"/>
              <a:buFont typeface="Arial" panose="020B0604020202020204" pitchFamily="34" charset="0"/>
              <a:buChar char="•"/>
              <a:defRPr/>
            </a:pPr>
            <a:r>
              <a:rPr lang="en-US" sz="848" spc="-37" dirty="0">
                <a:latin typeface="Segoe UI"/>
                <a:ea typeface="Lato Light" panose="020F0502020204030203" pitchFamily="34" charset="0"/>
                <a:cs typeface="Lato Light" panose="020F0502020204030203" pitchFamily="34" charset="0"/>
              </a:rPr>
              <a:t>SDDC creation to first Azure </a:t>
            </a:r>
            <a:r>
              <a:rPr lang="en-US" sz="848" spc="-37" dirty="0" err="1">
                <a:latin typeface="Segoe UI"/>
                <a:ea typeface="Lato Light" panose="020F0502020204030203" pitchFamily="34" charset="0"/>
                <a:cs typeface="Lato Light" panose="020F0502020204030203" pitchFamily="34" charset="0"/>
              </a:rPr>
              <a:t>Vnet</a:t>
            </a:r>
            <a:r>
              <a:rPr lang="en-US" sz="848" spc="-37" dirty="0">
                <a:latin typeface="Segoe UI"/>
                <a:ea typeface="Lato Light" panose="020F0502020204030203" pitchFamily="34" charset="0"/>
                <a:cs typeface="Lato Light" panose="020F0502020204030203" pitchFamily="34" charset="0"/>
              </a:rPr>
              <a:t> </a:t>
            </a:r>
          </a:p>
          <a:p>
            <a:pPr marL="180968" lvl="3" indent="-171446" defTabSz="685516">
              <a:lnSpc>
                <a:spcPct val="160000"/>
              </a:lnSpc>
              <a:spcBef>
                <a:spcPts val="450"/>
              </a:spcBef>
              <a:buSzPts val="1400"/>
              <a:buFont typeface="Arial" panose="020B0604020202020204" pitchFamily="34" charset="0"/>
              <a:buChar char="•"/>
              <a:defRPr/>
            </a:pPr>
            <a:r>
              <a:rPr lang="en-US" sz="848" spc="-37" dirty="0">
                <a:latin typeface="Segoe UI"/>
                <a:ea typeface="Lato Light" panose="020F0502020204030203" pitchFamily="34" charset="0"/>
                <a:cs typeface="Lato Light" panose="020F0502020204030203" pitchFamily="34" charset="0"/>
              </a:rPr>
              <a:t>Future – Global reach to on-prem ER circuit(s)</a:t>
            </a:r>
          </a:p>
          <a:p>
            <a:pPr marL="180968" lvl="3" indent="-171446" defTabSz="685516">
              <a:lnSpc>
                <a:spcPct val="160000"/>
              </a:lnSpc>
              <a:spcBef>
                <a:spcPts val="450"/>
              </a:spcBef>
              <a:buSzPts val="1400"/>
              <a:buFont typeface="Arial" panose="020B0604020202020204" pitchFamily="34" charset="0"/>
              <a:buChar char="•"/>
              <a:defRPr/>
            </a:pPr>
            <a:r>
              <a:rPr lang="en-US" sz="848" spc="-37" dirty="0">
                <a:latin typeface="Segoe UI"/>
                <a:ea typeface="Lato Light" panose="020F0502020204030203" pitchFamily="34" charset="0"/>
                <a:cs typeface="Lato Light" panose="020F0502020204030203" pitchFamily="34" charset="0"/>
              </a:rPr>
              <a:t>Future – Automated VPN VWAN deployment</a:t>
            </a:r>
            <a:endParaRPr lang="en-US" sz="848" spc="-37" dirty="0">
              <a:latin typeface="Segoe UI Semibold"/>
              <a:ea typeface="Lato Light" panose="020F0502020204030203" pitchFamily="34" charset="0"/>
              <a:cs typeface="Lato Light" panose="020F0502020204030203" pitchFamily="34" charset="0"/>
            </a:endParaRPr>
          </a:p>
          <a:p>
            <a:pPr marL="285743" indent="-285743" defTabSz="685828">
              <a:lnSpc>
                <a:spcPct val="150000"/>
              </a:lnSpc>
              <a:buFont typeface="Arial" panose="020B0604020202020204" pitchFamily="34" charset="0"/>
              <a:buChar char="•"/>
              <a:defRPr/>
            </a:pPr>
            <a:endParaRPr lang="en-US" sz="1400" dirty="0">
              <a:latin typeface="Segoe UI Semibold"/>
              <a:ea typeface="Lato Light" panose="020F0502020204030203" pitchFamily="34" charset="0"/>
              <a:cs typeface="Lato Light" panose="020F0502020204030203" pitchFamily="34" charset="0"/>
            </a:endParaRPr>
          </a:p>
          <a:p>
            <a:pPr marL="285743" indent="-285743" defTabSz="685828">
              <a:lnSpc>
                <a:spcPct val="150000"/>
              </a:lnSpc>
              <a:buFont typeface="Arial" panose="020B0604020202020204" pitchFamily="34" charset="0"/>
              <a:buChar char="•"/>
              <a:defRPr/>
            </a:pPr>
            <a:endParaRPr lang="en-US" sz="1400" dirty="0">
              <a:latin typeface="Segoe UI Semibold"/>
              <a:ea typeface="Lato Light" panose="020F0502020204030203" pitchFamily="34" charset="0"/>
              <a:cs typeface="Lato Light" panose="020F0502020204030203" pitchFamily="34" charset="0"/>
            </a:endParaRPr>
          </a:p>
        </p:txBody>
      </p:sp>
      <p:sp>
        <p:nvSpPr>
          <p:cNvPr id="3" name="Rectangle 2">
            <a:extLst>
              <a:ext uri="{FF2B5EF4-FFF2-40B4-BE49-F238E27FC236}">
                <a16:creationId xmlns:a16="http://schemas.microsoft.com/office/drawing/2014/main" id="{8107B3AA-3D33-40C7-A86B-B4F0320500D5}"/>
              </a:ext>
            </a:extLst>
          </p:cNvPr>
          <p:cNvSpPr/>
          <p:nvPr/>
        </p:nvSpPr>
        <p:spPr bwMode="auto">
          <a:xfrm>
            <a:off x="6957328" y="556333"/>
            <a:ext cx="2091709" cy="69517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solidFill>
                  <a:schemeClr val="bg1"/>
                </a:solidFill>
                <a:effectLst/>
                <a:latin typeface="Calibri" panose="020F0502020204030204" pitchFamily="34" charset="0"/>
                <a:ea typeface="Calibri" panose="020F0502020204030204" pitchFamily="34" charset="0"/>
              </a:rPr>
              <a:t>Session Name: Azure VMware Solution - End to End Networking</a:t>
            </a:r>
            <a:endParaRPr lang="en-US" sz="1200" dirty="0">
              <a:solidFill>
                <a:schemeClr val="bg1"/>
              </a:solidFill>
            </a:endParaRPr>
          </a:p>
        </p:txBody>
      </p:sp>
      <p:sp>
        <p:nvSpPr>
          <p:cNvPr id="4" name="TextBox 3">
            <a:extLst>
              <a:ext uri="{FF2B5EF4-FFF2-40B4-BE49-F238E27FC236}">
                <a16:creationId xmlns:a16="http://schemas.microsoft.com/office/drawing/2014/main" id="{6F8D83B2-B385-42E3-A909-E0DE8F4F47E6}"/>
              </a:ext>
            </a:extLst>
          </p:cNvPr>
          <p:cNvSpPr txBox="1"/>
          <p:nvPr/>
        </p:nvSpPr>
        <p:spPr>
          <a:xfrm>
            <a:off x="6411901" y="89066"/>
            <a:ext cx="2851532" cy="461665"/>
          </a:xfrm>
          <a:prstGeom prst="rect">
            <a:avLst/>
          </a:prstGeom>
          <a:noFill/>
        </p:spPr>
        <p:txBody>
          <a:bodyPr wrap="square" lIns="182880" tIns="146304" rIns="182880" bIns="146304" rtlCol="0">
            <a:spAutoFit/>
          </a:bodyPr>
          <a:lstStyle/>
          <a:p>
            <a:pPr>
              <a:lnSpc>
                <a:spcPct val="90000"/>
              </a:lnSpc>
              <a:spcAft>
                <a:spcPts val="600"/>
              </a:spcAft>
            </a:pPr>
            <a:r>
              <a:rPr lang="en-US" sz="1200" b="1" dirty="0">
                <a:solidFill>
                  <a:schemeClr val="accent3"/>
                </a:solidFill>
                <a:ea typeface="Segoe UI" pitchFamily="34" charset="0"/>
                <a:cs typeface="Segoe UI" pitchFamily="34" charset="0"/>
              </a:rPr>
              <a:t>Advanced Networking Session</a:t>
            </a:r>
            <a:endParaRPr lang="en-US" sz="1200" b="1" dirty="0">
              <a:solidFill>
                <a:schemeClr val="accent3"/>
              </a:solidFill>
            </a:endParaRPr>
          </a:p>
        </p:txBody>
      </p:sp>
      <p:sp>
        <p:nvSpPr>
          <p:cNvPr id="6" name="Freeform: Shape 5">
            <a:extLst>
              <a:ext uri="{FF2B5EF4-FFF2-40B4-BE49-F238E27FC236}">
                <a16:creationId xmlns:a16="http://schemas.microsoft.com/office/drawing/2014/main" id="{C89BEA1E-2EC2-4171-A4F8-B75EDC41C9A1}"/>
              </a:ext>
            </a:extLst>
          </p:cNvPr>
          <p:cNvSpPr/>
          <p:nvPr/>
        </p:nvSpPr>
        <p:spPr bwMode="auto">
          <a:xfrm>
            <a:off x="6591144" y="425476"/>
            <a:ext cx="339635" cy="466531"/>
          </a:xfrm>
          <a:custGeom>
            <a:avLst/>
            <a:gdLst>
              <a:gd name="connsiteX0" fmla="*/ 339635 w 339635"/>
              <a:gd name="connsiteY0" fmla="*/ 0 h 466531"/>
              <a:gd name="connsiteX1" fmla="*/ 0 w 339635"/>
              <a:gd name="connsiteY1" fmla="*/ 216470 h 466531"/>
              <a:gd name="connsiteX2" fmla="*/ 339635 w 339635"/>
              <a:gd name="connsiteY2" fmla="*/ 466531 h 466531"/>
            </a:gdLst>
            <a:ahLst/>
            <a:cxnLst>
              <a:cxn ang="0">
                <a:pos x="connsiteX0" y="connsiteY0"/>
              </a:cxn>
              <a:cxn ang="0">
                <a:pos x="connsiteX1" y="connsiteY1"/>
              </a:cxn>
              <a:cxn ang="0">
                <a:pos x="connsiteX2" y="connsiteY2"/>
              </a:cxn>
            </a:cxnLst>
            <a:rect l="l" t="t" r="r" b="b"/>
            <a:pathLst>
              <a:path w="339635" h="466531">
                <a:moveTo>
                  <a:pt x="339635" y="0"/>
                </a:moveTo>
                <a:cubicBezTo>
                  <a:pt x="169817" y="69357"/>
                  <a:pt x="0" y="138715"/>
                  <a:pt x="0" y="216470"/>
                </a:cubicBezTo>
                <a:cubicBezTo>
                  <a:pt x="0" y="294225"/>
                  <a:pt x="169817" y="380378"/>
                  <a:pt x="339635" y="466531"/>
                </a:cubicBezTo>
              </a:path>
            </a:pathLst>
          </a:custGeom>
          <a:noFill/>
          <a:ln>
            <a:solidFill>
              <a:schemeClr val="accent3"/>
            </a:solidFill>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859849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23D43F-9C4B-4D2F-8984-75F2AEF94345}"/>
              </a:ext>
            </a:extLst>
          </p:cNvPr>
          <p:cNvSpPr>
            <a:spLocks noGrp="1"/>
          </p:cNvSpPr>
          <p:nvPr>
            <p:ph type="title"/>
          </p:nvPr>
        </p:nvSpPr>
        <p:spPr>
          <a:xfrm>
            <a:off x="338263" y="2206633"/>
            <a:ext cx="6267809" cy="2668643"/>
          </a:xfrm>
        </p:spPr>
        <p:txBody>
          <a:bodyPr/>
          <a:lstStyle/>
          <a:p>
            <a:r>
              <a:rPr lang="en-US" dirty="0"/>
              <a:t>Backup and Disaster Recovery</a:t>
            </a:r>
          </a:p>
        </p:txBody>
      </p:sp>
    </p:spTree>
    <p:extLst>
      <p:ext uri="{BB962C8B-B14F-4D97-AF65-F5344CB8AC3E}">
        <p14:creationId xmlns:p14="http://schemas.microsoft.com/office/powerpoint/2010/main" val="90345154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795"/>
            <a:ext cx="4211156" cy="51435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1" name="Picture 1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045753" y="602217"/>
            <a:ext cx="4258308" cy="1090538"/>
          </a:xfrm>
        </p:spPr>
        <p:txBody>
          <a:bodyPr vert="horz" lIns="68580" tIns="34290" rIns="68580" bIns="34290" rtlCol="0" anchor="ctr">
            <a:normAutofit/>
          </a:bodyPr>
          <a:lstStyle/>
          <a:p>
            <a:r>
              <a:rPr lang="en-US" sz="2000" b="1" dirty="0">
                <a:solidFill>
                  <a:srgbClr val="000000"/>
                </a:solidFill>
              </a:rPr>
              <a:t>Microsoft Azure Backup Server (MABS)</a:t>
            </a:r>
          </a:p>
        </p:txBody>
      </p:sp>
      <p:sp>
        <p:nvSpPr>
          <p:cNvPr id="1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3964"/>
            <a:ext cx="3750329" cy="405072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pic>
        <p:nvPicPr>
          <p:cNvPr id="4" name="Image 3"/>
          <p:cNvPicPr>
            <a:picLocks noChangeAspect="1"/>
          </p:cNvPicPr>
          <p:nvPr/>
        </p:nvPicPr>
        <p:blipFill>
          <a:blip r:embed="rId4"/>
          <a:stretch>
            <a:fillRect/>
          </a:stretch>
        </p:blipFill>
        <p:spPr>
          <a:xfrm>
            <a:off x="322012" y="1951093"/>
            <a:ext cx="2746373" cy="1256465"/>
          </a:xfrm>
          <a:prstGeom prst="rect">
            <a:avLst/>
          </a:prstGeom>
        </p:spPr>
      </p:pic>
      <p:sp>
        <p:nvSpPr>
          <p:cNvPr id="3" name="Rectangle 2"/>
          <p:cNvSpPr/>
          <p:nvPr/>
        </p:nvSpPr>
        <p:spPr>
          <a:xfrm>
            <a:off x="4567930" y="1816262"/>
            <a:ext cx="3733184" cy="2729467"/>
          </a:xfrm>
          <a:prstGeom prst="rect">
            <a:avLst/>
          </a:prstGeom>
        </p:spPr>
        <p:txBody>
          <a:bodyPr vert="horz" lIns="68580" tIns="34290" rIns="68580" bIns="34290" rtlCol="0" anchor="ctr">
            <a:normAutofit/>
          </a:bodyPr>
          <a:lstStyle/>
          <a:p>
            <a:pPr marL="42863" defTabSz="685800">
              <a:lnSpc>
                <a:spcPct val="90000"/>
              </a:lnSpc>
              <a:spcAft>
                <a:spcPts val="450"/>
              </a:spcAft>
              <a:defRPr/>
            </a:pPr>
            <a:r>
              <a:rPr lang="en-US" sz="1600" dirty="0">
                <a:solidFill>
                  <a:srgbClr val="000000"/>
                </a:solidFill>
                <a:latin typeface="Calibri" panose="020F0502020204030204"/>
              </a:rPr>
              <a:t>Microsoft Azure Backup Server is included as a </a:t>
            </a:r>
            <a:r>
              <a:rPr lang="en-US" sz="1600" b="1" dirty="0">
                <a:solidFill>
                  <a:srgbClr val="000000"/>
                </a:solidFill>
                <a:latin typeface="Calibri" panose="020F0502020204030204"/>
              </a:rPr>
              <a:t>free download </a:t>
            </a:r>
            <a:r>
              <a:rPr lang="en-US" sz="1600" dirty="0">
                <a:solidFill>
                  <a:srgbClr val="000000"/>
                </a:solidFill>
                <a:latin typeface="Calibri" panose="020F0502020204030204"/>
              </a:rPr>
              <a:t>with </a:t>
            </a:r>
            <a:r>
              <a:rPr lang="en-US" sz="1600" dirty="0">
                <a:solidFill>
                  <a:srgbClr val="000000"/>
                </a:solidFill>
                <a:latin typeface="Calibri" panose="020F0502020204030204"/>
                <a:hlinkClick r:id="rId5"/>
              </a:rPr>
              <a:t>Azure Backup</a:t>
            </a:r>
            <a:r>
              <a:rPr lang="en-US" sz="1600" dirty="0">
                <a:solidFill>
                  <a:srgbClr val="000000"/>
                </a:solidFill>
                <a:latin typeface="Calibri" panose="020F0502020204030204"/>
              </a:rPr>
              <a:t> that enables cloud and disk backups for production workloads like SQL server, SharePoint, and Exchange – irrespective of how they are hosted: on Hyper-V, VMware ESXi or on physical servers. </a:t>
            </a:r>
          </a:p>
        </p:txBody>
      </p:sp>
    </p:spTree>
    <p:extLst>
      <p:ext uri="{BB962C8B-B14F-4D97-AF65-F5344CB8AC3E}">
        <p14:creationId xmlns:p14="http://schemas.microsoft.com/office/powerpoint/2010/main" val="1651168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Freeform 13" title="Icon of a cloud">
            <a:extLst>
              <a:ext uri="{FF2B5EF4-FFF2-40B4-BE49-F238E27FC236}">
                <a16:creationId xmlns:a16="http://schemas.microsoft.com/office/drawing/2014/main" id="{03346333-0368-44B4-AD05-04CC8FE3CAE7}"/>
              </a:ext>
            </a:extLst>
          </p:cNvPr>
          <p:cNvSpPr>
            <a:spLocks noChangeAspect="1"/>
          </p:cNvSpPr>
          <p:nvPr/>
        </p:nvSpPr>
        <p:spPr bwMode="auto">
          <a:xfrm>
            <a:off x="3058175" y="1552382"/>
            <a:ext cx="5506051" cy="3174591"/>
          </a:xfrm>
          <a:custGeom>
            <a:avLst/>
            <a:gdLst>
              <a:gd name="T0" fmla="*/ 384 w 771"/>
              <a:gd name="T1" fmla="*/ 0 h 422"/>
              <a:gd name="T2" fmla="*/ 549 w 771"/>
              <a:gd name="T3" fmla="*/ 110 h 422"/>
              <a:gd name="T4" fmla="*/ 551 w 771"/>
              <a:gd name="T5" fmla="*/ 115 h 422"/>
              <a:gd name="T6" fmla="*/ 565 w 771"/>
              <a:gd name="T7" fmla="*/ 110 h 422"/>
              <a:gd name="T8" fmla="*/ 612 w 771"/>
              <a:gd name="T9" fmla="*/ 103 h 422"/>
              <a:gd name="T10" fmla="*/ 771 w 771"/>
              <a:gd name="T11" fmla="*/ 262 h 422"/>
              <a:gd name="T12" fmla="*/ 628 w 771"/>
              <a:gd name="T13" fmla="*/ 420 h 422"/>
              <a:gd name="T14" fmla="*/ 616 w 771"/>
              <a:gd name="T15" fmla="*/ 421 h 422"/>
              <a:gd name="T16" fmla="*/ 610 w 771"/>
              <a:gd name="T17" fmla="*/ 421 h 422"/>
              <a:gd name="T18" fmla="*/ 98 w 771"/>
              <a:gd name="T19" fmla="*/ 421 h 422"/>
              <a:gd name="T20" fmla="*/ 91 w 771"/>
              <a:gd name="T21" fmla="*/ 422 h 422"/>
              <a:gd name="T22" fmla="*/ 74 w 771"/>
              <a:gd name="T23" fmla="*/ 419 h 422"/>
              <a:gd name="T24" fmla="*/ 12 w 771"/>
              <a:gd name="T25" fmla="*/ 312 h 422"/>
              <a:gd name="T26" fmla="*/ 101 w 771"/>
              <a:gd name="T27" fmla="*/ 247 h 422"/>
              <a:gd name="T28" fmla="*/ 108 w 771"/>
              <a:gd name="T29" fmla="*/ 249 h 422"/>
              <a:gd name="T30" fmla="*/ 106 w 771"/>
              <a:gd name="T31" fmla="*/ 238 h 422"/>
              <a:gd name="T32" fmla="*/ 119 w 771"/>
              <a:gd name="T33" fmla="*/ 179 h 422"/>
              <a:gd name="T34" fmla="*/ 201 w 771"/>
              <a:gd name="T35" fmla="*/ 128 h 422"/>
              <a:gd name="T36" fmla="*/ 213 w 771"/>
              <a:gd name="T37" fmla="*/ 128 h 422"/>
              <a:gd name="T38" fmla="*/ 213 w 771"/>
              <a:gd name="T39" fmla="*/ 127 h 422"/>
              <a:gd name="T40" fmla="*/ 384 w 771"/>
              <a:gd name="T4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1" h="422">
                <a:moveTo>
                  <a:pt x="384" y="0"/>
                </a:moveTo>
                <a:cubicBezTo>
                  <a:pt x="458" y="0"/>
                  <a:pt x="522" y="46"/>
                  <a:pt x="549" y="110"/>
                </a:cubicBezTo>
                <a:cubicBezTo>
                  <a:pt x="551" y="115"/>
                  <a:pt x="551" y="115"/>
                  <a:pt x="551" y="115"/>
                </a:cubicBezTo>
                <a:cubicBezTo>
                  <a:pt x="565" y="110"/>
                  <a:pt x="565" y="110"/>
                  <a:pt x="565" y="110"/>
                </a:cubicBezTo>
                <a:cubicBezTo>
                  <a:pt x="580" y="105"/>
                  <a:pt x="596" y="103"/>
                  <a:pt x="612" y="103"/>
                </a:cubicBezTo>
                <a:cubicBezTo>
                  <a:pt x="700" y="103"/>
                  <a:pt x="771" y="174"/>
                  <a:pt x="771" y="262"/>
                </a:cubicBezTo>
                <a:cubicBezTo>
                  <a:pt x="771" y="344"/>
                  <a:pt x="708" y="412"/>
                  <a:pt x="628" y="420"/>
                </a:cubicBezTo>
                <a:cubicBezTo>
                  <a:pt x="616" y="421"/>
                  <a:pt x="616" y="421"/>
                  <a:pt x="616" y="421"/>
                </a:cubicBezTo>
                <a:cubicBezTo>
                  <a:pt x="610" y="421"/>
                  <a:pt x="610" y="421"/>
                  <a:pt x="610" y="421"/>
                </a:cubicBezTo>
                <a:cubicBezTo>
                  <a:pt x="98" y="421"/>
                  <a:pt x="98" y="421"/>
                  <a:pt x="98" y="421"/>
                </a:cubicBezTo>
                <a:cubicBezTo>
                  <a:pt x="91" y="422"/>
                  <a:pt x="91" y="422"/>
                  <a:pt x="91" y="422"/>
                </a:cubicBezTo>
                <a:cubicBezTo>
                  <a:pt x="85" y="421"/>
                  <a:pt x="79" y="420"/>
                  <a:pt x="74" y="419"/>
                </a:cubicBezTo>
                <a:cubicBezTo>
                  <a:pt x="27" y="406"/>
                  <a:pt x="0" y="359"/>
                  <a:pt x="12" y="312"/>
                </a:cubicBezTo>
                <a:cubicBezTo>
                  <a:pt x="23" y="271"/>
                  <a:pt x="61" y="245"/>
                  <a:pt x="101" y="247"/>
                </a:cubicBezTo>
                <a:cubicBezTo>
                  <a:pt x="108" y="249"/>
                  <a:pt x="108" y="249"/>
                  <a:pt x="108" y="249"/>
                </a:cubicBezTo>
                <a:cubicBezTo>
                  <a:pt x="106" y="238"/>
                  <a:pt x="106" y="238"/>
                  <a:pt x="106" y="238"/>
                </a:cubicBezTo>
                <a:cubicBezTo>
                  <a:pt x="105" y="218"/>
                  <a:pt x="109" y="198"/>
                  <a:pt x="119" y="179"/>
                </a:cubicBezTo>
                <a:cubicBezTo>
                  <a:pt x="137" y="148"/>
                  <a:pt x="168" y="130"/>
                  <a:pt x="201" y="128"/>
                </a:cubicBezTo>
                <a:cubicBezTo>
                  <a:pt x="213" y="128"/>
                  <a:pt x="213" y="128"/>
                  <a:pt x="213" y="128"/>
                </a:cubicBezTo>
                <a:cubicBezTo>
                  <a:pt x="213" y="127"/>
                  <a:pt x="213" y="127"/>
                  <a:pt x="213" y="127"/>
                </a:cubicBezTo>
                <a:cubicBezTo>
                  <a:pt x="236" y="53"/>
                  <a:pt x="304" y="0"/>
                  <a:pt x="384" y="0"/>
                </a:cubicBezTo>
                <a:close/>
              </a:path>
            </a:pathLst>
          </a:custGeom>
          <a:noFill/>
          <a:ln w="19050" cap="sq">
            <a:solidFill>
              <a:schemeClr val="accent4"/>
            </a:solidFill>
            <a:prstDash val="dash"/>
            <a:miter lim="800000"/>
            <a:headEnd/>
            <a:tailEnd/>
          </a:ln>
          <a:effectLst>
            <a:outerShdw blurRad="63500" sx="101000" sy="101000" algn="ctr" rotWithShape="0">
              <a:prstClr val="black">
                <a:alpha val="10000"/>
              </a:prstClr>
            </a:outerShdw>
          </a:effectLst>
        </p:spPr>
        <p:txBody>
          <a:bodyPr vert="horz" wrap="square" lIns="67222" tIns="33611" rIns="67222" bIns="33611" numCol="1" anchor="t" anchorCtr="0" compatLnSpc="1">
            <a:prstTxWarp prst="textNoShape">
              <a:avLst/>
            </a:prstTxWarp>
          </a:bodyPr>
          <a:lstStyle/>
          <a:p>
            <a:pPr defTabSz="685722">
              <a:defRPr/>
            </a:pPr>
            <a:endParaRPr lang="en-US" sz="1324">
              <a:gradFill>
                <a:gsLst>
                  <a:gs pos="0">
                    <a:srgbClr val="505050"/>
                  </a:gs>
                  <a:gs pos="100000">
                    <a:srgbClr val="505050"/>
                  </a:gs>
                </a:gsLst>
              </a:gradFill>
              <a:latin typeface="Segoe UI"/>
            </a:endParaRPr>
          </a:p>
        </p:txBody>
      </p:sp>
      <p:pic>
        <p:nvPicPr>
          <p:cNvPr id="6" name="Graphic 105">
            <a:extLst>
              <a:ext uri="{FF2B5EF4-FFF2-40B4-BE49-F238E27FC236}">
                <a16:creationId xmlns:a16="http://schemas.microsoft.com/office/drawing/2014/main" id="{B97D502E-E34A-4C17-8D7A-E7C4CC9AE2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15070" y="4013344"/>
            <a:ext cx="336159" cy="159348"/>
          </a:xfrm>
          <a:prstGeom prst="rect">
            <a:avLst/>
          </a:prstGeom>
        </p:spPr>
      </p:pic>
      <p:pic>
        <p:nvPicPr>
          <p:cNvPr id="8" name="Graphic 7">
            <a:extLst>
              <a:ext uri="{FF2B5EF4-FFF2-40B4-BE49-F238E27FC236}">
                <a16:creationId xmlns:a16="http://schemas.microsoft.com/office/drawing/2014/main" id="{2492F1CE-A87A-4DC8-9871-2528F555DE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04967" y="2297999"/>
            <a:ext cx="576139" cy="258817"/>
          </a:xfrm>
          <a:prstGeom prst="rect">
            <a:avLst/>
          </a:prstGeom>
        </p:spPr>
      </p:pic>
      <p:grpSp>
        <p:nvGrpSpPr>
          <p:cNvPr id="196" name="Graphic 194">
            <a:extLst>
              <a:ext uri="{FF2B5EF4-FFF2-40B4-BE49-F238E27FC236}">
                <a16:creationId xmlns:a16="http://schemas.microsoft.com/office/drawing/2014/main" id="{CA778F5F-9963-4F0A-92C3-3270B1E223C1}"/>
              </a:ext>
            </a:extLst>
          </p:cNvPr>
          <p:cNvGrpSpPr/>
          <p:nvPr/>
        </p:nvGrpSpPr>
        <p:grpSpPr>
          <a:xfrm>
            <a:off x="3705407" y="2894971"/>
            <a:ext cx="350017" cy="350017"/>
            <a:chOff x="10849928" y="863324"/>
            <a:chExt cx="476048" cy="476048"/>
          </a:xfrm>
        </p:grpSpPr>
        <p:sp>
          <p:nvSpPr>
            <p:cNvPr id="197" name="Freeform: Shape 196">
              <a:extLst>
                <a:ext uri="{FF2B5EF4-FFF2-40B4-BE49-F238E27FC236}">
                  <a16:creationId xmlns:a16="http://schemas.microsoft.com/office/drawing/2014/main" id="{3DA0C75B-7BED-4B16-882E-3D90BC22B079}"/>
                </a:ext>
              </a:extLst>
            </p:cNvPr>
            <p:cNvSpPr/>
            <p:nvPr/>
          </p:nvSpPr>
          <p:spPr>
            <a:xfrm>
              <a:off x="10849928" y="863324"/>
              <a:ext cx="477000" cy="476047"/>
            </a:xfrm>
            <a:custGeom>
              <a:avLst/>
              <a:gdLst>
                <a:gd name="connsiteX0" fmla="*/ 238024 w 477000"/>
                <a:gd name="connsiteY0" fmla="*/ 476048 h 476047"/>
                <a:gd name="connsiteX1" fmla="*/ 206605 w 477000"/>
                <a:gd name="connsiteY1" fmla="*/ 462719 h 476047"/>
                <a:gd name="connsiteX2" fmla="*/ 13329 w 477000"/>
                <a:gd name="connsiteY2" fmla="*/ 269443 h 476047"/>
                <a:gd name="connsiteX3" fmla="*/ 0 w 477000"/>
                <a:gd name="connsiteY3" fmla="*/ 238024 h 476047"/>
                <a:gd name="connsiteX4" fmla="*/ 13329 w 477000"/>
                <a:gd name="connsiteY4" fmla="*/ 206605 h 476047"/>
                <a:gd name="connsiteX5" fmla="*/ 206605 w 477000"/>
                <a:gd name="connsiteY5" fmla="*/ 13329 h 476047"/>
                <a:gd name="connsiteX6" fmla="*/ 238024 w 477000"/>
                <a:gd name="connsiteY6" fmla="*/ 0 h 476047"/>
                <a:gd name="connsiteX7" fmla="*/ 269443 w 477000"/>
                <a:gd name="connsiteY7" fmla="*/ 13329 h 476047"/>
                <a:gd name="connsiteX8" fmla="*/ 463671 w 477000"/>
                <a:gd name="connsiteY8" fmla="*/ 207557 h 476047"/>
                <a:gd name="connsiteX9" fmla="*/ 477000 w 477000"/>
                <a:gd name="connsiteY9" fmla="*/ 238976 h 476047"/>
                <a:gd name="connsiteX10" fmla="*/ 463671 w 477000"/>
                <a:gd name="connsiteY10" fmla="*/ 270395 h 476047"/>
                <a:gd name="connsiteX11" fmla="*/ 269443 w 477000"/>
                <a:gd name="connsiteY11" fmla="*/ 462719 h 476047"/>
                <a:gd name="connsiteX12" fmla="*/ 238024 w 477000"/>
                <a:gd name="connsiteY12" fmla="*/ 476048 h 47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7000" h="476047">
                  <a:moveTo>
                    <a:pt x="238024" y="476048"/>
                  </a:moveTo>
                  <a:cubicBezTo>
                    <a:pt x="226599" y="476048"/>
                    <a:pt x="215174" y="471288"/>
                    <a:pt x="206605" y="462719"/>
                  </a:cubicBezTo>
                  <a:lnTo>
                    <a:pt x="13329" y="269443"/>
                  </a:lnTo>
                  <a:cubicBezTo>
                    <a:pt x="4760" y="260874"/>
                    <a:pt x="0" y="249449"/>
                    <a:pt x="0" y="238024"/>
                  </a:cubicBezTo>
                  <a:cubicBezTo>
                    <a:pt x="0" y="226599"/>
                    <a:pt x="4760" y="215174"/>
                    <a:pt x="13329" y="206605"/>
                  </a:cubicBezTo>
                  <a:lnTo>
                    <a:pt x="206605" y="13329"/>
                  </a:lnTo>
                  <a:cubicBezTo>
                    <a:pt x="215174" y="4760"/>
                    <a:pt x="226599" y="0"/>
                    <a:pt x="238024" y="0"/>
                  </a:cubicBezTo>
                  <a:cubicBezTo>
                    <a:pt x="249449" y="0"/>
                    <a:pt x="260874" y="4760"/>
                    <a:pt x="269443" y="13329"/>
                  </a:cubicBezTo>
                  <a:lnTo>
                    <a:pt x="463671" y="207557"/>
                  </a:lnTo>
                  <a:cubicBezTo>
                    <a:pt x="472240" y="216126"/>
                    <a:pt x="477000" y="226599"/>
                    <a:pt x="477000" y="238976"/>
                  </a:cubicBezTo>
                  <a:cubicBezTo>
                    <a:pt x="477000" y="250401"/>
                    <a:pt x="472240" y="261826"/>
                    <a:pt x="463671" y="270395"/>
                  </a:cubicBezTo>
                  <a:lnTo>
                    <a:pt x="269443" y="462719"/>
                  </a:lnTo>
                  <a:cubicBezTo>
                    <a:pt x="260874" y="471288"/>
                    <a:pt x="249449" y="476048"/>
                    <a:pt x="238024" y="476048"/>
                  </a:cubicBezTo>
                </a:path>
              </a:pathLst>
            </a:custGeom>
            <a:solidFill>
              <a:schemeClr val="accent5"/>
            </a:solidFill>
            <a:ln w="9335" cap="flat">
              <a:noFill/>
              <a:prstDash val="solid"/>
              <a:miter/>
            </a:ln>
          </p:spPr>
          <p:txBody>
            <a:bodyPr rot="0" spcFirstLastPara="0" vertOverflow="overflow" horzOverflow="overflow" vert="horz" wrap="square" lIns="67232" tIns="33616" rIns="67232" bIns="33616" numCol="1" spcCol="0" rtlCol="0" fromWordArt="0" anchor="ctr" anchorCtr="0" forceAA="0" compatLnSpc="1">
              <a:prstTxWarp prst="textNoShape">
                <a:avLst/>
              </a:prstTxWarp>
              <a:noAutofit/>
            </a:bodyPr>
            <a:lstStyle/>
            <a:p>
              <a:pPr defTabSz="685828">
                <a:defRPr/>
              </a:pPr>
              <a:endParaRPr lang="en-US" sz="1324">
                <a:solidFill>
                  <a:srgbClr val="000000"/>
                </a:solidFill>
                <a:latin typeface="Segoe UI"/>
              </a:endParaRPr>
            </a:p>
          </p:txBody>
        </p:sp>
        <p:sp>
          <p:nvSpPr>
            <p:cNvPr id="198" name="Freeform: Shape 197">
              <a:extLst>
                <a:ext uri="{FF2B5EF4-FFF2-40B4-BE49-F238E27FC236}">
                  <a16:creationId xmlns:a16="http://schemas.microsoft.com/office/drawing/2014/main" id="{CF3548BE-C422-49AB-808F-C3B3A73E7106}"/>
                </a:ext>
              </a:extLst>
            </p:cNvPr>
            <p:cNvSpPr/>
            <p:nvPr/>
          </p:nvSpPr>
          <p:spPr>
            <a:xfrm>
              <a:off x="10849928" y="863324"/>
              <a:ext cx="329425" cy="378934"/>
            </a:xfrm>
            <a:custGeom>
              <a:avLst/>
              <a:gdLst>
                <a:gd name="connsiteX0" fmla="*/ 269443 w 329425"/>
                <a:gd name="connsiteY0" fmla="*/ 13329 h 378934"/>
                <a:gd name="connsiteX1" fmla="*/ 238024 w 329425"/>
                <a:gd name="connsiteY1" fmla="*/ 0 h 378934"/>
                <a:gd name="connsiteX2" fmla="*/ 206605 w 329425"/>
                <a:gd name="connsiteY2" fmla="*/ 13329 h 378934"/>
                <a:gd name="connsiteX3" fmla="*/ 13329 w 329425"/>
                <a:gd name="connsiteY3" fmla="*/ 206605 h 378934"/>
                <a:gd name="connsiteX4" fmla="*/ 0 w 329425"/>
                <a:gd name="connsiteY4" fmla="*/ 238024 h 378934"/>
                <a:gd name="connsiteX5" fmla="*/ 13329 w 329425"/>
                <a:gd name="connsiteY5" fmla="*/ 269443 h 378934"/>
                <a:gd name="connsiteX6" fmla="*/ 122820 w 329425"/>
                <a:gd name="connsiteY6" fmla="*/ 378934 h 378934"/>
                <a:gd name="connsiteX7" fmla="*/ 329425 w 329425"/>
                <a:gd name="connsiteY7" fmla="*/ 73311 h 378934"/>
                <a:gd name="connsiteX8" fmla="*/ 269443 w 329425"/>
                <a:gd name="connsiteY8" fmla="*/ 13329 h 378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425" h="378934">
                  <a:moveTo>
                    <a:pt x="269443" y="13329"/>
                  </a:moveTo>
                  <a:cubicBezTo>
                    <a:pt x="260874" y="4760"/>
                    <a:pt x="249449" y="0"/>
                    <a:pt x="238024" y="0"/>
                  </a:cubicBezTo>
                  <a:cubicBezTo>
                    <a:pt x="226599" y="0"/>
                    <a:pt x="215174" y="4760"/>
                    <a:pt x="206605" y="13329"/>
                  </a:cubicBezTo>
                  <a:lnTo>
                    <a:pt x="13329" y="206605"/>
                  </a:lnTo>
                  <a:cubicBezTo>
                    <a:pt x="4760" y="215174"/>
                    <a:pt x="0" y="226599"/>
                    <a:pt x="0" y="238024"/>
                  </a:cubicBezTo>
                  <a:cubicBezTo>
                    <a:pt x="0" y="249449"/>
                    <a:pt x="4760" y="260874"/>
                    <a:pt x="13329" y="269443"/>
                  </a:cubicBezTo>
                  <a:lnTo>
                    <a:pt x="122820" y="378934"/>
                  </a:lnTo>
                  <a:lnTo>
                    <a:pt x="329425" y="73311"/>
                  </a:lnTo>
                  <a:lnTo>
                    <a:pt x="269443" y="13329"/>
                  </a:lnTo>
                  <a:close/>
                </a:path>
              </a:pathLst>
            </a:custGeom>
            <a:solidFill>
              <a:schemeClr val="accent5"/>
            </a:solidFill>
            <a:ln w="9335" cap="flat">
              <a:noFill/>
              <a:prstDash val="solid"/>
              <a:miter/>
            </a:ln>
          </p:spPr>
          <p:txBody>
            <a:bodyPr rot="0" spcFirstLastPara="0" vertOverflow="overflow" horzOverflow="overflow" vert="horz" wrap="square" lIns="67232" tIns="33616" rIns="67232" bIns="33616" numCol="1" spcCol="0" rtlCol="0" fromWordArt="0" anchor="ctr" anchorCtr="0" forceAA="0" compatLnSpc="1">
              <a:prstTxWarp prst="textNoShape">
                <a:avLst/>
              </a:prstTxWarp>
              <a:noAutofit/>
            </a:bodyPr>
            <a:lstStyle/>
            <a:p>
              <a:pPr defTabSz="685828">
                <a:defRPr/>
              </a:pPr>
              <a:endParaRPr lang="en-US" sz="1324">
                <a:solidFill>
                  <a:srgbClr val="000000"/>
                </a:solidFill>
                <a:latin typeface="Segoe UI"/>
              </a:endParaRPr>
            </a:p>
          </p:txBody>
        </p:sp>
        <p:sp>
          <p:nvSpPr>
            <p:cNvPr id="199" name="Freeform: Shape 198">
              <a:extLst>
                <a:ext uri="{FF2B5EF4-FFF2-40B4-BE49-F238E27FC236}">
                  <a16:creationId xmlns:a16="http://schemas.microsoft.com/office/drawing/2014/main" id="{BA14EE10-47D9-4D56-8DA5-E694756A2A67}"/>
                </a:ext>
              </a:extLst>
            </p:cNvPr>
            <p:cNvSpPr/>
            <p:nvPr/>
          </p:nvSpPr>
          <p:spPr>
            <a:xfrm>
              <a:off x="11025113" y="905216"/>
              <a:ext cx="125676" cy="154239"/>
            </a:xfrm>
            <a:custGeom>
              <a:avLst/>
              <a:gdLst>
                <a:gd name="connsiteX0" fmla="*/ 62838 w 125676"/>
                <a:gd name="connsiteY0" fmla="*/ 0 h 154239"/>
                <a:gd name="connsiteX1" fmla="*/ 0 w 125676"/>
                <a:gd name="connsiteY1" fmla="*/ 62838 h 154239"/>
                <a:gd name="connsiteX2" fmla="*/ 44749 w 125676"/>
                <a:gd name="connsiteY2" fmla="*/ 62838 h 154239"/>
                <a:gd name="connsiteX3" fmla="*/ 44749 w 125676"/>
                <a:gd name="connsiteY3" fmla="*/ 154240 h 154239"/>
                <a:gd name="connsiteX4" fmla="*/ 81880 w 125676"/>
                <a:gd name="connsiteY4" fmla="*/ 154240 h 154239"/>
                <a:gd name="connsiteX5" fmla="*/ 81880 w 125676"/>
                <a:gd name="connsiteY5" fmla="*/ 62838 h 154239"/>
                <a:gd name="connsiteX6" fmla="*/ 125677 w 125676"/>
                <a:gd name="connsiteY6" fmla="*/ 62838 h 154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76" h="154239">
                  <a:moveTo>
                    <a:pt x="62838" y="0"/>
                  </a:moveTo>
                  <a:lnTo>
                    <a:pt x="0" y="62838"/>
                  </a:lnTo>
                  <a:lnTo>
                    <a:pt x="44749" y="62838"/>
                  </a:lnTo>
                  <a:lnTo>
                    <a:pt x="44749" y="154240"/>
                  </a:lnTo>
                  <a:lnTo>
                    <a:pt x="81880" y="154240"/>
                  </a:lnTo>
                  <a:lnTo>
                    <a:pt x="81880" y="62838"/>
                  </a:lnTo>
                  <a:lnTo>
                    <a:pt x="125677" y="62838"/>
                  </a:lnTo>
                  <a:close/>
                </a:path>
              </a:pathLst>
            </a:custGeom>
            <a:solidFill>
              <a:schemeClr val="tx1"/>
            </a:solidFill>
            <a:ln w="9335" cap="flat">
              <a:noFill/>
              <a:prstDash val="solid"/>
              <a:miter/>
            </a:ln>
          </p:spPr>
          <p:txBody>
            <a:bodyPr rot="0" spcFirstLastPara="0" vertOverflow="overflow" horzOverflow="overflow" vert="horz" wrap="square" lIns="67232" tIns="33616" rIns="67232" bIns="33616" numCol="1" spcCol="0" rtlCol="0" fromWordArt="0" anchor="ctr" anchorCtr="0" forceAA="0" compatLnSpc="1">
              <a:prstTxWarp prst="textNoShape">
                <a:avLst/>
              </a:prstTxWarp>
              <a:noAutofit/>
            </a:bodyPr>
            <a:lstStyle/>
            <a:p>
              <a:pPr defTabSz="685828">
                <a:defRPr/>
              </a:pPr>
              <a:endParaRPr lang="en-US" sz="1324">
                <a:solidFill>
                  <a:srgbClr val="000000"/>
                </a:solidFill>
                <a:latin typeface="Segoe UI"/>
              </a:endParaRPr>
            </a:p>
          </p:txBody>
        </p:sp>
        <p:sp>
          <p:nvSpPr>
            <p:cNvPr id="200" name="Freeform: Shape 199">
              <a:extLst>
                <a:ext uri="{FF2B5EF4-FFF2-40B4-BE49-F238E27FC236}">
                  <a16:creationId xmlns:a16="http://schemas.microsoft.com/office/drawing/2014/main" id="{7F9884EF-DD53-4504-8D6C-4A05E51FAB77}"/>
                </a:ext>
              </a:extLst>
            </p:cNvPr>
            <p:cNvSpPr/>
            <p:nvPr/>
          </p:nvSpPr>
          <p:spPr>
            <a:xfrm>
              <a:off x="11025113" y="1145144"/>
              <a:ext cx="125676" cy="152335"/>
            </a:xfrm>
            <a:custGeom>
              <a:avLst/>
              <a:gdLst>
                <a:gd name="connsiteX0" fmla="*/ 62838 w 125676"/>
                <a:gd name="connsiteY0" fmla="*/ 152335 h 152335"/>
                <a:gd name="connsiteX1" fmla="*/ 125677 w 125676"/>
                <a:gd name="connsiteY1" fmla="*/ 89497 h 152335"/>
                <a:gd name="connsiteX2" fmla="*/ 80928 w 125676"/>
                <a:gd name="connsiteY2" fmla="*/ 89497 h 152335"/>
                <a:gd name="connsiteX3" fmla="*/ 80928 w 125676"/>
                <a:gd name="connsiteY3" fmla="*/ 0 h 152335"/>
                <a:gd name="connsiteX4" fmla="*/ 43796 w 125676"/>
                <a:gd name="connsiteY4" fmla="*/ 0 h 152335"/>
                <a:gd name="connsiteX5" fmla="*/ 43796 w 125676"/>
                <a:gd name="connsiteY5" fmla="*/ 89497 h 152335"/>
                <a:gd name="connsiteX6" fmla="*/ 0 w 125676"/>
                <a:gd name="connsiteY6" fmla="*/ 89497 h 15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76" h="152335">
                  <a:moveTo>
                    <a:pt x="62838" y="152335"/>
                  </a:moveTo>
                  <a:lnTo>
                    <a:pt x="125677" y="89497"/>
                  </a:lnTo>
                  <a:lnTo>
                    <a:pt x="80928" y="89497"/>
                  </a:lnTo>
                  <a:lnTo>
                    <a:pt x="80928" y="0"/>
                  </a:lnTo>
                  <a:lnTo>
                    <a:pt x="43796" y="0"/>
                  </a:lnTo>
                  <a:lnTo>
                    <a:pt x="43796" y="89497"/>
                  </a:lnTo>
                  <a:lnTo>
                    <a:pt x="0" y="89497"/>
                  </a:lnTo>
                  <a:close/>
                </a:path>
              </a:pathLst>
            </a:custGeom>
            <a:solidFill>
              <a:schemeClr val="tx1"/>
            </a:solidFill>
            <a:ln w="9335" cap="flat">
              <a:noFill/>
              <a:prstDash val="solid"/>
              <a:miter/>
            </a:ln>
          </p:spPr>
          <p:txBody>
            <a:bodyPr rot="0" spcFirstLastPara="0" vertOverflow="overflow" horzOverflow="overflow" vert="horz" wrap="square" lIns="67232" tIns="33616" rIns="67232" bIns="33616" numCol="1" spcCol="0" rtlCol="0" fromWordArt="0" anchor="ctr" anchorCtr="0" forceAA="0" compatLnSpc="1">
              <a:prstTxWarp prst="textNoShape">
                <a:avLst/>
              </a:prstTxWarp>
              <a:noAutofit/>
            </a:bodyPr>
            <a:lstStyle/>
            <a:p>
              <a:pPr defTabSz="685828">
                <a:defRPr/>
              </a:pPr>
              <a:endParaRPr lang="en-US" sz="1324">
                <a:solidFill>
                  <a:srgbClr val="000000"/>
                </a:solidFill>
                <a:latin typeface="Segoe UI"/>
              </a:endParaRPr>
            </a:p>
          </p:txBody>
        </p:sp>
        <p:sp>
          <p:nvSpPr>
            <p:cNvPr id="201" name="Freeform: Shape 200">
              <a:extLst>
                <a:ext uri="{FF2B5EF4-FFF2-40B4-BE49-F238E27FC236}">
                  <a16:creationId xmlns:a16="http://schemas.microsoft.com/office/drawing/2014/main" id="{4629E91F-6887-40F7-9A33-5BFE795B0546}"/>
                </a:ext>
              </a:extLst>
            </p:cNvPr>
            <p:cNvSpPr/>
            <p:nvPr/>
          </p:nvSpPr>
          <p:spPr>
            <a:xfrm>
              <a:off x="11117466" y="1038509"/>
              <a:ext cx="147574" cy="125676"/>
            </a:xfrm>
            <a:custGeom>
              <a:avLst/>
              <a:gdLst>
                <a:gd name="connsiteX0" fmla="*/ 0 w 147574"/>
                <a:gd name="connsiteY0" fmla="*/ 62838 h 125676"/>
                <a:gd name="connsiteX1" fmla="*/ 62838 w 147574"/>
                <a:gd name="connsiteY1" fmla="*/ 125677 h 125676"/>
                <a:gd name="connsiteX2" fmla="*/ 62838 w 147574"/>
                <a:gd name="connsiteY2" fmla="*/ 81880 h 125676"/>
                <a:gd name="connsiteX3" fmla="*/ 147575 w 147574"/>
                <a:gd name="connsiteY3" fmla="*/ 81880 h 125676"/>
                <a:gd name="connsiteX4" fmla="*/ 147575 w 147574"/>
                <a:gd name="connsiteY4" fmla="*/ 43796 h 125676"/>
                <a:gd name="connsiteX5" fmla="*/ 62838 w 147574"/>
                <a:gd name="connsiteY5" fmla="*/ 43796 h 125676"/>
                <a:gd name="connsiteX6" fmla="*/ 62838 w 147574"/>
                <a:gd name="connsiteY6" fmla="*/ 0 h 12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574" h="125676">
                  <a:moveTo>
                    <a:pt x="0" y="62838"/>
                  </a:moveTo>
                  <a:lnTo>
                    <a:pt x="62838" y="125677"/>
                  </a:lnTo>
                  <a:lnTo>
                    <a:pt x="62838" y="81880"/>
                  </a:lnTo>
                  <a:lnTo>
                    <a:pt x="147575" y="81880"/>
                  </a:lnTo>
                  <a:lnTo>
                    <a:pt x="147575" y="43796"/>
                  </a:lnTo>
                  <a:lnTo>
                    <a:pt x="62838" y="43796"/>
                  </a:lnTo>
                  <a:lnTo>
                    <a:pt x="62838" y="0"/>
                  </a:lnTo>
                  <a:close/>
                </a:path>
              </a:pathLst>
            </a:custGeom>
            <a:solidFill>
              <a:schemeClr val="tx1"/>
            </a:solidFill>
            <a:ln w="9335" cap="flat">
              <a:noFill/>
              <a:prstDash val="solid"/>
              <a:miter/>
            </a:ln>
          </p:spPr>
          <p:txBody>
            <a:bodyPr rot="0" spcFirstLastPara="0" vertOverflow="overflow" horzOverflow="overflow" vert="horz" wrap="square" lIns="67232" tIns="33616" rIns="67232" bIns="33616" numCol="1" spcCol="0" rtlCol="0" fromWordArt="0" anchor="ctr" anchorCtr="0" forceAA="0" compatLnSpc="1">
              <a:prstTxWarp prst="textNoShape">
                <a:avLst/>
              </a:prstTxWarp>
              <a:noAutofit/>
            </a:bodyPr>
            <a:lstStyle/>
            <a:p>
              <a:pPr defTabSz="685828">
                <a:defRPr/>
              </a:pPr>
              <a:endParaRPr lang="en-US" sz="1324">
                <a:solidFill>
                  <a:srgbClr val="000000"/>
                </a:solidFill>
                <a:latin typeface="Segoe UI"/>
              </a:endParaRPr>
            </a:p>
          </p:txBody>
        </p:sp>
        <p:sp>
          <p:nvSpPr>
            <p:cNvPr id="202" name="Freeform: Shape 201">
              <a:extLst>
                <a:ext uri="{FF2B5EF4-FFF2-40B4-BE49-F238E27FC236}">
                  <a16:creationId xmlns:a16="http://schemas.microsoft.com/office/drawing/2014/main" id="{5C665B60-5324-4231-A875-5ABD3D1C1E9F}"/>
                </a:ext>
              </a:extLst>
            </p:cNvPr>
            <p:cNvSpPr/>
            <p:nvPr/>
          </p:nvSpPr>
          <p:spPr>
            <a:xfrm>
              <a:off x="10910862" y="1038509"/>
              <a:ext cx="148526" cy="125676"/>
            </a:xfrm>
            <a:custGeom>
              <a:avLst/>
              <a:gdLst>
                <a:gd name="connsiteX0" fmla="*/ 148527 w 148526"/>
                <a:gd name="connsiteY0" fmla="*/ 62838 h 125676"/>
                <a:gd name="connsiteX1" fmla="*/ 85689 w 148526"/>
                <a:gd name="connsiteY1" fmla="*/ 0 h 125676"/>
                <a:gd name="connsiteX2" fmla="*/ 85689 w 148526"/>
                <a:gd name="connsiteY2" fmla="*/ 43796 h 125676"/>
                <a:gd name="connsiteX3" fmla="*/ 0 w 148526"/>
                <a:gd name="connsiteY3" fmla="*/ 43796 h 125676"/>
                <a:gd name="connsiteX4" fmla="*/ 0 w 148526"/>
                <a:gd name="connsiteY4" fmla="*/ 81880 h 125676"/>
                <a:gd name="connsiteX5" fmla="*/ 85689 w 148526"/>
                <a:gd name="connsiteY5" fmla="*/ 81880 h 125676"/>
                <a:gd name="connsiteX6" fmla="*/ 85689 w 148526"/>
                <a:gd name="connsiteY6" fmla="*/ 125677 h 12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26" h="125676">
                  <a:moveTo>
                    <a:pt x="148527" y="62838"/>
                  </a:moveTo>
                  <a:lnTo>
                    <a:pt x="85689" y="0"/>
                  </a:lnTo>
                  <a:lnTo>
                    <a:pt x="85689" y="43796"/>
                  </a:lnTo>
                  <a:lnTo>
                    <a:pt x="0" y="43796"/>
                  </a:lnTo>
                  <a:lnTo>
                    <a:pt x="0" y="81880"/>
                  </a:lnTo>
                  <a:lnTo>
                    <a:pt x="85689" y="81880"/>
                  </a:lnTo>
                  <a:lnTo>
                    <a:pt x="85689" y="125677"/>
                  </a:lnTo>
                  <a:close/>
                </a:path>
              </a:pathLst>
            </a:custGeom>
            <a:solidFill>
              <a:schemeClr val="tx1"/>
            </a:solidFill>
            <a:ln w="9335" cap="flat">
              <a:noFill/>
              <a:prstDash val="solid"/>
              <a:miter/>
            </a:ln>
          </p:spPr>
          <p:txBody>
            <a:bodyPr rot="0" spcFirstLastPara="0" vertOverflow="overflow" horzOverflow="overflow" vert="horz" wrap="square" lIns="67232" tIns="33616" rIns="67232" bIns="33616" numCol="1" spcCol="0" rtlCol="0" fromWordArt="0" anchor="ctr" anchorCtr="0" forceAA="0" compatLnSpc="1">
              <a:prstTxWarp prst="textNoShape">
                <a:avLst/>
              </a:prstTxWarp>
              <a:noAutofit/>
            </a:bodyPr>
            <a:lstStyle/>
            <a:p>
              <a:pPr defTabSz="685828">
                <a:defRPr/>
              </a:pPr>
              <a:endParaRPr lang="en-US" sz="1324">
                <a:solidFill>
                  <a:srgbClr val="000000"/>
                </a:solidFill>
                <a:latin typeface="Segoe UI"/>
              </a:endParaRPr>
            </a:p>
          </p:txBody>
        </p:sp>
      </p:grpSp>
      <p:grpSp>
        <p:nvGrpSpPr>
          <p:cNvPr id="10" name="Group 9">
            <a:extLst>
              <a:ext uri="{FF2B5EF4-FFF2-40B4-BE49-F238E27FC236}">
                <a16:creationId xmlns:a16="http://schemas.microsoft.com/office/drawing/2014/main" id="{716CA421-91B2-4AB6-A450-9ABA9776E9D8}"/>
              </a:ext>
            </a:extLst>
          </p:cNvPr>
          <p:cNvGrpSpPr/>
          <p:nvPr/>
        </p:nvGrpSpPr>
        <p:grpSpPr>
          <a:xfrm>
            <a:off x="5778231" y="2898236"/>
            <a:ext cx="350717" cy="350017"/>
            <a:chOff x="5785633" y="3192494"/>
            <a:chExt cx="350717" cy="350017"/>
          </a:xfrm>
        </p:grpSpPr>
        <p:sp>
          <p:nvSpPr>
            <p:cNvPr id="204" name="Freeform: Shape 203">
              <a:extLst>
                <a:ext uri="{FF2B5EF4-FFF2-40B4-BE49-F238E27FC236}">
                  <a16:creationId xmlns:a16="http://schemas.microsoft.com/office/drawing/2014/main" id="{AE04F360-1DB6-46C9-8007-30E9090F4126}"/>
                </a:ext>
              </a:extLst>
            </p:cNvPr>
            <p:cNvSpPr/>
            <p:nvPr/>
          </p:nvSpPr>
          <p:spPr>
            <a:xfrm>
              <a:off x="5785633" y="3192494"/>
              <a:ext cx="350717" cy="350017"/>
            </a:xfrm>
            <a:custGeom>
              <a:avLst/>
              <a:gdLst>
                <a:gd name="connsiteX0" fmla="*/ 238024 w 477000"/>
                <a:gd name="connsiteY0" fmla="*/ 476048 h 476047"/>
                <a:gd name="connsiteX1" fmla="*/ 206605 w 477000"/>
                <a:gd name="connsiteY1" fmla="*/ 462719 h 476047"/>
                <a:gd name="connsiteX2" fmla="*/ 13329 w 477000"/>
                <a:gd name="connsiteY2" fmla="*/ 269443 h 476047"/>
                <a:gd name="connsiteX3" fmla="*/ 0 w 477000"/>
                <a:gd name="connsiteY3" fmla="*/ 238024 h 476047"/>
                <a:gd name="connsiteX4" fmla="*/ 13329 w 477000"/>
                <a:gd name="connsiteY4" fmla="*/ 206605 h 476047"/>
                <a:gd name="connsiteX5" fmla="*/ 206605 w 477000"/>
                <a:gd name="connsiteY5" fmla="*/ 13329 h 476047"/>
                <a:gd name="connsiteX6" fmla="*/ 238024 w 477000"/>
                <a:gd name="connsiteY6" fmla="*/ 0 h 476047"/>
                <a:gd name="connsiteX7" fmla="*/ 269443 w 477000"/>
                <a:gd name="connsiteY7" fmla="*/ 13329 h 476047"/>
                <a:gd name="connsiteX8" fmla="*/ 463671 w 477000"/>
                <a:gd name="connsiteY8" fmla="*/ 207557 h 476047"/>
                <a:gd name="connsiteX9" fmla="*/ 477000 w 477000"/>
                <a:gd name="connsiteY9" fmla="*/ 238976 h 476047"/>
                <a:gd name="connsiteX10" fmla="*/ 463671 w 477000"/>
                <a:gd name="connsiteY10" fmla="*/ 270395 h 476047"/>
                <a:gd name="connsiteX11" fmla="*/ 269443 w 477000"/>
                <a:gd name="connsiteY11" fmla="*/ 462719 h 476047"/>
                <a:gd name="connsiteX12" fmla="*/ 238024 w 477000"/>
                <a:gd name="connsiteY12" fmla="*/ 476048 h 47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7000" h="476047">
                  <a:moveTo>
                    <a:pt x="238024" y="476048"/>
                  </a:moveTo>
                  <a:cubicBezTo>
                    <a:pt x="226599" y="476048"/>
                    <a:pt x="215174" y="471288"/>
                    <a:pt x="206605" y="462719"/>
                  </a:cubicBezTo>
                  <a:lnTo>
                    <a:pt x="13329" y="269443"/>
                  </a:lnTo>
                  <a:cubicBezTo>
                    <a:pt x="4760" y="260874"/>
                    <a:pt x="0" y="249449"/>
                    <a:pt x="0" y="238024"/>
                  </a:cubicBezTo>
                  <a:cubicBezTo>
                    <a:pt x="0" y="226599"/>
                    <a:pt x="4760" y="215174"/>
                    <a:pt x="13329" y="206605"/>
                  </a:cubicBezTo>
                  <a:lnTo>
                    <a:pt x="206605" y="13329"/>
                  </a:lnTo>
                  <a:cubicBezTo>
                    <a:pt x="215174" y="4760"/>
                    <a:pt x="226599" y="0"/>
                    <a:pt x="238024" y="0"/>
                  </a:cubicBezTo>
                  <a:cubicBezTo>
                    <a:pt x="249449" y="0"/>
                    <a:pt x="260874" y="4760"/>
                    <a:pt x="269443" y="13329"/>
                  </a:cubicBezTo>
                  <a:lnTo>
                    <a:pt x="463671" y="207557"/>
                  </a:lnTo>
                  <a:cubicBezTo>
                    <a:pt x="472240" y="216126"/>
                    <a:pt x="477000" y="226599"/>
                    <a:pt x="477000" y="238976"/>
                  </a:cubicBezTo>
                  <a:cubicBezTo>
                    <a:pt x="477000" y="250401"/>
                    <a:pt x="472240" y="261826"/>
                    <a:pt x="463671" y="270395"/>
                  </a:cubicBezTo>
                  <a:lnTo>
                    <a:pt x="269443" y="462719"/>
                  </a:lnTo>
                  <a:cubicBezTo>
                    <a:pt x="260874" y="471288"/>
                    <a:pt x="249449" y="476048"/>
                    <a:pt x="238024" y="476048"/>
                  </a:cubicBezTo>
                </a:path>
              </a:pathLst>
            </a:custGeom>
            <a:solidFill>
              <a:schemeClr val="accent5"/>
            </a:solidFill>
            <a:ln w="9335" cap="flat">
              <a:noFill/>
              <a:prstDash val="solid"/>
              <a:miter/>
            </a:ln>
          </p:spPr>
          <p:txBody>
            <a:bodyPr rtlCol="0" anchor="ctr"/>
            <a:lstStyle/>
            <a:p>
              <a:pPr defTabSz="685828">
                <a:defRPr/>
              </a:pPr>
              <a:endParaRPr lang="en-US" sz="1324">
                <a:solidFill>
                  <a:srgbClr val="000000"/>
                </a:solidFill>
                <a:latin typeface="Segoe UI"/>
              </a:endParaRPr>
            </a:p>
          </p:txBody>
        </p:sp>
        <p:sp>
          <p:nvSpPr>
            <p:cNvPr id="205" name="Freeform: Shape 204">
              <a:extLst>
                <a:ext uri="{FF2B5EF4-FFF2-40B4-BE49-F238E27FC236}">
                  <a16:creationId xmlns:a16="http://schemas.microsoft.com/office/drawing/2014/main" id="{57970847-6410-413F-AD84-94C40DC93390}"/>
                </a:ext>
              </a:extLst>
            </p:cNvPr>
            <p:cNvSpPr/>
            <p:nvPr/>
          </p:nvSpPr>
          <p:spPr>
            <a:xfrm>
              <a:off x="5785633" y="3192494"/>
              <a:ext cx="242212" cy="278614"/>
            </a:xfrm>
            <a:custGeom>
              <a:avLst/>
              <a:gdLst>
                <a:gd name="connsiteX0" fmla="*/ 269443 w 329425"/>
                <a:gd name="connsiteY0" fmla="*/ 13329 h 378934"/>
                <a:gd name="connsiteX1" fmla="*/ 238024 w 329425"/>
                <a:gd name="connsiteY1" fmla="*/ 0 h 378934"/>
                <a:gd name="connsiteX2" fmla="*/ 206605 w 329425"/>
                <a:gd name="connsiteY2" fmla="*/ 13329 h 378934"/>
                <a:gd name="connsiteX3" fmla="*/ 13329 w 329425"/>
                <a:gd name="connsiteY3" fmla="*/ 206605 h 378934"/>
                <a:gd name="connsiteX4" fmla="*/ 0 w 329425"/>
                <a:gd name="connsiteY4" fmla="*/ 238024 h 378934"/>
                <a:gd name="connsiteX5" fmla="*/ 13329 w 329425"/>
                <a:gd name="connsiteY5" fmla="*/ 269443 h 378934"/>
                <a:gd name="connsiteX6" fmla="*/ 122820 w 329425"/>
                <a:gd name="connsiteY6" fmla="*/ 378934 h 378934"/>
                <a:gd name="connsiteX7" fmla="*/ 329425 w 329425"/>
                <a:gd name="connsiteY7" fmla="*/ 73311 h 378934"/>
                <a:gd name="connsiteX8" fmla="*/ 269443 w 329425"/>
                <a:gd name="connsiteY8" fmla="*/ 13329 h 378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425" h="378934">
                  <a:moveTo>
                    <a:pt x="269443" y="13329"/>
                  </a:moveTo>
                  <a:cubicBezTo>
                    <a:pt x="260874" y="4760"/>
                    <a:pt x="249449" y="0"/>
                    <a:pt x="238024" y="0"/>
                  </a:cubicBezTo>
                  <a:cubicBezTo>
                    <a:pt x="226599" y="0"/>
                    <a:pt x="215174" y="4760"/>
                    <a:pt x="206605" y="13329"/>
                  </a:cubicBezTo>
                  <a:lnTo>
                    <a:pt x="13329" y="206605"/>
                  </a:lnTo>
                  <a:cubicBezTo>
                    <a:pt x="4760" y="215174"/>
                    <a:pt x="0" y="226599"/>
                    <a:pt x="0" y="238024"/>
                  </a:cubicBezTo>
                  <a:cubicBezTo>
                    <a:pt x="0" y="249449"/>
                    <a:pt x="4760" y="260874"/>
                    <a:pt x="13329" y="269443"/>
                  </a:cubicBezTo>
                  <a:lnTo>
                    <a:pt x="122820" y="378934"/>
                  </a:lnTo>
                  <a:lnTo>
                    <a:pt x="329425" y="73311"/>
                  </a:lnTo>
                  <a:lnTo>
                    <a:pt x="269443" y="13329"/>
                  </a:lnTo>
                  <a:close/>
                </a:path>
              </a:pathLst>
            </a:custGeom>
            <a:solidFill>
              <a:schemeClr val="accent5"/>
            </a:solidFill>
            <a:ln w="9335" cap="flat">
              <a:noFill/>
              <a:prstDash val="solid"/>
              <a:miter/>
            </a:ln>
          </p:spPr>
          <p:txBody>
            <a:bodyPr rtlCol="0" anchor="ctr"/>
            <a:lstStyle/>
            <a:p>
              <a:pPr defTabSz="685828">
                <a:defRPr/>
              </a:pPr>
              <a:endParaRPr lang="en-US" sz="1324">
                <a:solidFill>
                  <a:srgbClr val="000000"/>
                </a:solidFill>
                <a:latin typeface="Segoe UI"/>
              </a:endParaRPr>
            </a:p>
          </p:txBody>
        </p:sp>
        <p:sp>
          <p:nvSpPr>
            <p:cNvPr id="206" name="Freeform: Shape 205">
              <a:extLst>
                <a:ext uri="{FF2B5EF4-FFF2-40B4-BE49-F238E27FC236}">
                  <a16:creationId xmlns:a16="http://schemas.microsoft.com/office/drawing/2014/main" id="{49CCB3F8-F263-4233-8258-9B55F547EEFD}"/>
                </a:ext>
              </a:extLst>
            </p:cNvPr>
            <p:cNvSpPr/>
            <p:nvPr/>
          </p:nvSpPr>
          <p:spPr>
            <a:xfrm>
              <a:off x="5914439" y="3223296"/>
              <a:ext cx="92404" cy="113405"/>
            </a:xfrm>
            <a:custGeom>
              <a:avLst/>
              <a:gdLst>
                <a:gd name="connsiteX0" fmla="*/ 62838 w 125676"/>
                <a:gd name="connsiteY0" fmla="*/ 0 h 154239"/>
                <a:gd name="connsiteX1" fmla="*/ 0 w 125676"/>
                <a:gd name="connsiteY1" fmla="*/ 62838 h 154239"/>
                <a:gd name="connsiteX2" fmla="*/ 44749 w 125676"/>
                <a:gd name="connsiteY2" fmla="*/ 62838 h 154239"/>
                <a:gd name="connsiteX3" fmla="*/ 44749 w 125676"/>
                <a:gd name="connsiteY3" fmla="*/ 154240 h 154239"/>
                <a:gd name="connsiteX4" fmla="*/ 81880 w 125676"/>
                <a:gd name="connsiteY4" fmla="*/ 154240 h 154239"/>
                <a:gd name="connsiteX5" fmla="*/ 81880 w 125676"/>
                <a:gd name="connsiteY5" fmla="*/ 62838 h 154239"/>
                <a:gd name="connsiteX6" fmla="*/ 125677 w 125676"/>
                <a:gd name="connsiteY6" fmla="*/ 62838 h 154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76" h="154239">
                  <a:moveTo>
                    <a:pt x="62838" y="0"/>
                  </a:moveTo>
                  <a:lnTo>
                    <a:pt x="0" y="62838"/>
                  </a:lnTo>
                  <a:lnTo>
                    <a:pt x="44749" y="62838"/>
                  </a:lnTo>
                  <a:lnTo>
                    <a:pt x="44749" y="154240"/>
                  </a:lnTo>
                  <a:lnTo>
                    <a:pt x="81880" y="154240"/>
                  </a:lnTo>
                  <a:lnTo>
                    <a:pt x="81880" y="62838"/>
                  </a:lnTo>
                  <a:lnTo>
                    <a:pt x="125677" y="62838"/>
                  </a:lnTo>
                  <a:close/>
                </a:path>
              </a:pathLst>
            </a:custGeom>
            <a:solidFill>
              <a:schemeClr val="tx1"/>
            </a:solidFill>
            <a:ln w="9335" cap="flat">
              <a:noFill/>
              <a:prstDash val="solid"/>
              <a:miter/>
            </a:ln>
          </p:spPr>
          <p:txBody>
            <a:bodyPr rtlCol="0" anchor="ctr"/>
            <a:lstStyle/>
            <a:p>
              <a:pPr defTabSz="685828">
                <a:defRPr/>
              </a:pPr>
              <a:endParaRPr lang="en-US" sz="1324">
                <a:solidFill>
                  <a:srgbClr val="000000"/>
                </a:solidFill>
                <a:latin typeface="Segoe UI"/>
              </a:endParaRPr>
            </a:p>
          </p:txBody>
        </p:sp>
        <p:sp>
          <p:nvSpPr>
            <p:cNvPr id="207" name="Freeform: Shape 206">
              <a:extLst>
                <a:ext uri="{FF2B5EF4-FFF2-40B4-BE49-F238E27FC236}">
                  <a16:creationId xmlns:a16="http://schemas.microsoft.com/office/drawing/2014/main" id="{197B4E84-D1FD-404D-8324-C7FA70E32B74}"/>
                </a:ext>
              </a:extLst>
            </p:cNvPr>
            <p:cNvSpPr/>
            <p:nvPr/>
          </p:nvSpPr>
          <p:spPr>
            <a:xfrm>
              <a:off x="5914439" y="3399705"/>
              <a:ext cx="92404" cy="112005"/>
            </a:xfrm>
            <a:custGeom>
              <a:avLst/>
              <a:gdLst>
                <a:gd name="connsiteX0" fmla="*/ 62838 w 125676"/>
                <a:gd name="connsiteY0" fmla="*/ 152335 h 152335"/>
                <a:gd name="connsiteX1" fmla="*/ 125677 w 125676"/>
                <a:gd name="connsiteY1" fmla="*/ 89497 h 152335"/>
                <a:gd name="connsiteX2" fmla="*/ 80928 w 125676"/>
                <a:gd name="connsiteY2" fmla="*/ 89497 h 152335"/>
                <a:gd name="connsiteX3" fmla="*/ 80928 w 125676"/>
                <a:gd name="connsiteY3" fmla="*/ 0 h 152335"/>
                <a:gd name="connsiteX4" fmla="*/ 43796 w 125676"/>
                <a:gd name="connsiteY4" fmla="*/ 0 h 152335"/>
                <a:gd name="connsiteX5" fmla="*/ 43796 w 125676"/>
                <a:gd name="connsiteY5" fmla="*/ 89497 h 152335"/>
                <a:gd name="connsiteX6" fmla="*/ 0 w 125676"/>
                <a:gd name="connsiteY6" fmla="*/ 89497 h 15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76" h="152335">
                  <a:moveTo>
                    <a:pt x="62838" y="152335"/>
                  </a:moveTo>
                  <a:lnTo>
                    <a:pt x="125677" y="89497"/>
                  </a:lnTo>
                  <a:lnTo>
                    <a:pt x="80928" y="89497"/>
                  </a:lnTo>
                  <a:lnTo>
                    <a:pt x="80928" y="0"/>
                  </a:lnTo>
                  <a:lnTo>
                    <a:pt x="43796" y="0"/>
                  </a:lnTo>
                  <a:lnTo>
                    <a:pt x="43796" y="89497"/>
                  </a:lnTo>
                  <a:lnTo>
                    <a:pt x="0" y="89497"/>
                  </a:lnTo>
                  <a:close/>
                </a:path>
              </a:pathLst>
            </a:custGeom>
            <a:solidFill>
              <a:schemeClr val="tx1"/>
            </a:solidFill>
            <a:ln w="9335" cap="flat">
              <a:noFill/>
              <a:prstDash val="solid"/>
              <a:miter/>
            </a:ln>
          </p:spPr>
          <p:txBody>
            <a:bodyPr rtlCol="0" anchor="ctr"/>
            <a:lstStyle/>
            <a:p>
              <a:pPr defTabSz="685828">
                <a:defRPr/>
              </a:pPr>
              <a:endParaRPr lang="en-US" sz="1324">
                <a:solidFill>
                  <a:srgbClr val="000000"/>
                </a:solidFill>
                <a:latin typeface="Segoe UI"/>
              </a:endParaRPr>
            </a:p>
          </p:txBody>
        </p:sp>
        <p:sp>
          <p:nvSpPr>
            <p:cNvPr id="208" name="Freeform: Shape 207">
              <a:extLst>
                <a:ext uri="{FF2B5EF4-FFF2-40B4-BE49-F238E27FC236}">
                  <a16:creationId xmlns:a16="http://schemas.microsoft.com/office/drawing/2014/main" id="{4054402C-DAAE-4ED9-8905-F17EBF4D43F8}"/>
                </a:ext>
              </a:extLst>
            </p:cNvPr>
            <p:cNvSpPr/>
            <p:nvPr/>
          </p:nvSpPr>
          <p:spPr>
            <a:xfrm>
              <a:off x="5982342" y="3321300"/>
              <a:ext cx="108505" cy="92404"/>
            </a:xfrm>
            <a:custGeom>
              <a:avLst/>
              <a:gdLst>
                <a:gd name="connsiteX0" fmla="*/ 0 w 147574"/>
                <a:gd name="connsiteY0" fmla="*/ 62838 h 125676"/>
                <a:gd name="connsiteX1" fmla="*/ 62838 w 147574"/>
                <a:gd name="connsiteY1" fmla="*/ 125677 h 125676"/>
                <a:gd name="connsiteX2" fmla="*/ 62838 w 147574"/>
                <a:gd name="connsiteY2" fmla="*/ 81880 h 125676"/>
                <a:gd name="connsiteX3" fmla="*/ 147575 w 147574"/>
                <a:gd name="connsiteY3" fmla="*/ 81880 h 125676"/>
                <a:gd name="connsiteX4" fmla="*/ 147575 w 147574"/>
                <a:gd name="connsiteY4" fmla="*/ 43796 h 125676"/>
                <a:gd name="connsiteX5" fmla="*/ 62838 w 147574"/>
                <a:gd name="connsiteY5" fmla="*/ 43796 h 125676"/>
                <a:gd name="connsiteX6" fmla="*/ 62838 w 147574"/>
                <a:gd name="connsiteY6" fmla="*/ 0 h 12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574" h="125676">
                  <a:moveTo>
                    <a:pt x="0" y="62838"/>
                  </a:moveTo>
                  <a:lnTo>
                    <a:pt x="62838" y="125677"/>
                  </a:lnTo>
                  <a:lnTo>
                    <a:pt x="62838" y="81880"/>
                  </a:lnTo>
                  <a:lnTo>
                    <a:pt x="147575" y="81880"/>
                  </a:lnTo>
                  <a:lnTo>
                    <a:pt x="147575" y="43796"/>
                  </a:lnTo>
                  <a:lnTo>
                    <a:pt x="62838" y="43796"/>
                  </a:lnTo>
                  <a:lnTo>
                    <a:pt x="62838" y="0"/>
                  </a:lnTo>
                  <a:close/>
                </a:path>
              </a:pathLst>
            </a:custGeom>
            <a:solidFill>
              <a:schemeClr val="tx1"/>
            </a:solidFill>
            <a:ln w="9335" cap="flat">
              <a:noFill/>
              <a:prstDash val="solid"/>
              <a:miter/>
            </a:ln>
          </p:spPr>
          <p:txBody>
            <a:bodyPr rtlCol="0" anchor="ctr"/>
            <a:lstStyle/>
            <a:p>
              <a:pPr defTabSz="685828">
                <a:defRPr/>
              </a:pPr>
              <a:endParaRPr lang="en-US" sz="1324">
                <a:solidFill>
                  <a:srgbClr val="000000"/>
                </a:solidFill>
                <a:latin typeface="Segoe UI"/>
              </a:endParaRPr>
            </a:p>
          </p:txBody>
        </p:sp>
        <p:sp>
          <p:nvSpPr>
            <p:cNvPr id="209" name="Freeform: Shape 208">
              <a:extLst>
                <a:ext uri="{FF2B5EF4-FFF2-40B4-BE49-F238E27FC236}">
                  <a16:creationId xmlns:a16="http://schemas.microsoft.com/office/drawing/2014/main" id="{BC476826-6F88-4857-8FC0-DB043AC1669E}"/>
                </a:ext>
              </a:extLst>
            </p:cNvPr>
            <p:cNvSpPr/>
            <p:nvPr/>
          </p:nvSpPr>
          <p:spPr>
            <a:xfrm>
              <a:off x="5830435" y="3321300"/>
              <a:ext cx="109205" cy="92404"/>
            </a:xfrm>
            <a:custGeom>
              <a:avLst/>
              <a:gdLst>
                <a:gd name="connsiteX0" fmla="*/ 148527 w 148526"/>
                <a:gd name="connsiteY0" fmla="*/ 62838 h 125676"/>
                <a:gd name="connsiteX1" fmla="*/ 85689 w 148526"/>
                <a:gd name="connsiteY1" fmla="*/ 0 h 125676"/>
                <a:gd name="connsiteX2" fmla="*/ 85689 w 148526"/>
                <a:gd name="connsiteY2" fmla="*/ 43796 h 125676"/>
                <a:gd name="connsiteX3" fmla="*/ 0 w 148526"/>
                <a:gd name="connsiteY3" fmla="*/ 43796 h 125676"/>
                <a:gd name="connsiteX4" fmla="*/ 0 w 148526"/>
                <a:gd name="connsiteY4" fmla="*/ 81880 h 125676"/>
                <a:gd name="connsiteX5" fmla="*/ 85689 w 148526"/>
                <a:gd name="connsiteY5" fmla="*/ 81880 h 125676"/>
                <a:gd name="connsiteX6" fmla="*/ 85689 w 148526"/>
                <a:gd name="connsiteY6" fmla="*/ 125677 h 12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26" h="125676">
                  <a:moveTo>
                    <a:pt x="148527" y="62838"/>
                  </a:moveTo>
                  <a:lnTo>
                    <a:pt x="85689" y="0"/>
                  </a:lnTo>
                  <a:lnTo>
                    <a:pt x="85689" y="43796"/>
                  </a:lnTo>
                  <a:lnTo>
                    <a:pt x="0" y="43796"/>
                  </a:lnTo>
                  <a:lnTo>
                    <a:pt x="0" y="81880"/>
                  </a:lnTo>
                  <a:lnTo>
                    <a:pt x="85689" y="81880"/>
                  </a:lnTo>
                  <a:lnTo>
                    <a:pt x="85689" y="125677"/>
                  </a:lnTo>
                  <a:close/>
                </a:path>
              </a:pathLst>
            </a:custGeom>
            <a:solidFill>
              <a:schemeClr val="tx1"/>
            </a:solidFill>
            <a:ln w="9335" cap="flat">
              <a:noFill/>
              <a:prstDash val="solid"/>
              <a:miter/>
            </a:ln>
          </p:spPr>
          <p:txBody>
            <a:bodyPr rtlCol="0" anchor="ctr"/>
            <a:lstStyle/>
            <a:p>
              <a:pPr defTabSz="685828">
                <a:defRPr/>
              </a:pPr>
              <a:endParaRPr lang="en-US" sz="1324">
                <a:solidFill>
                  <a:srgbClr val="000000"/>
                </a:solidFill>
                <a:latin typeface="Segoe UI"/>
              </a:endParaRPr>
            </a:p>
          </p:txBody>
        </p:sp>
      </p:grpSp>
      <p:cxnSp>
        <p:nvCxnSpPr>
          <p:cNvPr id="7" name="Straight Connector 6">
            <a:extLst>
              <a:ext uri="{FF2B5EF4-FFF2-40B4-BE49-F238E27FC236}">
                <a16:creationId xmlns:a16="http://schemas.microsoft.com/office/drawing/2014/main" id="{CA5F618F-C4F9-4470-B487-1135C0D88D22}"/>
              </a:ext>
            </a:extLst>
          </p:cNvPr>
          <p:cNvCxnSpPr>
            <a:cxnSpLocks/>
          </p:cNvCxnSpPr>
          <p:nvPr/>
        </p:nvCxnSpPr>
        <p:spPr>
          <a:xfrm flipV="1">
            <a:off x="3889393" y="2030718"/>
            <a:ext cx="0" cy="867973"/>
          </a:xfrm>
          <a:prstGeom prst="line">
            <a:avLst/>
          </a:prstGeom>
          <a:ln w="19050">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05CBA89-7DEB-4A36-83DB-2DB6F58F816F}"/>
              </a:ext>
            </a:extLst>
          </p:cNvPr>
          <p:cNvCxnSpPr>
            <a:cxnSpLocks/>
          </p:cNvCxnSpPr>
          <p:nvPr/>
        </p:nvCxnSpPr>
        <p:spPr>
          <a:xfrm flipH="1">
            <a:off x="4064403" y="3073700"/>
            <a:ext cx="1715738" cy="0"/>
          </a:xfrm>
          <a:prstGeom prst="line">
            <a:avLst/>
          </a:prstGeom>
          <a:ln w="19050">
            <a:solidFill>
              <a:schemeClr val="accent4"/>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88B4F10-B491-49E9-AAA7-8E50F61A13EA}"/>
              </a:ext>
            </a:extLst>
          </p:cNvPr>
          <p:cNvCxnSpPr>
            <a:cxnSpLocks/>
            <a:stCxn id="204" idx="0"/>
            <a:endCxn id="12" idx="0"/>
          </p:cNvCxnSpPr>
          <p:nvPr/>
        </p:nvCxnSpPr>
        <p:spPr>
          <a:xfrm>
            <a:off x="5953240" y="3248254"/>
            <a:ext cx="1910" cy="651341"/>
          </a:xfrm>
          <a:prstGeom prst="line">
            <a:avLst/>
          </a:prstGeom>
          <a:ln w="19050">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013011A-FEE2-46CB-9E23-FC31A56CE724}"/>
              </a:ext>
            </a:extLst>
          </p:cNvPr>
          <p:cNvCxnSpPr>
            <a:cxnSpLocks/>
          </p:cNvCxnSpPr>
          <p:nvPr/>
        </p:nvCxnSpPr>
        <p:spPr>
          <a:xfrm flipV="1">
            <a:off x="3876906" y="3248708"/>
            <a:ext cx="12488" cy="834000"/>
          </a:xfrm>
          <a:prstGeom prst="line">
            <a:avLst/>
          </a:prstGeom>
          <a:ln w="19050">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3D01CE0-4176-4780-942A-04191878264B}"/>
              </a:ext>
            </a:extLst>
          </p:cNvPr>
          <p:cNvSpPr txBox="1"/>
          <p:nvPr/>
        </p:nvSpPr>
        <p:spPr>
          <a:xfrm>
            <a:off x="2734735" y="2837476"/>
            <a:ext cx="1325528" cy="451892"/>
          </a:xfrm>
          <a:prstGeom prst="rect">
            <a:avLst/>
          </a:prstGeom>
          <a:noFill/>
        </p:spPr>
        <p:txBody>
          <a:bodyPr wrap="square" lIns="134445" tIns="107556" rIns="134445" bIns="107556" rtlCol="0">
            <a:spAutoFit/>
          </a:bodyPr>
          <a:lstStyle/>
          <a:p>
            <a:pPr defTabSz="685783">
              <a:lnSpc>
                <a:spcPct val="90000"/>
              </a:lnSpc>
              <a:spcAft>
                <a:spcPts val="441"/>
              </a:spcAft>
              <a:defRPr/>
            </a:pPr>
            <a:r>
              <a:rPr lang="en-US" sz="662">
                <a:solidFill>
                  <a:srgbClr val="3C3C41"/>
                </a:solidFill>
                <a:latin typeface="Segoe UI"/>
              </a:rPr>
              <a:t>Microsoft Enterprise </a:t>
            </a:r>
          </a:p>
          <a:p>
            <a:pPr defTabSz="685783">
              <a:lnSpc>
                <a:spcPct val="90000"/>
              </a:lnSpc>
              <a:spcAft>
                <a:spcPts val="441"/>
              </a:spcAft>
              <a:defRPr/>
            </a:pPr>
            <a:r>
              <a:rPr lang="en-US" sz="662">
                <a:solidFill>
                  <a:srgbClr val="3C3C41"/>
                </a:solidFill>
                <a:latin typeface="Segoe UI"/>
              </a:rPr>
              <a:t>Edge routers (MSEE)</a:t>
            </a:r>
            <a:endParaRPr lang="en-US" sz="662">
              <a:gradFill>
                <a:gsLst>
                  <a:gs pos="2917">
                    <a:srgbClr val="3C3C41"/>
                  </a:gs>
                  <a:gs pos="30000">
                    <a:srgbClr val="3C3C41"/>
                  </a:gs>
                </a:gsLst>
                <a:lin ang="5400000" scaled="0"/>
              </a:gradFill>
              <a:latin typeface="Segoe UI"/>
            </a:endParaRPr>
          </a:p>
        </p:txBody>
      </p:sp>
      <p:sp>
        <p:nvSpPr>
          <p:cNvPr id="25" name="TextBox 24">
            <a:extLst>
              <a:ext uri="{FF2B5EF4-FFF2-40B4-BE49-F238E27FC236}">
                <a16:creationId xmlns:a16="http://schemas.microsoft.com/office/drawing/2014/main" id="{C0919C58-7C73-445A-94B6-5AF277FDC4AB}"/>
              </a:ext>
            </a:extLst>
          </p:cNvPr>
          <p:cNvSpPr txBox="1"/>
          <p:nvPr/>
        </p:nvSpPr>
        <p:spPr>
          <a:xfrm>
            <a:off x="3059100" y="1629271"/>
            <a:ext cx="734784" cy="451892"/>
          </a:xfrm>
          <a:prstGeom prst="rect">
            <a:avLst/>
          </a:prstGeom>
          <a:noFill/>
        </p:spPr>
        <p:txBody>
          <a:bodyPr wrap="none" lIns="134445" tIns="107556" rIns="134445" bIns="107556" rtlCol="0">
            <a:spAutoFit/>
          </a:bodyPr>
          <a:lstStyle/>
          <a:p>
            <a:pPr defTabSz="685783">
              <a:lnSpc>
                <a:spcPct val="90000"/>
              </a:lnSpc>
              <a:spcAft>
                <a:spcPts val="441"/>
              </a:spcAft>
              <a:defRPr/>
            </a:pPr>
            <a:r>
              <a:rPr lang="en-US" sz="662">
                <a:solidFill>
                  <a:srgbClr val="3C3C41"/>
                </a:solidFill>
                <a:latin typeface="Segoe UI"/>
              </a:rPr>
              <a:t>Customer </a:t>
            </a:r>
          </a:p>
          <a:p>
            <a:pPr defTabSz="685783">
              <a:lnSpc>
                <a:spcPct val="90000"/>
              </a:lnSpc>
              <a:spcAft>
                <a:spcPts val="441"/>
              </a:spcAft>
              <a:defRPr/>
            </a:pPr>
            <a:r>
              <a:rPr lang="en-US" sz="662">
                <a:solidFill>
                  <a:srgbClr val="3C3C41"/>
                </a:solidFill>
                <a:latin typeface="Segoe UI"/>
              </a:rPr>
              <a:t>Edge Router</a:t>
            </a:r>
            <a:endParaRPr lang="en-US" sz="662">
              <a:gradFill>
                <a:gsLst>
                  <a:gs pos="2917">
                    <a:srgbClr val="3C3C41"/>
                  </a:gs>
                  <a:gs pos="30000">
                    <a:srgbClr val="3C3C41"/>
                  </a:gs>
                </a:gsLst>
                <a:lin ang="5400000" scaled="0"/>
              </a:gradFill>
              <a:latin typeface="Segoe UI"/>
            </a:endParaRPr>
          </a:p>
        </p:txBody>
      </p:sp>
      <p:sp>
        <p:nvSpPr>
          <p:cNvPr id="151" name="TextBox 150">
            <a:extLst>
              <a:ext uri="{FF2B5EF4-FFF2-40B4-BE49-F238E27FC236}">
                <a16:creationId xmlns:a16="http://schemas.microsoft.com/office/drawing/2014/main" id="{61F3180D-A683-4815-95FE-C3803E737DD9}"/>
              </a:ext>
            </a:extLst>
          </p:cNvPr>
          <p:cNvSpPr txBox="1"/>
          <p:nvPr/>
        </p:nvSpPr>
        <p:spPr>
          <a:xfrm>
            <a:off x="2876915" y="2524890"/>
            <a:ext cx="794095" cy="308904"/>
          </a:xfrm>
          <a:prstGeom prst="rect">
            <a:avLst/>
          </a:prstGeom>
          <a:noFill/>
        </p:spPr>
        <p:txBody>
          <a:bodyPr wrap="none" lIns="134445" tIns="107556" rIns="134445" bIns="107556" rtlCol="0">
            <a:spAutoFit/>
          </a:bodyPr>
          <a:lstStyle/>
          <a:p>
            <a:pPr defTabSz="685783">
              <a:lnSpc>
                <a:spcPct val="90000"/>
              </a:lnSpc>
              <a:spcAft>
                <a:spcPts val="441"/>
              </a:spcAft>
              <a:defRPr/>
            </a:pPr>
            <a:r>
              <a:rPr lang="en-US" sz="662">
                <a:gradFill>
                  <a:gsLst>
                    <a:gs pos="2917">
                      <a:srgbClr val="3C3C41"/>
                    </a:gs>
                    <a:gs pos="30000">
                      <a:srgbClr val="3C3C41"/>
                    </a:gs>
                  </a:gsLst>
                  <a:lin ang="5400000" scaled="0"/>
                </a:gradFill>
                <a:latin typeface="Segoe UI"/>
              </a:rPr>
              <a:t>Express Route</a:t>
            </a:r>
          </a:p>
        </p:txBody>
      </p:sp>
      <p:sp>
        <p:nvSpPr>
          <p:cNvPr id="220" name="TextBox 219">
            <a:extLst>
              <a:ext uri="{FF2B5EF4-FFF2-40B4-BE49-F238E27FC236}">
                <a16:creationId xmlns:a16="http://schemas.microsoft.com/office/drawing/2014/main" id="{EF67DF6D-2CCD-48ED-8166-4241753B762F}"/>
              </a:ext>
            </a:extLst>
          </p:cNvPr>
          <p:cNvSpPr txBox="1"/>
          <p:nvPr/>
        </p:nvSpPr>
        <p:spPr>
          <a:xfrm>
            <a:off x="6129976" y="3034277"/>
            <a:ext cx="1452930" cy="451892"/>
          </a:xfrm>
          <a:prstGeom prst="rect">
            <a:avLst/>
          </a:prstGeom>
          <a:noFill/>
        </p:spPr>
        <p:txBody>
          <a:bodyPr wrap="none" lIns="134445" tIns="107556" rIns="134445" bIns="107556" rtlCol="0">
            <a:spAutoFit/>
          </a:bodyPr>
          <a:lstStyle/>
          <a:p>
            <a:pPr defTabSz="685783">
              <a:lnSpc>
                <a:spcPct val="90000"/>
              </a:lnSpc>
              <a:spcAft>
                <a:spcPts val="441"/>
              </a:spcAft>
              <a:defRPr/>
            </a:pPr>
            <a:r>
              <a:rPr lang="en-US" sz="662">
                <a:solidFill>
                  <a:srgbClr val="3C3C41"/>
                </a:solidFill>
                <a:latin typeface="Segoe UI"/>
              </a:rPr>
              <a:t>Microsoft Dedicated Enterprise </a:t>
            </a:r>
          </a:p>
          <a:p>
            <a:pPr defTabSz="685783">
              <a:lnSpc>
                <a:spcPct val="90000"/>
              </a:lnSpc>
              <a:spcAft>
                <a:spcPts val="441"/>
              </a:spcAft>
              <a:defRPr/>
            </a:pPr>
            <a:r>
              <a:rPr lang="en-US" sz="662">
                <a:solidFill>
                  <a:srgbClr val="3C3C41"/>
                </a:solidFill>
                <a:latin typeface="Segoe UI"/>
              </a:rPr>
              <a:t>Edge routers (D-MSEE)</a:t>
            </a:r>
            <a:endParaRPr lang="en-US" sz="662">
              <a:gradFill>
                <a:gsLst>
                  <a:gs pos="2917">
                    <a:srgbClr val="3C3C41"/>
                  </a:gs>
                  <a:gs pos="30000">
                    <a:srgbClr val="3C3C41"/>
                  </a:gs>
                </a:gsLst>
                <a:lin ang="5400000" scaled="0"/>
              </a:gradFill>
              <a:latin typeface="Segoe UI"/>
            </a:endParaRPr>
          </a:p>
        </p:txBody>
      </p:sp>
      <p:sp>
        <p:nvSpPr>
          <p:cNvPr id="19" name="Rectangle: Rounded Corners 18">
            <a:extLst>
              <a:ext uri="{FF2B5EF4-FFF2-40B4-BE49-F238E27FC236}">
                <a16:creationId xmlns:a16="http://schemas.microsoft.com/office/drawing/2014/main" id="{66E442D2-F7E7-46B8-B4BE-AA834A0A88A0}"/>
              </a:ext>
            </a:extLst>
          </p:cNvPr>
          <p:cNvSpPr/>
          <p:nvPr/>
        </p:nvSpPr>
        <p:spPr bwMode="auto">
          <a:xfrm>
            <a:off x="816503" y="964539"/>
            <a:ext cx="3606277" cy="1175686"/>
          </a:xfrm>
          <a:prstGeom prst="roundRect">
            <a:avLst/>
          </a:prstGeom>
          <a:noFill/>
          <a:ln w="28575">
            <a:solidFill>
              <a:srgbClr val="679D34"/>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06" tIns="107525" rIns="134406" bIns="107525" numCol="1" spcCol="0" rtlCol="0" fromWordArt="0" anchor="t" anchorCtr="0" forceAA="0" compatLnSpc="1">
            <a:prstTxWarp prst="textNoShape">
              <a:avLst/>
            </a:prstTxWarp>
            <a:noAutofit/>
          </a:bodyPr>
          <a:lstStyle/>
          <a:p>
            <a:pPr algn="ctr" defTabSz="685321" fontAlgn="base">
              <a:lnSpc>
                <a:spcPct val="90000"/>
              </a:lnSpc>
              <a:spcBef>
                <a:spcPct val="0"/>
              </a:spcBef>
              <a:spcAft>
                <a:spcPct val="0"/>
              </a:spcAft>
              <a:defRPr/>
            </a:pPr>
            <a:endParaRPr lang="en-US" sz="1765"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4" name="TextBox 13">
            <a:extLst>
              <a:ext uri="{FF2B5EF4-FFF2-40B4-BE49-F238E27FC236}">
                <a16:creationId xmlns:a16="http://schemas.microsoft.com/office/drawing/2014/main" id="{CF97A669-7916-4A05-B179-1087234A704E}"/>
              </a:ext>
            </a:extLst>
          </p:cNvPr>
          <p:cNvSpPr txBox="1"/>
          <p:nvPr/>
        </p:nvSpPr>
        <p:spPr>
          <a:xfrm>
            <a:off x="6371326" y="3932395"/>
            <a:ext cx="1140062" cy="359497"/>
          </a:xfrm>
          <a:prstGeom prst="rect">
            <a:avLst/>
          </a:prstGeom>
          <a:noFill/>
        </p:spPr>
        <p:txBody>
          <a:bodyPr wrap="square" lIns="134406" tIns="107525" rIns="134406" bIns="107525" rtlCol="0">
            <a:spAutoFit/>
          </a:bodyPr>
          <a:lstStyle/>
          <a:p>
            <a:pPr defTabSz="685520">
              <a:lnSpc>
                <a:spcPct val="90000"/>
              </a:lnSpc>
              <a:spcAft>
                <a:spcPts val="441"/>
              </a:spcAft>
              <a:defRPr/>
            </a:pPr>
            <a:r>
              <a:rPr lang="en-US" sz="1028">
                <a:solidFill>
                  <a:srgbClr val="000000"/>
                </a:solidFill>
                <a:latin typeface="Segoe UI Semibold"/>
              </a:rPr>
              <a:t>AVS Network</a:t>
            </a:r>
          </a:p>
        </p:txBody>
      </p:sp>
      <p:sp>
        <p:nvSpPr>
          <p:cNvPr id="15" name="Rectangle: Rounded Corners 14">
            <a:extLst>
              <a:ext uri="{FF2B5EF4-FFF2-40B4-BE49-F238E27FC236}">
                <a16:creationId xmlns:a16="http://schemas.microsoft.com/office/drawing/2014/main" id="{001CF4D7-3D63-49C4-8D35-17A8E887B1DC}"/>
              </a:ext>
            </a:extLst>
          </p:cNvPr>
          <p:cNvSpPr/>
          <p:nvPr/>
        </p:nvSpPr>
        <p:spPr bwMode="auto">
          <a:xfrm>
            <a:off x="5552121" y="3782504"/>
            <a:ext cx="2382736" cy="575911"/>
          </a:xfrm>
          <a:prstGeom prst="roundRect">
            <a:avLst/>
          </a:prstGeom>
          <a:noFill/>
          <a:ln w="19050" cap="sq">
            <a:solidFill>
              <a:schemeClr val="accent4"/>
            </a:solidFill>
            <a:prstDash val="dash"/>
            <a:miter lim="800000"/>
            <a:headEnd/>
            <a:tailEnd/>
          </a:ln>
          <a:effectLst>
            <a:outerShdw blurRad="63500" sx="101000" sy="101000" algn="ctr" rotWithShape="0">
              <a:prstClr val="black">
                <a:alpha val="10000"/>
              </a:prstClr>
            </a:outerShdw>
          </a:effectLst>
        </p:spPr>
        <p:txBody>
          <a:bodyPr vert="horz" wrap="square" lIns="67222" tIns="33611" rIns="67222" bIns="33611" numCol="1" anchor="t" anchorCtr="0" compatLnSpc="1">
            <a:prstTxWarp prst="textNoShape">
              <a:avLst/>
            </a:prstTxWarp>
          </a:bodyPr>
          <a:lstStyle/>
          <a:p>
            <a:pPr defTabSz="685722">
              <a:defRPr/>
            </a:pPr>
            <a:endParaRPr lang="en-US" sz="1324" err="1">
              <a:gradFill>
                <a:gsLst>
                  <a:gs pos="0">
                    <a:srgbClr val="505050"/>
                  </a:gs>
                  <a:gs pos="100000">
                    <a:srgbClr val="505050"/>
                  </a:gs>
                </a:gsLst>
              </a:gradFill>
              <a:latin typeface="Segoe UI"/>
            </a:endParaRPr>
          </a:p>
        </p:txBody>
      </p:sp>
      <p:sp>
        <p:nvSpPr>
          <p:cNvPr id="17" name="Rectangle: Rounded Corners 16">
            <a:extLst>
              <a:ext uri="{FF2B5EF4-FFF2-40B4-BE49-F238E27FC236}">
                <a16:creationId xmlns:a16="http://schemas.microsoft.com/office/drawing/2014/main" id="{7D46429C-9FF0-46AB-89A4-9FF881143C5F}"/>
              </a:ext>
            </a:extLst>
          </p:cNvPr>
          <p:cNvSpPr/>
          <p:nvPr/>
        </p:nvSpPr>
        <p:spPr bwMode="auto">
          <a:xfrm>
            <a:off x="3510575" y="3771619"/>
            <a:ext cx="1590447" cy="590318"/>
          </a:xfrm>
          <a:prstGeom prst="roundRect">
            <a:avLst/>
          </a:prstGeom>
          <a:noFill/>
          <a:ln w="28575">
            <a:solidFill>
              <a:schemeClr val="tx2"/>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06" tIns="107525" rIns="134406" bIns="107525" numCol="1" spcCol="0" rtlCol="0" fromWordArt="0" anchor="t" anchorCtr="0" forceAA="0" compatLnSpc="1">
            <a:prstTxWarp prst="textNoShape">
              <a:avLst/>
            </a:prstTxWarp>
            <a:noAutofit/>
          </a:bodyPr>
          <a:lstStyle/>
          <a:p>
            <a:pPr algn="ctr" defTabSz="685321" fontAlgn="base">
              <a:lnSpc>
                <a:spcPct val="90000"/>
              </a:lnSpc>
              <a:spcBef>
                <a:spcPct val="0"/>
              </a:spcBef>
              <a:spcAft>
                <a:spcPct val="0"/>
              </a:spcAft>
              <a:defRPr/>
            </a:pPr>
            <a:endParaRPr lang="en-US" sz="1765"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1" name="TextBox 30">
            <a:extLst>
              <a:ext uri="{FF2B5EF4-FFF2-40B4-BE49-F238E27FC236}">
                <a16:creationId xmlns:a16="http://schemas.microsoft.com/office/drawing/2014/main" id="{69DAB8CD-5CA3-4D4F-A8A2-FA1164C0ADAB}"/>
              </a:ext>
            </a:extLst>
          </p:cNvPr>
          <p:cNvSpPr txBox="1"/>
          <p:nvPr/>
        </p:nvSpPr>
        <p:spPr>
          <a:xfrm>
            <a:off x="4067422" y="3932394"/>
            <a:ext cx="1140062" cy="359497"/>
          </a:xfrm>
          <a:prstGeom prst="rect">
            <a:avLst/>
          </a:prstGeom>
          <a:noFill/>
        </p:spPr>
        <p:txBody>
          <a:bodyPr wrap="square" lIns="134406" tIns="107525" rIns="134406" bIns="107525" rtlCol="0">
            <a:spAutoFit/>
          </a:bodyPr>
          <a:lstStyle/>
          <a:p>
            <a:pPr defTabSz="685520">
              <a:lnSpc>
                <a:spcPct val="90000"/>
              </a:lnSpc>
              <a:spcAft>
                <a:spcPts val="441"/>
              </a:spcAft>
              <a:defRPr/>
            </a:pPr>
            <a:r>
              <a:rPr lang="en-US" sz="1028">
                <a:solidFill>
                  <a:srgbClr val="000000"/>
                </a:solidFill>
                <a:latin typeface="Segoe UI Semibold"/>
              </a:rPr>
              <a:t>Azure VNET</a:t>
            </a:r>
          </a:p>
        </p:txBody>
      </p:sp>
      <p:sp>
        <p:nvSpPr>
          <p:cNvPr id="2" name="Title 1">
            <a:extLst>
              <a:ext uri="{FF2B5EF4-FFF2-40B4-BE49-F238E27FC236}">
                <a16:creationId xmlns:a16="http://schemas.microsoft.com/office/drawing/2014/main" id="{CE34982A-BD31-429D-B673-171BCC3706FD}"/>
              </a:ext>
            </a:extLst>
          </p:cNvPr>
          <p:cNvSpPr>
            <a:spLocks noGrp="1"/>
          </p:cNvSpPr>
          <p:nvPr>
            <p:ph type="title"/>
          </p:nvPr>
        </p:nvSpPr>
        <p:spPr>
          <a:xfrm>
            <a:off x="256498" y="308373"/>
            <a:ext cx="6359889" cy="312073"/>
          </a:xfrm>
        </p:spPr>
        <p:txBody>
          <a:bodyPr/>
          <a:lstStyle/>
          <a:p>
            <a:r>
              <a:rPr lang="en-US" sz="2400" dirty="0"/>
              <a:t>DR using HCX</a:t>
            </a:r>
          </a:p>
        </p:txBody>
      </p:sp>
      <p:sp>
        <p:nvSpPr>
          <p:cNvPr id="32" name="TextBox 31">
            <a:extLst>
              <a:ext uri="{FF2B5EF4-FFF2-40B4-BE49-F238E27FC236}">
                <a16:creationId xmlns:a16="http://schemas.microsoft.com/office/drawing/2014/main" id="{78475B1A-E480-40BA-888B-4DD7F7CA96B2}"/>
              </a:ext>
            </a:extLst>
          </p:cNvPr>
          <p:cNvSpPr txBox="1"/>
          <p:nvPr/>
        </p:nvSpPr>
        <p:spPr>
          <a:xfrm>
            <a:off x="128351" y="3310049"/>
            <a:ext cx="3028861" cy="675928"/>
          </a:xfrm>
          <a:prstGeom prst="rect">
            <a:avLst/>
          </a:prstGeom>
          <a:noFill/>
        </p:spPr>
        <p:txBody>
          <a:bodyPr wrap="square" lIns="134445" tIns="107556" rIns="134445" bIns="107556" rtlCol="0">
            <a:spAutoFit/>
          </a:bodyPr>
          <a:lstStyle/>
          <a:p>
            <a:pPr algn="ctr" defTabSz="685783">
              <a:lnSpc>
                <a:spcPct val="90000"/>
              </a:lnSpc>
              <a:spcAft>
                <a:spcPts val="441"/>
              </a:spcAft>
              <a:defRPr/>
            </a:pPr>
            <a:r>
              <a:rPr lang="en-US" sz="1471" b="1" dirty="0">
                <a:solidFill>
                  <a:srgbClr val="0078D3"/>
                </a:solidFill>
                <a:latin typeface="Segoe UI Semibold"/>
              </a:rPr>
              <a:t>Leveraging VMware HCX</a:t>
            </a:r>
          </a:p>
          <a:p>
            <a:pPr algn="ctr" defTabSz="685783">
              <a:lnSpc>
                <a:spcPct val="90000"/>
              </a:lnSpc>
              <a:spcAft>
                <a:spcPts val="441"/>
              </a:spcAft>
              <a:defRPr/>
            </a:pPr>
            <a:r>
              <a:rPr lang="en-US" sz="1471" b="1" dirty="0">
                <a:solidFill>
                  <a:srgbClr val="0078D3"/>
                </a:solidFill>
                <a:latin typeface="Segoe UI Semibold"/>
              </a:rPr>
              <a:t>for Disaster Recovery</a:t>
            </a:r>
          </a:p>
        </p:txBody>
      </p:sp>
      <p:cxnSp>
        <p:nvCxnSpPr>
          <p:cNvPr id="5" name="Straight Connector 4">
            <a:extLst>
              <a:ext uri="{FF2B5EF4-FFF2-40B4-BE49-F238E27FC236}">
                <a16:creationId xmlns:a16="http://schemas.microsoft.com/office/drawing/2014/main" id="{77DBDBED-AF10-4C1A-89B5-B2723058DEFA}"/>
              </a:ext>
            </a:extLst>
          </p:cNvPr>
          <p:cNvCxnSpPr>
            <a:cxnSpLocks/>
          </p:cNvCxnSpPr>
          <p:nvPr/>
        </p:nvCxnSpPr>
        <p:spPr>
          <a:xfrm flipV="1">
            <a:off x="1186385" y="1626070"/>
            <a:ext cx="2856323"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0BD1C0F-05CD-4162-8474-B6627A91A427}"/>
              </a:ext>
            </a:extLst>
          </p:cNvPr>
          <p:cNvSpPr txBox="1"/>
          <p:nvPr/>
        </p:nvSpPr>
        <p:spPr>
          <a:xfrm>
            <a:off x="277835" y="2161918"/>
            <a:ext cx="1397721" cy="339171"/>
          </a:xfrm>
          <a:prstGeom prst="rect">
            <a:avLst/>
          </a:prstGeom>
          <a:noFill/>
        </p:spPr>
        <p:txBody>
          <a:bodyPr wrap="square" lIns="134406" tIns="107525" rIns="134406" bIns="107525" rtlCol="0">
            <a:spAutoFit/>
          </a:bodyPr>
          <a:lstStyle/>
          <a:p>
            <a:pPr defTabSz="685520">
              <a:lnSpc>
                <a:spcPct val="90000"/>
              </a:lnSpc>
              <a:spcAft>
                <a:spcPts val="441"/>
              </a:spcAft>
              <a:defRPr/>
            </a:pPr>
            <a:r>
              <a:rPr lang="en-US" sz="881" b="1">
                <a:gradFill>
                  <a:gsLst>
                    <a:gs pos="2917">
                      <a:srgbClr val="3C3C41"/>
                    </a:gs>
                    <a:gs pos="30000">
                      <a:srgbClr val="3C3C41"/>
                    </a:gs>
                  </a:gsLst>
                  <a:lin ang="5400000" scaled="0"/>
                </a:gradFill>
                <a:latin typeface="Segoe UI"/>
              </a:rPr>
              <a:t>Customer Datacenter</a:t>
            </a:r>
          </a:p>
        </p:txBody>
      </p:sp>
      <p:grpSp>
        <p:nvGrpSpPr>
          <p:cNvPr id="21" name="Group 20">
            <a:extLst>
              <a:ext uri="{FF2B5EF4-FFF2-40B4-BE49-F238E27FC236}">
                <a16:creationId xmlns:a16="http://schemas.microsoft.com/office/drawing/2014/main" id="{50739566-F276-4B45-A24D-06A7B52881FB}"/>
              </a:ext>
            </a:extLst>
          </p:cNvPr>
          <p:cNvGrpSpPr/>
          <p:nvPr/>
        </p:nvGrpSpPr>
        <p:grpSpPr>
          <a:xfrm>
            <a:off x="751370" y="1649062"/>
            <a:ext cx="620484" cy="544803"/>
            <a:chOff x="7616519" y="4785178"/>
            <a:chExt cx="2484865" cy="1804729"/>
          </a:xfrm>
        </p:grpSpPr>
        <p:grpSp>
          <p:nvGrpSpPr>
            <p:cNvPr id="97" name="Group 96">
              <a:extLst>
                <a:ext uri="{FF2B5EF4-FFF2-40B4-BE49-F238E27FC236}">
                  <a16:creationId xmlns:a16="http://schemas.microsoft.com/office/drawing/2014/main" id="{86C9986C-A550-45CC-8C51-4A7A018D89F1}"/>
                </a:ext>
              </a:extLst>
            </p:cNvPr>
            <p:cNvGrpSpPr/>
            <p:nvPr/>
          </p:nvGrpSpPr>
          <p:grpSpPr>
            <a:xfrm>
              <a:off x="7616519" y="4785178"/>
              <a:ext cx="1804730" cy="1804729"/>
              <a:chOff x="5037519" y="5142545"/>
              <a:chExt cx="1219200" cy="1219200"/>
            </a:xfrm>
          </p:grpSpPr>
          <p:sp>
            <p:nvSpPr>
              <p:cNvPr id="103" name="Freeform: Shape 102">
                <a:extLst>
                  <a:ext uri="{FF2B5EF4-FFF2-40B4-BE49-F238E27FC236}">
                    <a16:creationId xmlns:a16="http://schemas.microsoft.com/office/drawing/2014/main" id="{9CFE9DC7-E31F-4665-8518-8F5814A02A57}"/>
                  </a:ext>
                </a:extLst>
              </p:cNvPr>
              <p:cNvSpPr/>
              <p:nvPr/>
            </p:nvSpPr>
            <p:spPr>
              <a:xfrm>
                <a:off x="5037519" y="5142545"/>
                <a:ext cx="609600" cy="1219200"/>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defTabSz="685652">
                  <a:defRPr/>
                </a:pPr>
                <a:endParaRPr lang="en-US" sz="1324">
                  <a:solidFill>
                    <a:srgbClr val="3C3C41"/>
                  </a:solidFill>
                  <a:latin typeface="Segoe UI"/>
                </a:endParaRPr>
              </a:p>
            </p:txBody>
          </p:sp>
          <p:grpSp>
            <p:nvGrpSpPr>
              <p:cNvPr id="104" name="Group 103">
                <a:extLst>
                  <a:ext uri="{FF2B5EF4-FFF2-40B4-BE49-F238E27FC236}">
                    <a16:creationId xmlns:a16="http://schemas.microsoft.com/office/drawing/2014/main" id="{399A8C93-BCF1-424D-A014-B5CD00A9E60A}"/>
                  </a:ext>
                </a:extLst>
              </p:cNvPr>
              <p:cNvGrpSpPr/>
              <p:nvPr/>
            </p:nvGrpSpPr>
            <p:grpSpPr>
              <a:xfrm>
                <a:off x="5189919" y="5333045"/>
                <a:ext cx="1066800" cy="1028700"/>
                <a:chOff x="5189919" y="5333045"/>
                <a:chExt cx="1066800" cy="1028700"/>
              </a:xfrm>
            </p:grpSpPr>
            <p:sp>
              <p:nvSpPr>
                <p:cNvPr id="109" name="Freeform: Shape 108">
                  <a:extLst>
                    <a:ext uri="{FF2B5EF4-FFF2-40B4-BE49-F238E27FC236}">
                      <a16:creationId xmlns:a16="http://schemas.microsoft.com/office/drawing/2014/main" id="{2E3DC268-9EB5-40C0-9415-FA19369E03FD}"/>
                    </a:ext>
                  </a:extLst>
                </p:cNvPr>
                <p:cNvSpPr/>
                <p:nvPr/>
              </p:nvSpPr>
              <p:spPr>
                <a:xfrm>
                  <a:off x="5647119" y="5752145"/>
                  <a:ext cx="609600" cy="609600"/>
                </a:xfrm>
                <a:custGeom>
                  <a:avLst/>
                  <a:gdLst>
                    <a:gd name="connsiteX0" fmla="*/ 0 w 609600"/>
                    <a:gd name="connsiteY0" fmla="*/ 0 h 609600"/>
                    <a:gd name="connsiteX1" fmla="*/ 609600 w 609600"/>
                    <a:gd name="connsiteY1" fmla="*/ 0 h 609600"/>
                    <a:gd name="connsiteX2" fmla="*/ 609600 w 609600"/>
                    <a:gd name="connsiteY2" fmla="*/ 609600 h 609600"/>
                    <a:gd name="connsiteX3" fmla="*/ 0 w 60960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609600" h="609600">
                      <a:moveTo>
                        <a:pt x="0" y="0"/>
                      </a:moveTo>
                      <a:lnTo>
                        <a:pt x="609600" y="0"/>
                      </a:lnTo>
                      <a:lnTo>
                        <a:pt x="609600" y="609600"/>
                      </a:lnTo>
                      <a:lnTo>
                        <a:pt x="0" y="609600"/>
                      </a:lnTo>
                      <a:close/>
                    </a:path>
                  </a:pathLst>
                </a:custGeom>
                <a:solidFill>
                  <a:srgbClr val="107C10"/>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10" name="Freeform: Shape 109">
                  <a:extLst>
                    <a:ext uri="{FF2B5EF4-FFF2-40B4-BE49-F238E27FC236}">
                      <a16:creationId xmlns:a16="http://schemas.microsoft.com/office/drawing/2014/main" id="{678DCBF5-1686-45A1-92EC-B483288B4465}"/>
                    </a:ext>
                  </a:extLst>
                </p:cNvPr>
                <p:cNvSpPr/>
                <p:nvPr/>
              </p:nvSpPr>
              <p:spPr>
                <a:xfrm>
                  <a:off x="5189919" y="53330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11" name="Freeform: Shape 110">
                  <a:extLst>
                    <a:ext uri="{FF2B5EF4-FFF2-40B4-BE49-F238E27FC236}">
                      <a16:creationId xmlns:a16="http://schemas.microsoft.com/office/drawing/2014/main" id="{E0472AC9-6A9C-4DA5-B64A-975DA8A37E5B}"/>
                    </a:ext>
                  </a:extLst>
                </p:cNvPr>
                <p:cNvSpPr/>
                <p:nvPr/>
              </p:nvSpPr>
              <p:spPr>
                <a:xfrm>
                  <a:off x="5380419" y="53330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12" name="Freeform: Shape 111">
                  <a:extLst>
                    <a:ext uri="{FF2B5EF4-FFF2-40B4-BE49-F238E27FC236}">
                      <a16:creationId xmlns:a16="http://schemas.microsoft.com/office/drawing/2014/main" id="{A0B6FB5F-3691-4A74-9026-3BFD828BB6DE}"/>
                    </a:ext>
                  </a:extLst>
                </p:cNvPr>
                <p:cNvSpPr/>
                <p:nvPr/>
              </p:nvSpPr>
              <p:spPr>
                <a:xfrm>
                  <a:off x="5189919" y="55235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13" name="Freeform: Shape 112">
                  <a:extLst>
                    <a:ext uri="{FF2B5EF4-FFF2-40B4-BE49-F238E27FC236}">
                      <a16:creationId xmlns:a16="http://schemas.microsoft.com/office/drawing/2014/main" id="{9135C0F6-527D-48BE-8E3B-55C6EBDCAAA0}"/>
                    </a:ext>
                  </a:extLst>
                </p:cNvPr>
                <p:cNvSpPr/>
                <p:nvPr/>
              </p:nvSpPr>
              <p:spPr>
                <a:xfrm>
                  <a:off x="5380419" y="55235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14" name="Freeform: Shape 113">
                  <a:extLst>
                    <a:ext uri="{FF2B5EF4-FFF2-40B4-BE49-F238E27FC236}">
                      <a16:creationId xmlns:a16="http://schemas.microsoft.com/office/drawing/2014/main" id="{FC22A377-2B14-4742-ADED-7A81E3FECA0F}"/>
                    </a:ext>
                  </a:extLst>
                </p:cNvPr>
                <p:cNvSpPr/>
                <p:nvPr/>
              </p:nvSpPr>
              <p:spPr>
                <a:xfrm>
                  <a:off x="5189919" y="57140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15" name="Freeform: Shape 114">
                  <a:extLst>
                    <a:ext uri="{FF2B5EF4-FFF2-40B4-BE49-F238E27FC236}">
                      <a16:creationId xmlns:a16="http://schemas.microsoft.com/office/drawing/2014/main" id="{8EEF2AA0-8C16-446B-BFB9-715D01713902}"/>
                    </a:ext>
                  </a:extLst>
                </p:cNvPr>
                <p:cNvSpPr/>
                <p:nvPr/>
              </p:nvSpPr>
              <p:spPr>
                <a:xfrm>
                  <a:off x="5380419" y="57140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16" name="Freeform: Shape 115">
                  <a:extLst>
                    <a:ext uri="{FF2B5EF4-FFF2-40B4-BE49-F238E27FC236}">
                      <a16:creationId xmlns:a16="http://schemas.microsoft.com/office/drawing/2014/main" id="{FE52B55D-B0E5-4145-9171-0457418D998A}"/>
                    </a:ext>
                  </a:extLst>
                </p:cNvPr>
                <p:cNvSpPr/>
                <p:nvPr/>
              </p:nvSpPr>
              <p:spPr>
                <a:xfrm>
                  <a:off x="5189919" y="59045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17" name="Freeform: Shape 116">
                  <a:extLst>
                    <a:ext uri="{FF2B5EF4-FFF2-40B4-BE49-F238E27FC236}">
                      <a16:creationId xmlns:a16="http://schemas.microsoft.com/office/drawing/2014/main" id="{518CDBD5-F615-4EF3-991D-E988D7FC62CE}"/>
                    </a:ext>
                  </a:extLst>
                </p:cNvPr>
                <p:cNvSpPr/>
                <p:nvPr/>
              </p:nvSpPr>
              <p:spPr>
                <a:xfrm>
                  <a:off x="5380419" y="59045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defTabSz="685652">
                    <a:defRPr/>
                  </a:pPr>
                  <a:endParaRPr lang="en-US" sz="1324">
                    <a:solidFill>
                      <a:srgbClr val="3C3C41"/>
                    </a:solidFill>
                    <a:latin typeface="Segoe UI"/>
                  </a:endParaRPr>
                </a:p>
              </p:txBody>
            </p:sp>
          </p:grpSp>
          <p:grpSp>
            <p:nvGrpSpPr>
              <p:cNvPr id="105" name="Group 104">
                <a:extLst>
                  <a:ext uri="{FF2B5EF4-FFF2-40B4-BE49-F238E27FC236}">
                    <a16:creationId xmlns:a16="http://schemas.microsoft.com/office/drawing/2014/main" id="{DBEC6E1A-0C86-4BBC-BE14-1688557258F0}"/>
                  </a:ext>
                </a:extLst>
              </p:cNvPr>
              <p:cNvGrpSpPr/>
              <p:nvPr/>
            </p:nvGrpSpPr>
            <p:grpSpPr>
              <a:xfrm>
                <a:off x="5799519" y="5904545"/>
                <a:ext cx="304800" cy="457200"/>
                <a:chOff x="5799519" y="5904545"/>
                <a:chExt cx="304800" cy="457200"/>
              </a:xfrm>
            </p:grpSpPr>
            <p:sp>
              <p:nvSpPr>
                <p:cNvPr id="106" name="Freeform: Shape 105">
                  <a:extLst>
                    <a:ext uri="{FF2B5EF4-FFF2-40B4-BE49-F238E27FC236}">
                      <a16:creationId xmlns:a16="http://schemas.microsoft.com/office/drawing/2014/main" id="{7862C37A-F051-49D3-B247-B2866FC86238}"/>
                    </a:ext>
                  </a:extLst>
                </p:cNvPr>
                <p:cNvSpPr/>
                <p:nvPr/>
              </p:nvSpPr>
              <p:spPr>
                <a:xfrm>
                  <a:off x="5875719" y="6209345"/>
                  <a:ext cx="152400" cy="152400"/>
                </a:xfrm>
                <a:custGeom>
                  <a:avLst/>
                  <a:gdLst>
                    <a:gd name="connsiteX0" fmla="*/ 0 w 152400"/>
                    <a:gd name="connsiteY0" fmla="*/ 0 h 152400"/>
                    <a:gd name="connsiteX1" fmla="*/ 152400 w 152400"/>
                    <a:gd name="connsiteY1" fmla="*/ 0 h 152400"/>
                    <a:gd name="connsiteX2" fmla="*/ 152400 w 152400"/>
                    <a:gd name="connsiteY2" fmla="*/ 152400 h 152400"/>
                    <a:gd name="connsiteX3" fmla="*/ 0 w 1524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52400" h="152400">
                      <a:moveTo>
                        <a:pt x="0" y="0"/>
                      </a:moveTo>
                      <a:lnTo>
                        <a:pt x="152400" y="0"/>
                      </a:lnTo>
                      <a:lnTo>
                        <a:pt x="152400" y="152400"/>
                      </a:lnTo>
                      <a:lnTo>
                        <a:pt x="0" y="152400"/>
                      </a:lnTo>
                      <a:close/>
                    </a:path>
                  </a:pathLst>
                </a:custGeom>
                <a:solidFill>
                  <a:srgbClr val="F7F7F6"/>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07" name="Freeform: Shape 106">
                  <a:extLst>
                    <a:ext uri="{FF2B5EF4-FFF2-40B4-BE49-F238E27FC236}">
                      <a16:creationId xmlns:a16="http://schemas.microsoft.com/office/drawing/2014/main" id="{5633BFDF-2C40-4666-883E-356C1DED5D14}"/>
                    </a:ext>
                  </a:extLst>
                </p:cNvPr>
                <p:cNvSpPr/>
                <p:nvPr/>
              </p:nvSpPr>
              <p:spPr>
                <a:xfrm>
                  <a:off x="5799519" y="59045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9BF00B"/>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08" name="Freeform: Shape 107">
                  <a:extLst>
                    <a:ext uri="{FF2B5EF4-FFF2-40B4-BE49-F238E27FC236}">
                      <a16:creationId xmlns:a16="http://schemas.microsoft.com/office/drawing/2014/main" id="{1ED1C918-E74B-46AC-B371-CBE075F1E979}"/>
                    </a:ext>
                  </a:extLst>
                </p:cNvPr>
                <p:cNvSpPr/>
                <p:nvPr/>
              </p:nvSpPr>
              <p:spPr>
                <a:xfrm>
                  <a:off x="5990019" y="59045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9BF00B"/>
                </a:solidFill>
                <a:ln w="9525" cap="flat">
                  <a:noFill/>
                  <a:prstDash val="solid"/>
                  <a:miter/>
                </a:ln>
              </p:spPr>
              <p:txBody>
                <a:bodyPr rtlCol="0" anchor="ctr"/>
                <a:lstStyle/>
                <a:p>
                  <a:pPr defTabSz="685652">
                    <a:defRPr/>
                  </a:pPr>
                  <a:endParaRPr lang="en-US" sz="1324">
                    <a:solidFill>
                      <a:srgbClr val="3C3C41"/>
                    </a:solidFill>
                    <a:latin typeface="Segoe UI"/>
                  </a:endParaRPr>
                </a:p>
              </p:txBody>
            </p:sp>
          </p:grpSp>
        </p:grpSp>
        <p:grpSp>
          <p:nvGrpSpPr>
            <p:cNvPr id="98" name="Group 97">
              <a:extLst>
                <a:ext uri="{FF2B5EF4-FFF2-40B4-BE49-F238E27FC236}">
                  <a16:creationId xmlns:a16="http://schemas.microsoft.com/office/drawing/2014/main" id="{6F1451D6-10CE-4BF2-946B-2A6D8A8998B7}"/>
                </a:ext>
              </a:extLst>
            </p:cNvPr>
            <p:cNvGrpSpPr/>
            <p:nvPr/>
          </p:nvGrpSpPr>
          <p:grpSpPr>
            <a:xfrm>
              <a:off x="9503556" y="5974957"/>
              <a:ext cx="597828" cy="597829"/>
              <a:chOff x="5608637" y="2887662"/>
              <a:chExt cx="1219200" cy="1219200"/>
            </a:xfrm>
          </p:grpSpPr>
          <p:sp>
            <p:nvSpPr>
              <p:cNvPr id="99" name="Freeform: Shape 98">
                <a:extLst>
                  <a:ext uri="{FF2B5EF4-FFF2-40B4-BE49-F238E27FC236}">
                    <a16:creationId xmlns:a16="http://schemas.microsoft.com/office/drawing/2014/main" id="{84010D2C-5B6C-4169-9B2D-608A4CDD7CA6}"/>
                  </a:ext>
                </a:extLst>
              </p:cNvPr>
              <p:cNvSpPr/>
              <p:nvPr/>
            </p:nvSpPr>
            <p:spPr>
              <a:xfrm>
                <a:off x="5608637" y="3649662"/>
                <a:ext cx="1219200" cy="457200"/>
              </a:xfrm>
              <a:custGeom>
                <a:avLst/>
                <a:gdLst>
                  <a:gd name="connsiteX0" fmla="*/ 0 w 1219200"/>
                  <a:gd name="connsiteY0" fmla="*/ 0 h 457200"/>
                  <a:gd name="connsiteX1" fmla="*/ 1219200 w 1219200"/>
                  <a:gd name="connsiteY1" fmla="*/ 0 h 457200"/>
                  <a:gd name="connsiteX2" fmla="*/ 1219200 w 1219200"/>
                  <a:gd name="connsiteY2" fmla="*/ 457200 h 457200"/>
                  <a:gd name="connsiteX3" fmla="*/ 0 w 12192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219200" h="457200">
                    <a:moveTo>
                      <a:pt x="0" y="0"/>
                    </a:moveTo>
                    <a:lnTo>
                      <a:pt x="1219200" y="0"/>
                    </a:lnTo>
                    <a:lnTo>
                      <a:pt x="1219200" y="457200"/>
                    </a:lnTo>
                    <a:lnTo>
                      <a:pt x="0" y="457200"/>
                    </a:lnTo>
                    <a:close/>
                  </a:path>
                </a:pathLst>
              </a:custGeom>
              <a:solidFill>
                <a:srgbClr val="000000"/>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00" name="Freeform: Shape 99">
                <a:extLst>
                  <a:ext uri="{FF2B5EF4-FFF2-40B4-BE49-F238E27FC236}">
                    <a16:creationId xmlns:a16="http://schemas.microsoft.com/office/drawing/2014/main" id="{B395FEAF-F993-4DCC-99A5-5F1F0B20758E}"/>
                  </a:ext>
                </a:extLst>
              </p:cNvPr>
              <p:cNvSpPr/>
              <p:nvPr/>
            </p:nvSpPr>
            <p:spPr>
              <a:xfrm>
                <a:off x="5761037" y="2887662"/>
                <a:ext cx="304800" cy="304800"/>
              </a:xfrm>
              <a:custGeom>
                <a:avLst/>
                <a:gdLst>
                  <a:gd name="connsiteX0" fmla="*/ 304800 w 304800"/>
                  <a:gd name="connsiteY0" fmla="*/ 152400 h 304800"/>
                  <a:gd name="connsiteX1" fmla="*/ 152400 w 304800"/>
                  <a:gd name="connsiteY1" fmla="*/ 304800 h 304800"/>
                  <a:gd name="connsiteX2" fmla="*/ 0 w 304800"/>
                  <a:gd name="connsiteY2" fmla="*/ 152400 h 304800"/>
                  <a:gd name="connsiteX3" fmla="*/ 152400 w 304800"/>
                  <a:gd name="connsiteY3" fmla="*/ 0 h 304800"/>
                  <a:gd name="connsiteX4" fmla="*/ 304800 w 304800"/>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152400"/>
                    </a:moveTo>
                    <a:cubicBezTo>
                      <a:pt x="304800" y="236568"/>
                      <a:pt x="236568" y="304800"/>
                      <a:pt x="152400" y="304800"/>
                    </a:cubicBezTo>
                    <a:cubicBezTo>
                      <a:pt x="68232" y="304800"/>
                      <a:pt x="0" y="236568"/>
                      <a:pt x="0" y="152400"/>
                    </a:cubicBezTo>
                    <a:cubicBezTo>
                      <a:pt x="0" y="68232"/>
                      <a:pt x="68232" y="0"/>
                      <a:pt x="152400" y="0"/>
                    </a:cubicBezTo>
                    <a:cubicBezTo>
                      <a:pt x="236568" y="0"/>
                      <a:pt x="304800" y="68232"/>
                      <a:pt x="304800" y="152400"/>
                    </a:cubicBezTo>
                    <a:close/>
                  </a:path>
                </a:pathLst>
              </a:custGeom>
              <a:solidFill>
                <a:srgbClr val="000000"/>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01" name="Freeform: Shape 100">
                <a:extLst>
                  <a:ext uri="{FF2B5EF4-FFF2-40B4-BE49-F238E27FC236}">
                    <a16:creationId xmlns:a16="http://schemas.microsoft.com/office/drawing/2014/main" id="{8267FE9E-9F1B-45D3-BE5D-03DFE55BE5AD}"/>
                  </a:ext>
                </a:extLst>
              </p:cNvPr>
              <p:cNvSpPr/>
              <p:nvPr/>
            </p:nvSpPr>
            <p:spPr>
              <a:xfrm>
                <a:off x="5608637" y="3268662"/>
                <a:ext cx="609600" cy="304800"/>
              </a:xfrm>
              <a:custGeom>
                <a:avLst/>
                <a:gdLst>
                  <a:gd name="connsiteX0" fmla="*/ 0 w 609600"/>
                  <a:gd name="connsiteY0" fmla="*/ 304800 h 304800"/>
                  <a:gd name="connsiteX1" fmla="*/ 304800 w 609600"/>
                  <a:gd name="connsiteY1" fmla="*/ 0 h 304800"/>
                  <a:gd name="connsiteX2" fmla="*/ 609600 w 609600"/>
                  <a:gd name="connsiteY2" fmla="*/ 304800 h 304800"/>
                  <a:gd name="connsiteX3" fmla="*/ 0 w 609600"/>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609600" h="304800">
                    <a:moveTo>
                      <a:pt x="0" y="304800"/>
                    </a:moveTo>
                    <a:cubicBezTo>
                      <a:pt x="0" y="136208"/>
                      <a:pt x="136208" y="0"/>
                      <a:pt x="304800" y="0"/>
                    </a:cubicBezTo>
                    <a:cubicBezTo>
                      <a:pt x="473393" y="0"/>
                      <a:pt x="609600" y="136208"/>
                      <a:pt x="609600" y="304800"/>
                    </a:cubicBezTo>
                    <a:lnTo>
                      <a:pt x="0" y="304800"/>
                    </a:lnTo>
                    <a:close/>
                  </a:path>
                </a:pathLst>
              </a:custGeom>
              <a:solidFill>
                <a:srgbClr val="000000"/>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02" name="Freeform: Shape 101">
                <a:extLst>
                  <a:ext uri="{FF2B5EF4-FFF2-40B4-BE49-F238E27FC236}">
                    <a16:creationId xmlns:a16="http://schemas.microsoft.com/office/drawing/2014/main" id="{8A0E8CDA-B6A1-42A7-B288-A9347C38BCCD}"/>
                  </a:ext>
                </a:extLst>
              </p:cNvPr>
              <p:cNvSpPr/>
              <p:nvPr/>
            </p:nvSpPr>
            <p:spPr>
              <a:xfrm>
                <a:off x="6294437" y="3459162"/>
                <a:ext cx="533400" cy="114300"/>
              </a:xfrm>
              <a:custGeom>
                <a:avLst/>
                <a:gdLst>
                  <a:gd name="connsiteX0" fmla="*/ 0 w 533400"/>
                  <a:gd name="connsiteY0" fmla="*/ 0 h 114300"/>
                  <a:gd name="connsiteX1" fmla="*/ 533400 w 533400"/>
                  <a:gd name="connsiteY1" fmla="*/ 0 h 114300"/>
                  <a:gd name="connsiteX2" fmla="*/ 533400 w 533400"/>
                  <a:gd name="connsiteY2" fmla="*/ 114300 h 114300"/>
                  <a:gd name="connsiteX3" fmla="*/ 0 w 5334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533400" h="114300">
                    <a:moveTo>
                      <a:pt x="0" y="0"/>
                    </a:moveTo>
                    <a:lnTo>
                      <a:pt x="533400" y="0"/>
                    </a:lnTo>
                    <a:lnTo>
                      <a:pt x="533400" y="114300"/>
                    </a:lnTo>
                    <a:lnTo>
                      <a:pt x="0" y="114300"/>
                    </a:lnTo>
                    <a:close/>
                  </a:path>
                </a:pathLst>
              </a:custGeom>
              <a:solidFill>
                <a:schemeClr val="tx2"/>
              </a:solidFill>
              <a:ln w="9525" cap="flat">
                <a:noFill/>
                <a:prstDash val="solid"/>
                <a:miter/>
              </a:ln>
            </p:spPr>
            <p:txBody>
              <a:bodyPr rtlCol="0" anchor="ctr"/>
              <a:lstStyle/>
              <a:p>
                <a:pPr defTabSz="685652">
                  <a:defRPr/>
                </a:pPr>
                <a:endParaRPr lang="en-US" sz="1324">
                  <a:solidFill>
                    <a:srgbClr val="3C3C41"/>
                  </a:solidFill>
                  <a:latin typeface="Segoe UI"/>
                </a:endParaRPr>
              </a:p>
            </p:txBody>
          </p:sp>
        </p:grpSp>
      </p:grpSp>
      <p:grpSp>
        <p:nvGrpSpPr>
          <p:cNvPr id="22" name="Group 21">
            <a:extLst>
              <a:ext uri="{FF2B5EF4-FFF2-40B4-BE49-F238E27FC236}">
                <a16:creationId xmlns:a16="http://schemas.microsoft.com/office/drawing/2014/main" id="{FF1194F4-AAA3-452E-A83C-3B2F261F42BB}"/>
              </a:ext>
            </a:extLst>
          </p:cNvPr>
          <p:cNvGrpSpPr/>
          <p:nvPr/>
        </p:nvGrpSpPr>
        <p:grpSpPr>
          <a:xfrm>
            <a:off x="1855239" y="1207275"/>
            <a:ext cx="1162498" cy="350617"/>
            <a:chOff x="9635158" y="494787"/>
            <a:chExt cx="1581302" cy="476931"/>
          </a:xfrm>
        </p:grpSpPr>
        <p:sp>
          <p:nvSpPr>
            <p:cNvPr id="119" name="Freeform: Shape 118">
              <a:extLst>
                <a:ext uri="{FF2B5EF4-FFF2-40B4-BE49-F238E27FC236}">
                  <a16:creationId xmlns:a16="http://schemas.microsoft.com/office/drawing/2014/main" id="{0B71778F-E6C3-4A0A-8915-785E6F2E8324}"/>
                </a:ext>
              </a:extLst>
            </p:cNvPr>
            <p:cNvSpPr/>
            <p:nvPr/>
          </p:nvSpPr>
          <p:spPr>
            <a:xfrm>
              <a:off x="9635158" y="494787"/>
              <a:ext cx="238466" cy="476931"/>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20" name="Freeform: Shape 119">
              <a:extLst>
                <a:ext uri="{FF2B5EF4-FFF2-40B4-BE49-F238E27FC236}">
                  <a16:creationId xmlns:a16="http://schemas.microsoft.com/office/drawing/2014/main" id="{D858FC50-3B4A-4E09-B052-6BA16C6BE33D}"/>
                </a:ext>
              </a:extLst>
            </p:cNvPr>
            <p:cNvSpPr/>
            <p:nvPr/>
          </p:nvSpPr>
          <p:spPr>
            <a:xfrm>
              <a:off x="9664966" y="837581"/>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21" name="Freeform: Shape 120">
              <a:extLst>
                <a:ext uri="{FF2B5EF4-FFF2-40B4-BE49-F238E27FC236}">
                  <a16:creationId xmlns:a16="http://schemas.microsoft.com/office/drawing/2014/main" id="{085C7AA1-CCF1-4582-B0FF-C146BBC8BBFD}"/>
                </a:ext>
              </a:extLst>
            </p:cNvPr>
            <p:cNvSpPr/>
            <p:nvPr/>
          </p:nvSpPr>
          <p:spPr>
            <a:xfrm>
              <a:off x="9664966" y="539499"/>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22" name="Freeform: Shape 121">
              <a:extLst>
                <a:ext uri="{FF2B5EF4-FFF2-40B4-BE49-F238E27FC236}">
                  <a16:creationId xmlns:a16="http://schemas.microsoft.com/office/drawing/2014/main" id="{9A455BD2-5754-48C4-8DD4-B9FDAE35E108}"/>
                </a:ext>
              </a:extLst>
            </p:cNvPr>
            <p:cNvSpPr/>
            <p:nvPr/>
          </p:nvSpPr>
          <p:spPr>
            <a:xfrm>
              <a:off x="9664966" y="897198"/>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23" name="Freeform: Shape 122">
              <a:extLst>
                <a:ext uri="{FF2B5EF4-FFF2-40B4-BE49-F238E27FC236}">
                  <a16:creationId xmlns:a16="http://schemas.microsoft.com/office/drawing/2014/main" id="{84F67286-2544-4571-A592-2F182846B7E1}"/>
                </a:ext>
              </a:extLst>
            </p:cNvPr>
            <p:cNvSpPr/>
            <p:nvPr/>
          </p:nvSpPr>
          <p:spPr>
            <a:xfrm>
              <a:off x="9903725" y="494787"/>
              <a:ext cx="238466" cy="476931"/>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24" name="Freeform: Shape 123">
              <a:extLst>
                <a:ext uri="{FF2B5EF4-FFF2-40B4-BE49-F238E27FC236}">
                  <a16:creationId xmlns:a16="http://schemas.microsoft.com/office/drawing/2014/main" id="{DC418829-6B3E-42F9-A3A0-6CA376FE88BB}"/>
                </a:ext>
              </a:extLst>
            </p:cNvPr>
            <p:cNvSpPr/>
            <p:nvPr/>
          </p:nvSpPr>
          <p:spPr>
            <a:xfrm>
              <a:off x="9933533" y="837581"/>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25" name="Freeform: Shape 124">
              <a:extLst>
                <a:ext uri="{FF2B5EF4-FFF2-40B4-BE49-F238E27FC236}">
                  <a16:creationId xmlns:a16="http://schemas.microsoft.com/office/drawing/2014/main" id="{76208AFF-D671-4A28-8B92-F741C2CF5509}"/>
                </a:ext>
              </a:extLst>
            </p:cNvPr>
            <p:cNvSpPr/>
            <p:nvPr/>
          </p:nvSpPr>
          <p:spPr>
            <a:xfrm>
              <a:off x="9933533" y="539499"/>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26" name="Freeform: Shape 125">
              <a:extLst>
                <a:ext uri="{FF2B5EF4-FFF2-40B4-BE49-F238E27FC236}">
                  <a16:creationId xmlns:a16="http://schemas.microsoft.com/office/drawing/2014/main" id="{1930AEAF-E588-4059-8A41-56C0B890F67F}"/>
                </a:ext>
              </a:extLst>
            </p:cNvPr>
            <p:cNvSpPr/>
            <p:nvPr/>
          </p:nvSpPr>
          <p:spPr>
            <a:xfrm>
              <a:off x="9933533" y="897198"/>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27" name="Freeform: Shape 126">
              <a:extLst>
                <a:ext uri="{FF2B5EF4-FFF2-40B4-BE49-F238E27FC236}">
                  <a16:creationId xmlns:a16="http://schemas.microsoft.com/office/drawing/2014/main" id="{8C816F12-7166-42DE-8A59-C7F9D6B61470}"/>
                </a:ext>
              </a:extLst>
            </p:cNvPr>
            <p:cNvSpPr/>
            <p:nvPr/>
          </p:nvSpPr>
          <p:spPr>
            <a:xfrm>
              <a:off x="10172292" y="494787"/>
              <a:ext cx="238466" cy="476931"/>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28" name="Freeform: Shape 127">
              <a:extLst>
                <a:ext uri="{FF2B5EF4-FFF2-40B4-BE49-F238E27FC236}">
                  <a16:creationId xmlns:a16="http://schemas.microsoft.com/office/drawing/2014/main" id="{106FC756-9CFE-4552-9DDE-D518FD49F2A4}"/>
                </a:ext>
              </a:extLst>
            </p:cNvPr>
            <p:cNvSpPr/>
            <p:nvPr/>
          </p:nvSpPr>
          <p:spPr>
            <a:xfrm>
              <a:off x="10202100" y="837581"/>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29" name="Freeform: Shape 128">
              <a:extLst>
                <a:ext uri="{FF2B5EF4-FFF2-40B4-BE49-F238E27FC236}">
                  <a16:creationId xmlns:a16="http://schemas.microsoft.com/office/drawing/2014/main" id="{CF2DF8A8-6C45-4B20-902B-C3DF421E8835}"/>
                </a:ext>
              </a:extLst>
            </p:cNvPr>
            <p:cNvSpPr/>
            <p:nvPr/>
          </p:nvSpPr>
          <p:spPr>
            <a:xfrm>
              <a:off x="10202100" y="539499"/>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30" name="Freeform: Shape 129">
              <a:extLst>
                <a:ext uri="{FF2B5EF4-FFF2-40B4-BE49-F238E27FC236}">
                  <a16:creationId xmlns:a16="http://schemas.microsoft.com/office/drawing/2014/main" id="{4139EE58-8C8F-4336-B388-7F64FAB99878}"/>
                </a:ext>
              </a:extLst>
            </p:cNvPr>
            <p:cNvSpPr/>
            <p:nvPr/>
          </p:nvSpPr>
          <p:spPr>
            <a:xfrm>
              <a:off x="10202100" y="897198"/>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31" name="Freeform: Shape 130">
              <a:extLst>
                <a:ext uri="{FF2B5EF4-FFF2-40B4-BE49-F238E27FC236}">
                  <a16:creationId xmlns:a16="http://schemas.microsoft.com/office/drawing/2014/main" id="{F2EE96D4-7D9D-45F9-BBD1-CA2940662C98}"/>
                </a:ext>
              </a:extLst>
            </p:cNvPr>
            <p:cNvSpPr/>
            <p:nvPr/>
          </p:nvSpPr>
          <p:spPr>
            <a:xfrm>
              <a:off x="10440859" y="494787"/>
              <a:ext cx="238466" cy="476931"/>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32" name="Freeform: Shape 131">
              <a:extLst>
                <a:ext uri="{FF2B5EF4-FFF2-40B4-BE49-F238E27FC236}">
                  <a16:creationId xmlns:a16="http://schemas.microsoft.com/office/drawing/2014/main" id="{CAC19AFE-2F7B-4818-A8FB-1EEC6EA7D160}"/>
                </a:ext>
              </a:extLst>
            </p:cNvPr>
            <p:cNvSpPr/>
            <p:nvPr/>
          </p:nvSpPr>
          <p:spPr>
            <a:xfrm>
              <a:off x="10470667" y="837581"/>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33" name="Freeform: Shape 132">
              <a:extLst>
                <a:ext uri="{FF2B5EF4-FFF2-40B4-BE49-F238E27FC236}">
                  <a16:creationId xmlns:a16="http://schemas.microsoft.com/office/drawing/2014/main" id="{85F296A4-571D-4721-B872-E0441032EB61}"/>
                </a:ext>
              </a:extLst>
            </p:cNvPr>
            <p:cNvSpPr/>
            <p:nvPr/>
          </p:nvSpPr>
          <p:spPr>
            <a:xfrm>
              <a:off x="10470667" y="539499"/>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34" name="Freeform: Shape 133">
              <a:extLst>
                <a:ext uri="{FF2B5EF4-FFF2-40B4-BE49-F238E27FC236}">
                  <a16:creationId xmlns:a16="http://schemas.microsoft.com/office/drawing/2014/main" id="{AD703B72-59AF-4CB0-8581-8FE0E2810B82}"/>
                </a:ext>
              </a:extLst>
            </p:cNvPr>
            <p:cNvSpPr/>
            <p:nvPr/>
          </p:nvSpPr>
          <p:spPr>
            <a:xfrm>
              <a:off x="10470667" y="897198"/>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35" name="Freeform: Shape 134">
              <a:extLst>
                <a:ext uri="{FF2B5EF4-FFF2-40B4-BE49-F238E27FC236}">
                  <a16:creationId xmlns:a16="http://schemas.microsoft.com/office/drawing/2014/main" id="{8998CCFB-D333-42BC-A0A8-503D82805DCF}"/>
                </a:ext>
              </a:extLst>
            </p:cNvPr>
            <p:cNvSpPr/>
            <p:nvPr/>
          </p:nvSpPr>
          <p:spPr>
            <a:xfrm>
              <a:off x="10709426" y="494787"/>
              <a:ext cx="238466" cy="476931"/>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36" name="Freeform: Shape 135">
              <a:extLst>
                <a:ext uri="{FF2B5EF4-FFF2-40B4-BE49-F238E27FC236}">
                  <a16:creationId xmlns:a16="http://schemas.microsoft.com/office/drawing/2014/main" id="{43F47C77-7639-41C2-85CC-DD30F43F51AC}"/>
                </a:ext>
              </a:extLst>
            </p:cNvPr>
            <p:cNvSpPr/>
            <p:nvPr/>
          </p:nvSpPr>
          <p:spPr>
            <a:xfrm>
              <a:off x="10739234" y="837581"/>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37" name="Freeform: Shape 136">
              <a:extLst>
                <a:ext uri="{FF2B5EF4-FFF2-40B4-BE49-F238E27FC236}">
                  <a16:creationId xmlns:a16="http://schemas.microsoft.com/office/drawing/2014/main" id="{746BDD80-34F1-4612-997F-FD636C15C41D}"/>
                </a:ext>
              </a:extLst>
            </p:cNvPr>
            <p:cNvSpPr/>
            <p:nvPr/>
          </p:nvSpPr>
          <p:spPr>
            <a:xfrm>
              <a:off x="10739234" y="539499"/>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38" name="Freeform: Shape 137">
              <a:extLst>
                <a:ext uri="{FF2B5EF4-FFF2-40B4-BE49-F238E27FC236}">
                  <a16:creationId xmlns:a16="http://schemas.microsoft.com/office/drawing/2014/main" id="{2BF26E32-C628-4FFB-BD3A-CB9539DCEEC7}"/>
                </a:ext>
              </a:extLst>
            </p:cNvPr>
            <p:cNvSpPr/>
            <p:nvPr/>
          </p:nvSpPr>
          <p:spPr>
            <a:xfrm>
              <a:off x="10739234" y="897198"/>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39" name="Freeform: Shape 138">
              <a:extLst>
                <a:ext uri="{FF2B5EF4-FFF2-40B4-BE49-F238E27FC236}">
                  <a16:creationId xmlns:a16="http://schemas.microsoft.com/office/drawing/2014/main" id="{F782D669-F6F0-4CD1-812F-1521F9CA2335}"/>
                </a:ext>
              </a:extLst>
            </p:cNvPr>
            <p:cNvSpPr/>
            <p:nvPr/>
          </p:nvSpPr>
          <p:spPr>
            <a:xfrm>
              <a:off x="10977994" y="494787"/>
              <a:ext cx="238466" cy="476931"/>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40" name="Freeform: Shape 139">
              <a:extLst>
                <a:ext uri="{FF2B5EF4-FFF2-40B4-BE49-F238E27FC236}">
                  <a16:creationId xmlns:a16="http://schemas.microsoft.com/office/drawing/2014/main" id="{B300F413-1F6F-4BCE-97AD-346D3F77E5BB}"/>
                </a:ext>
              </a:extLst>
            </p:cNvPr>
            <p:cNvSpPr/>
            <p:nvPr/>
          </p:nvSpPr>
          <p:spPr>
            <a:xfrm>
              <a:off x="11007802" y="837581"/>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41" name="Freeform: Shape 140">
              <a:extLst>
                <a:ext uri="{FF2B5EF4-FFF2-40B4-BE49-F238E27FC236}">
                  <a16:creationId xmlns:a16="http://schemas.microsoft.com/office/drawing/2014/main" id="{3312C6D1-E3BC-4A7A-8A21-C0F5184EFE5F}"/>
                </a:ext>
              </a:extLst>
            </p:cNvPr>
            <p:cNvSpPr/>
            <p:nvPr/>
          </p:nvSpPr>
          <p:spPr>
            <a:xfrm>
              <a:off x="11007802" y="539499"/>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42" name="Freeform: Shape 141">
              <a:extLst>
                <a:ext uri="{FF2B5EF4-FFF2-40B4-BE49-F238E27FC236}">
                  <a16:creationId xmlns:a16="http://schemas.microsoft.com/office/drawing/2014/main" id="{F89B05CD-E0F8-4CEA-B5BC-8B9664117F83}"/>
                </a:ext>
              </a:extLst>
            </p:cNvPr>
            <p:cNvSpPr/>
            <p:nvPr/>
          </p:nvSpPr>
          <p:spPr>
            <a:xfrm>
              <a:off x="11007802" y="897198"/>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652">
                <a:defRPr/>
              </a:pPr>
              <a:endParaRPr lang="en-US" sz="1324">
                <a:solidFill>
                  <a:srgbClr val="3C3C41"/>
                </a:solidFill>
                <a:latin typeface="Segoe UI"/>
              </a:endParaRPr>
            </a:p>
          </p:txBody>
        </p:sp>
      </p:grpSp>
      <p:sp>
        <p:nvSpPr>
          <p:cNvPr id="3" name="Rectangle: Rounded Corners 2">
            <a:extLst>
              <a:ext uri="{FF2B5EF4-FFF2-40B4-BE49-F238E27FC236}">
                <a16:creationId xmlns:a16="http://schemas.microsoft.com/office/drawing/2014/main" id="{E80514FF-144B-416D-BA4A-8D2EE0121371}"/>
              </a:ext>
            </a:extLst>
          </p:cNvPr>
          <p:cNvSpPr/>
          <p:nvPr/>
        </p:nvSpPr>
        <p:spPr bwMode="auto">
          <a:xfrm>
            <a:off x="4787710" y="4644145"/>
            <a:ext cx="1248885" cy="274458"/>
          </a:xfrm>
          <a:prstGeom prst="roundRect">
            <a:avLst/>
          </a:prstGeom>
          <a:solidFill>
            <a:schemeClr val="bg1"/>
          </a:solidFill>
          <a:ln w="19050" cap="sq">
            <a:solidFill>
              <a:schemeClr val="accent4"/>
            </a:solidFill>
            <a:prstDash val="dash"/>
            <a:miter lim="800000"/>
            <a:headEnd/>
            <a:tailEnd/>
          </a:ln>
          <a:effectLst>
            <a:outerShdw blurRad="63500" sx="101000" sy="101000" algn="ctr" rotWithShape="0">
              <a:prstClr val="black">
                <a:alpha val="10000"/>
              </a:prstClr>
            </a:outerShdw>
          </a:effectLst>
        </p:spPr>
        <p:txBody>
          <a:bodyPr vert="horz" wrap="square" lIns="67222" tIns="33611" rIns="67222" bIns="33611" numCol="1" anchor="t" anchorCtr="0" compatLnSpc="1">
            <a:prstTxWarp prst="textNoShape">
              <a:avLst/>
            </a:prstTxWarp>
          </a:bodyPr>
          <a:lstStyle/>
          <a:p>
            <a:pPr algn="ctr" defTabSz="685722">
              <a:defRPr/>
            </a:pPr>
            <a:r>
              <a:rPr lang="en-US" sz="1029">
                <a:solidFill>
                  <a:srgbClr val="000000"/>
                </a:solidFill>
                <a:latin typeface="Segoe UI Semibold"/>
              </a:rPr>
              <a:t>Azure Region</a:t>
            </a:r>
          </a:p>
        </p:txBody>
      </p:sp>
      <p:sp>
        <p:nvSpPr>
          <p:cNvPr id="27" name="Freeform: Shape 26">
            <a:extLst>
              <a:ext uri="{FF2B5EF4-FFF2-40B4-BE49-F238E27FC236}">
                <a16:creationId xmlns:a16="http://schemas.microsoft.com/office/drawing/2014/main" id="{387EBA0E-5A36-4585-A033-EE1B9A4A5034}"/>
              </a:ext>
            </a:extLst>
          </p:cNvPr>
          <p:cNvSpPr/>
          <p:nvPr/>
        </p:nvSpPr>
        <p:spPr bwMode="auto">
          <a:xfrm>
            <a:off x="3669144" y="1865814"/>
            <a:ext cx="2525729" cy="2365349"/>
          </a:xfrm>
          <a:custGeom>
            <a:avLst/>
            <a:gdLst>
              <a:gd name="connsiteX0" fmla="*/ 193491 w 2525729"/>
              <a:gd name="connsiteY0" fmla="*/ 0 h 2365349"/>
              <a:gd name="connsiteX1" fmla="*/ 208605 w 2525729"/>
              <a:gd name="connsiteY1" fmla="*/ 1178896 h 2365349"/>
              <a:gd name="connsiteX2" fmla="*/ 2324572 w 2525729"/>
              <a:gd name="connsiteY2" fmla="*/ 1216681 h 2365349"/>
              <a:gd name="connsiteX3" fmla="*/ 2317015 w 2525729"/>
              <a:gd name="connsiteY3" fmla="*/ 2365349 h 2365349"/>
            </a:gdLst>
            <a:ahLst/>
            <a:cxnLst>
              <a:cxn ang="0">
                <a:pos x="connsiteX0" y="connsiteY0"/>
              </a:cxn>
              <a:cxn ang="0">
                <a:pos x="connsiteX1" y="connsiteY1"/>
              </a:cxn>
              <a:cxn ang="0">
                <a:pos x="connsiteX2" y="connsiteY2"/>
              </a:cxn>
              <a:cxn ang="0">
                <a:pos x="connsiteX3" y="connsiteY3"/>
              </a:cxn>
            </a:cxnLst>
            <a:rect l="l" t="t" r="r" b="b"/>
            <a:pathLst>
              <a:path w="2525729" h="2365349">
                <a:moveTo>
                  <a:pt x="193491" y="0"/>
                </a:moveTo>
                <a:cubicBezTo>
                  <a:pt x="23458" y="488058"/>
                  <a:pt x="-146575" y="976116"/>
                  <a:pt x="208605" y="1178896"/>
                </a:cubicBezTo>
                <a:cubicBezTo>
                  <a:pt x="563785" y="1381676"/>
                  <a:pt x="1973170" y="1018939"/>
                  <a:pt x="2324572" y="1216681"/>
                </a:cubicBezTo>
                <a:cubicBezTo>
                  <a:pt x="2675974" y="1414423"/>
                  <a:pt x="2496494" y="1889886"/>
                  <a:pt x="2317015" y="2365349"/>
                </a:cubicBezTo>
              </a:path>
            </a:pathLst>
          </a:custGeom>
          <a:noFill/>
          <a:ln w="38100">
            <a:solidFill>
              <a:schemeClr val="accent3"/>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457189">
              <a:defRPr/>
            </a:pPr>
            <a:endParaRPr lang="en-US">
              <a:solidFill>
                <a:srgbClr val="FFFFFF"/>
              </a:solidFill>
              <a:latin typeface="Segoe UI"/>
            </a:endParaRPr>
          </a:p>
        </p:txBody>
      </p:sp>
      <p:grpSp>
        <p:nvGrpSpPr>
          <p:cNvPr id="28" name="Group 27">
            <a:extLst>
              <a:ext uri="{FF2B5EF4-FFF2-40B4-BE49-F238E27FC236}">
                <a16:creationId xmlns:a16="http://schemas.microsoft.com/office/drawing/2014/main" id="{6D327B1C-8817-4775-9004-45D39DC2B6A4}"/>
              </a:ext>
            </a:extLst>
          </p:cNvPr>
          <p:cNvGrpSpPr/>
          <p:nvPr/>
        </p:nvGrpSpPr>
        <p:grpSpPr>
          <a:xfrm>
            <a:off x="3713685" y="1679217"/>
            <a:ext cx="350717" cy="350017"/>
            <a:chOff x="3713684" y="1679216"/>
            <a:chExt cx="350717" cy="350017"/>
          </a:xfrm>
        </p:grpSpPr>
        <p:sp>
          <p:nvSpPr>
            <p:cNvPr id="212" name="Freeform: Shape 211">
              <a:extLst>
                <a:ext uri="{FF2B5EF4-FFF2-40B4-BE49-F238E27FC236}">
                  <a16:creationId xmlns:a16="http://schemas.microsoft.com/office/drawing/2014/main" id="{7B61BAE1-C04A-4CB2-8AE3-EDCFC1371511}"/>
                </a:ext>
              </a:extLst>
            </p:cNvPr>
            <p:cNvSpPr/>
            <p:nvPr/>
          </p:nvSpPr>
          <p:spPr>
            <a:xfrm>
              <a:off x="3713684" y="1679216"/>
              <a:ext cx="350717" cy="350017"/>
            </a:xfrm>
            <a:custGeom>
              <a:avLst/>
              <a:gdLst>
                <a:gd name="connsiteX0" fmla="*/ 238024 w 477000"/>
                <a:gd name="connsiteY0" fmla="*/ 476048 h 476047"/>
                <a:gd name="connsiteX1" fmla="*/ 206605 w 477000"/>
                <a:gd name="connsiteY1" fmla="*/ 462719 h 476047"/>
                <a:gd name="connsiteX2" fmla="*/ 13329 w 477000"/>
                <a:gd name="connsiteY2" fmla="*/ 269443 h 476047"/>
                <a:gd name="connsiteX3" fmla="*/ 0 w 477000"/>
                <a:gd name="connsiteY3" fmla="*/ 238024 h 476047"/>
                <a:gd name="connsiteX4" fmla="*/ 13329 w 477000"/>
                <a:gd name="connsiteY4" fmla="*/ 206605 h 476047"/>
                <a:gd name="connsiteX5" fmla="*/ 206605 w 477000"/>
                <a:gd name="connsiteY5" fmla="*/ 13329 h 476047"/>
                <a:gd name="connsiteX6" fmla="*/ 238024 w 477000"/>
                <a:gd name="connsiteY6" fmla="*/ 0 h 476047"/>
                <a:gd name="connsiteX7" fmla="*/ 269443 w 477000"/>
                <a:gd name="connsiteY7" fmla="*/ 13329 h 476047"/>
                <a:gd name="connsiteX8" fmla="*/ 463671 w 477000"/>
                <a:gd name="connsiteY8" fmla="*/ 207557 h 476047"/>
                <a:gd name="connsiteX9" fmla="*/ 477000 w 477000"/>
                <a:gd name="connsiteY9" fmla="*/ 238976 h 476047"/>
                <a:gd name="connsiteX10" fmla="*/ 463671 w 477000"/>
                <a:gd name="connsiteY10" fmla="*/ 270395 h 476047"/>
                <a:gd name="connsiteX11" fmla="*/ 269443 w 477000"/>
                <a:gd name="connsiteY11" fmla="*/ 462719 h 476047"/>
                <a:gd name="connsiteX12" fmla="*/ 238024 w 477000"/>
                <a:gd name="connsiteY12" fmla="*/ 476048 h 47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7000" h="476047">
                  <a:moveTo>
                    <a:pt x="238024" y="476048"/>
                  </a:moveTo>
                  <a:cubicBezTo>
                    <a:pt x="226599" y="476048"/>
                    <a:pt x="215174" y="471288"/>
                    <a:pt x="206605" y="462719"/>
                  </a:cubicBezTo>
                  <a:lnTo>
                    <a:pt x="13329" y="269443"/>
                  </a:lnTo>
                  <a:cubicBezTo>
                    <a:pt x="4760" y="260874"/>
                    <a:pt x="0" y="249449"/>
                    <a:pt x="0" y="238024"/>
                  </a:cubicBezTo>
                  <a:cubicBezTo>
                    <a:pt x="0" y="226599"/>
                    <a:pt x="4760" y="215174"/>
                    <a:pt x="13329" y="206605"/>
                  </a:cubicBezTo>
                  <a:lnTo>
                    <a:pt x="206605" y="13329"/>
                  </a:lnTo>
                  <a:cubicBezTo>
                    <a:pt x="215174" y="4760"/>
                    <a:pt x="226599" y="0"/>
                    <a:pt x="238024" y="0"/>
                  </a:cubicBezTo>
                  <a:cubicBezTo>
                    <a:pt x="249449" y="0"/>
                    <a:pt x="260874" y="4760"/>
                    <a:pt x="269443" y="13329"/>
                  </a:cubicBezTo>
                  <a:lnTo>
                    <a:pt x="463671" y="207557"/>
                  </a:lnTo>
                  <a:cubicBezTo>
                    <a:pt x="472240" y="216126"/>
                    <a:pt x="477000" y="226599"/>
                    <a:pt x="477000" y="238976"/>
                  </a:cubicBezTo>
                  <a:cubicBezTo>
                    <a:pt x="477000" y="250401"/>
                    <a:pt x="472240" y="261826"/>
                    <a:pt x="463671" y="270395"/>
                  </a:cubicBezTo>
                  <a:lnTo>
                    <a:pt x="269443" y="462719"/>
                  </a:lnTo>
                  <a:cubicBezTo>
                    <a:pt x="260874" y="471288"/>
                    <a:pt x="249449" y="476048"/>
                    <a:pt x="238024" y="476048"/>
                  </a:cubicBezTo>
                </a:path>
              </a:pathLst>
            </a:custGeom>
            <a:solidFill>
              <a:schemeClr val="accent5"/>
            </a:solidFill>
            <a:ln w="9335" cap="flat">
              <a:noFill/>
              <a:prstDash val="solid"/>
              <a:miter/>
            </a:ln>
          </p:spPr>
          <p:txBody>
            <a:bodyPr rtlCol="0" anchor="ctr"/>
            <a:lstStyle/>
            <a:p>
              <a:pPr defTabSz="685828">
                <a:defRPr/>
              </a:pPr>
              <a:endParaRPr lang="en-US" sz="1324">
                <a:solidFill>
                  <a:srgbClr val="000000"/>
                </a:solidFill>
                <a:latin typeface="Segoe UI"/>
              </a:endParaRPr>
            </a:p>
          </p:txBody>
        </p:sp>
        <p:sp>
          <p:nvSpPr>
            <p:cNvPr id="213" name="Freeform: Shape 212">
              <a:extLst>
                <a:ext uri="{FF2B5EF4-FFF2-40B4-BE49-F238E27FC236}">
                  <a16:creationId xmlns:a16="http://schemas.microsoft.com/office/drawing/2014/main" id="{B3369677-9D87-4F22-A1C4-954D5927CEED}"/>
                </a:ext>
              </a:extLst>
            </p:cNvPr>
            <p:cNvSpPr/>
            <p:nvPr/>
          </p:nvSpPr>
          <p:spPr>
            <a:xfrm>
              <a:off x="3713685" y="1679216"/>
              <a:ext cx="242212" cy="278614"/>
            </a:xfrm>
            <a:custGeom>
              <a:avLst/>
              <a:gdLst>
                <a:gd name="connsiteX0" fmla="*/ 269443 w 329425"/>
                <a:gd name="connsiteY0" fmla="*/ 13329 h 378934"/>
                <a:gd name="connsiteX1" fmla="*/ 238024 w 329425"/>
                <a:gd name="connsiteY1" fmla="*/ 0 h 378934"/>
                <a:gd name="connsiteX2" fmla="*/ 206605 w 329425"/>
                <a:gd name="connsiteY2" fmla="*/ 13329 h 378934"/>
                <a:gd name="connsiteX3" fmla="*/ 13329 w 329425"/>
                <a:gd name="connsiteY3" fmla="*/ 206605 h 378934"/>
                <a:gd name="connsiteX4" fmla="*/ 0 w 329425"/>
                <a:gd name="connsiteY4" fmla="*/ 238024 h 378934"/>
                <a:gd name="connsiteX5" fmla="*/ 13329 w 329425"/>
                <a:gd name="connsiteY5" fmla="*/ 269443 h 378934"/>
                <a:gd name="connsiteX6" fmla="*/ 122820 w 329425"/>
                <a:gd name="connsiteY6" fmla="*/ 378934 h 378934"/>
                <a:gd name="connsiteX7" fmla="*/ 329425 w 329425"/>
                <a:gd name="connsiteY7" fmla="*/ 73311 h 378934"/>
                <a:gd name="connsiteX8" fmla="*/ 269443 w 329425"/>
                <a:gd name="connsiteY8" fmla="*/ 13329 h 378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425" h="378934">
                  <a:moveTo>
                    <a:pt x="269443" y="13329"/>
                  </a:moveTo>
                  <a:cubicBezTo>
                    <a:pt x="260874" y="4760"/>
                    <a:pt x="249449" y="0"/>
                    <a:pt x="238024" y="0"/>
                  </a:cubicBezTo>
                  <a:cubicBezTo>
                    <a:pt x="226599" y="0"/>
                    <a:pt x="215174" y="4760"/>
                    <a:pt x="206605" y="13329"/>
                  </a:cubicBezTo>
                  <a:lnTo>
                    <a:pt x="13329" y="206605"/>
                  </a:lnTo>
                  <a:cubicBezTo>
                    <a:pt x="4760" y="215174"/>
                    <a:pt x="0" y="226599"/>
                    <a:pt x="0" y="238024"/>
                  </a:cubicBezTo>
                  <a:cubicBezTo>
                    <a:pt x="0" y="249449"/>
                    <a:pt x="4760" y="260874"/>
                    <a:pt x="13329" y="269443"/>
                  </a:cubicBezTo>
                  <a:lnTo>
                    <a:pt x="122820" y="378934"/>
                  </a:lnTo>
                  <a:lnTo>
                    <a:pt x="329425" y="73311"/>
                  </a:lnTo>
                  <a:lnTo>
                    <a:pt x="269443" y="13329"/>
                  </a:lnTo>
                  <a:close/>
                </a:path>
              </a:pathLst>
            </a:custGeom>
            <a:solidFill>
              <a:schemeClr val="accent5"/>
            </a:solidFill>
            <a:ln w="9335" cap="flat">
              <a:noFill/>
              <a:prstDash val="solid"/>
              <a:miter/>
            </a:ln>
          </p:spPr>
          <p:txBody>
            <a:bodyPr rtlCol="0" anchor="ctr"/>
            <a:lstStyle/>
            <a:p>
              <a:pPr defTabSz="685828">
                <a:defRPr/>
              </a:pPr>
              <a:endParaRPr lang="en-US" sz="1324">
                <a:solidFill>
                  <a:srgbClr val="000000"/>
                </a:solidFill>
                <a:latin typeface="Segoe UI"/>
              </a:endParaRPr>
            </a:p>
          </p:txBody>
        </p:sp>
        <p:sp>
          <p:nvSpPr>
            <p:cNvPr id="214" name="Freeform: Shape 213">
              <a:extLst>
                <a:ext uri="{FF2B5EF4-FFF2-40B4-BE49-F238E27FC236}">
                  <a16:creationId xmlns:a16="http://schemas.microsoft.com/office/drawing/2014/main" id="{29EFB5B4-4A62-4959-A097-CFEDDA82FF1A}"/>
                </a:ext>
              </a:extLst>
            </p:cNvPr>
            <p:cNvSpPr/>
            <p:nvPr/>
          </p:nvSpPr>
          <p:spPr>
            <a:xfrm>
              <a:off x="3842490" y="1710018"/>
              <a:ext cx="92404" cy="113405"/>
            </a:xfrm>
            <a:custGeom>
              <a:avLst/>
              <a:gdLst>
                <a:gd name="connsiteX0" fmla="*/ 62838 w 125676"/>
                <a:gd name="connsiteY0" fmla="*/ 0 h 154239"/>
                <a:gd name="connsiteX1" fmla="*/ 0 w 125676"/>
                <a:gd name="connsiteY1" fmla="*/ 62838 h 154239"/>
                <a:gd name="connsiteX2" fmla="*/ 44749 w 125676"/>
                <a:gd name="connsiteY2" fmla="*/ 62838 h 154239"/>
                <a:gd name="connsiteX3" fmla="*/ 44749 w 125676"/>
                <a:gd name="connsiteY3" fmla="*/ 154240 h 154239"/>
                <a:gd name="connsiteX4" fmla="*/ 81880 w 125676"/>
                <a:gd name="connsiteY4" fmla="*/ 154240 h 154239"/>
                <a:gd name="connsiteX5" fmla="*/ 81880 w 125676"/>
                <a:gd name="connsiteY5" fmla="*/ 62838 h 154239"/>
                <a:gd name="connsiteX6" fmla="*/ 125677 w 125676"/>
                <a:gd name="connsiteY6" fmla="*/ 62838 h 154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76" h="154239">
                  <a:moveTo>
                    <a:pt x="62838" y="0"/>
                  </a:moveTo>
                  <a:lnTo>
                    <a:pt x="0" y="62838"/>
                  </a:lnTo>
                  <a:lnTo>
                    <a:pt x="44749" y="62838"/>
                  </a:lnTo>
                  <a:lnTo>
                    <a:pt x="44749" y="154240"/>
                  </a:lnTo>
                  <a:lnTo>
                    <a:pt x="81880" y="154240"/>
                  </a:lnTo>
                  <a:lnTo>
                    <a:pt x="81880" y="62838"/>
                  </a:lnTo>
                  <a:lnTo>
                    <a:pt x="125677" y="62838"/>
                  </a:lnTo>
                  <a:close/>
                </a:path>
              </a:pathLst>
            </a:custGeom>
            <a:solidFill>
              <a:schemeClr val="tx1"/>
            </a:solidFill>
            <a:ln w="9335" cap="flat">
              <a:noFill/>
              <a:prstDash val="solid"/>
              <a:miter/>
            </a:ln>
          </p:spPr>
          <p:txBody>
            <a:bodyPr rtlCol="0" anchor="ctr"/>
            <a:lstStyle/>
            <a:p>
              <a:pPr defTabSz="685828">
                <a:defRPr/>
              </a:pPr>
              <a:endParaRPr lang="en-US" sz="1324">
                <a:solidFill>
                  <a:srgbClr val="000000"/>
                </a:solidFill>
                <a:latin typeface="Segoe UI"/>
              </a:endParaRPr>
            </a:p>
          </p:txBody>
        </p:sp>
        <p:sp>
          <p:nvSpPr>
            <p:cNvPr id="215" name="Freeform: Shape 214">
              <a:extLst>
                <a:ext uri="{FF2B5EF4-FFF2-40B4-BE49-F238E27FC236}">
                  <a16:creationId xmlns:a16="http://schemas.microsoft.com/office/drawing/2014/main" id="{E150291D-B1CF-4758-88E0-ACC263985D3F}"/>
                </a:ext>
              </a:extLst>
            </p:cNvPr>
            <p:cNvSpPr/>
            <p:nvPr/>
          </p:nvSpPr>
          <p:spPr>
            <a:xfrm>
              <a:off x="3842490" y="1886427"/>
              <a:ext cx="92404" cy="112005"/>
            </a:xfrm>
            <a:custGeom>
              <a:avLst/>
              <a:gdLst>
                <a:gd name="connsiteX0" fmla="*/ 62838 w 125676"/>
                <a:gd name="connsiteY0" fmla="*/ 152335 h 152335"/>
                <a:gd name="connsiteX1" fmla="*/ 125677 w 125676"/>
                <a:gd name="connsiteY1" fmla="*/ 89497 h 152335"/>
                <a:gd name="connsiteX2" fmla="*/ 80928 w 125676"/>
                <a:gd name="connsiteY2" fmla="*/ 89497 h 152335"/>
                <a:gd name="connsiteX3" fmla="*/ 80928 w 125676"/>
                <a:gd name="connsiteY3" fmla="*/ 0 h 152335"/>
                <a:gd name="connsiteX4" fmla="*/ 43796 w 125676"/>
                <a:gd name="connsiteY4" fmla="*/ 0 h 152335"/>
                <a:gd name="connsiteX5" fmla="*/ 43796 w 125676"/>
                <a:gd name="connsiteY5" fmla="*/ 89497 h 152335"/>
                <a:gd name="connsiteX6" fmla="*/ 0 w 125676"/>
                <a:gd name="connsiteY6" fmla="*/ 89497 h 15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76" h="152335">
                  <a:moveTo>
                    <a:pt x="62838" y="152335"/>
                  </a:moveTo>
                  <a:lnTo>
                    <a:pt x="125677" y="89497"/>
                  </a:lnTo>
                  <a:lnTo>
                    <a:pt x="80928" y="89497"/>
                  </a:lnTo>
                  <a:lnTo>
                    <a:pt x="80928" y="0"/>
                  </a:lnTo>
                  <a:lnTo>
                    <a:pt x="43796" y="0"/>
                  </a:lnTo>
                  <a:lnTo>
                    <a:pt x="43796" y="89497"/>
                  </a:lnTo>
                  <a:lnTo>
                    <a:pt x="0" y="89497"/>
                  </a:lnTo>
                  <a:close/>
                </a:path>
              </a:pathLst>
            </a:custGeom>
            <a:solidFill>
              <a:schemeClr val="tx1"/>
            </a:solidFill>
            <a:ln w="9335" cap="flat">
              <a:noFill/>
              <a:prstDash val="solid"/>
              <a:miter/>
            </a:ln>
          </p:spPr>
          <p:txBody>
            <a:bodyPr rtlCol="0" anchor="ctr"/>
            <a:lstStyle/>
            <a:p>
              <a:pPr defTabSz="685828">
                <a:defRPr/>
              </a:pPr>
              <a:endParaRPr lang="en-US" sz="1324">
                <a:solidFill>
                  <a:srgbClr val="000000"/>
                </a:solidFill>
                <a:latin typeface="Segoe UI"/>
              </a:endParaRPr>
            </a:p>
          </p:txBody>
        </p:sp>
        <p:sp>
          <p:nvSpPr>
            <p:cNvPr id="216" name="Freeform: Shape 215">
              <a:extLst>
                <a:ext uri="{FF2B5EF4-FFF2-40B4-BE49-F238E27FC236}">
                  <a16:creationId xmlns:a16="http://schemas.microsoft.com/office/drawing/2014/main" id="{332ACF91-CE77-405D-93FE-16DF0EDF57B0}"/>
                </a:ext>
              </a:extLst>
            </p:cNvPr>
            <p:cNvSpPr/>
            <p:nvPr/>
          </p:nvSpPr>
          <p:spPr>
            <a:xfrm>
              <a:off x="3910393" y="1808022"/>
              <a:ext cx="108505" cy="92404"/>
            </a:xfrm>
            <a:custGeom>
              <a:avLst/>
              <a:gdLst>
                <a:gd name="connsiteX0" fmla="*/ 0 w 147574"/>
                <a:gd name="connsiteY0" fmla="*/ 62838 h 125676"/>
                <a:gd name="connsiteX1" fmla="*/ 62838 w 147574"/>
                <a:gd name="connsiteY1" fmla="*/ 125677 h 125676"/>
                <a:gd name="connsiteX2" fmla="*/ 62838 w 147574"/>
                <a:gd name="connsiteY2" fmla="*/ 81880 h 125676"/>
                <a:gd name="connsiteX3" fmla="*/ 147575 w 147574"/>
                <a:gd name="connsiteY3" fmla="*/ 81880 h 125676"/>
                <a:gd name="connsiteX4" fmla="*/ 147575 w 147574"/>
                <a:gd name="connsiteY4" fmla="*/ 43796 h 125676"/>
                <a:gd name="connsiteX5" fmla="*/ 62838 w 147574"/>
                <a:gd name="connsiteY5" fmla="*/ 43796 h 125676"/>
                <a:gd name="connsiteX6" fmla="*/ 62838 w 147574"/>
                <a:gd name="connsiteY6" fmla="*/ 0 h 12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574" h="125676">
                  <a:moveTo>
                    <a:pt x="0" y="62838"/>
                  </a:moveTo>
                  <a:lnTo>
                    <a:pt x="62838" y="125677"/>
                  </a:lnTo>
                  <a:lnTo>
                    <a:pt x="62838" y="81880"/>
                  </a:lnTo>
                  <a:lnTo>
                    <a:pt x="147575" y="81880"/>
                  </a:lnTo>
                  <a:lnTo>
                    <a:pt x="147575" y="43796"/>
                  </a:lnTo>
                  <a:lnTo>
                    <a:pt x="62838" y="43796"/>
                  </a:lnTo>
                  <a:lnTo>
                    <a:pt x="62838" y="0"/>
                  </a:lnTo>
                  <a:close/>
                </a:path>
              </a:pathLst>
            </a:custGeom>
            <a:solidFill>
              <a:schemeClr val="tx1"/>
            </a:solidFill>
            <a:ln w="9335" cap="flat">
              <a:noFill/>
              <a:prstDash val="solid"/>
              <a:miter/>
            </a:ln>
          </p:spPr>
          <p:txBody>
            <a:bodyPr rtlCol="0" anchor="ctr"/>
            <a:lstStyle/>
            <a:p>
              <a:pPr defTabSz="685828">
                <a:defRPr/>
              </a:pPr>
              <a:endParaRPr lang="en-US" sz="1324">
                <a:solidFill>
                  <a:srgbClr val="000000"/>
                </a:solidFill>
                <a:latin typeface="Segoe UI"/>
              </a:endParaRPr>
            </a:p>
          </p:txBody>
        </p:sp>
        <p:sp>
          <p:nvSpPr>
            <p:cNvPr id="217" name="Freeform: Shape 216">
              <a:extLst>
                <a:ext uri="{FF2B5EF4-FFF2-40B4-BE49-F238E27FC236}">
                  <a16:creationId xmlns:a16="http://schemas.microsoft.com/office/drawing/2014/main" id="{2353C9A4-1135-4FF2-816C-5CF953494DCD}"/>
                </a:ext>
              </a:extLst>
            </p:cNvPr>
            <p:cNvSpPr/>
            <p:nvPr/>
          </p:nvSpPr>
          <p:spPr>
            <a:xfrm>
              <a:off x="3758486" y="1808022"/>
              <a:ext cx="109205" cy="92404"/>
            </a:xfrm>
            <a:custGeom>
              <a:avLst/>
              <a:gdLst>
                <a:gd name="connsiteX0" fmla="*/ 148527 w 148526"/>
                <a:gd name="connsiteY0" fmla="*/ 62838 h 125676"/>
                <a:gd name="connsiteX1" fmla="*/ 85689 w 148526"/>
                <a:gd name="connsiteY1" fmla="*/ 0 h 125676"/>
                <a:gd name="connsiteX2" fmla="*/ 85689 w 148526"/>
                <a:gd name="connsiteY2" fmla="*/ 43796 h 125676"/>
                <a:gd name="connsiteX3" fmla="*/ 0 w 148526"/>
                <a:gd name="connsiteY3" fmla="*/ 43796 h 125676"/>
                <a:gd name="connsiteX4" fmla="*/ 0 w 148526"/>
                <a:gd name="connsiteY4" fmla="*/ 81880 h 125676"/>
                <a:gd name="connsiteX5" fmla="*/ 85689 w 148526"/>
                <a:gd name="connsiteY5" fmla="*/ 81880 h 125676"/>
                <a:gd name="connsiteX6" fmla="*/ 85689 w 148526"/>
                <a:gd name="connsiteY6" fmla="*/ 125677 h 12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26" h="125676">
                  <a:moveTo>
                    <a:pt x="148527" y="62838"/>
                  </a:moveTo>
                  <a:lnTo>
                    <a:pt x="85689" y="0"/>
                  </a:lnTo>
                  <a:lnTo>
                    <a:pt x="85689" y="43796"/>
                  </a:lnTo>
                  <a:lnTo>
                    <a:pt x="0" y="43796"/>
                  </a:lnTo>
                  <a:lnTo>
                    <a:pt x="0" y="81880"/>
                  </a:lnTo>
                  <a:lnTo>
                    <a:pt x="85689" y="81880"/>
                  </a:lnTo>
                  <a:lnTo>
                    <a:pt x="85689" y="125677"/>
                  </a:lnTo>
                  <a:close/>
                </a:path>
              </a:pathLst>
            </a:custGeom>
            <a:solidFill>
              <a:schemeClr val="tx1"/>
            </a:solidFill>
            <a:ln w="9335" cap="flat">
              <a:noFill/>
              <a:prstDash val="solid"/>
              <a:miter/>
            </a:ln>
          </p:spPr>
          <p:txBody>
            <a:bodyPr rtlCol="0" anchor="ctr"/>
            <a:lstStyle/>
            <a:p>
              <a:pPr defTabSz="685828">
                <a:defRPr/>
              </a:pPr>
              <a:endParaRPr lang="en-US" sz="1324">
                <a:solidFill>
                  <a:srgbClr val="000000"/>
                </a:solidFill>
                <a:latin typeface="Segoe UI"/>
              </a:endParaRPr>
            </a:p>
          </p:txBody>
        </p:sp>
      </p:grpSp>
      <p:sp>
        <p:nvSpPr>
          <p:cNvPr id="118" name="TextBox 117">
            <a:extLst>
              <a:ext uri="{FF2B5EF4-FFF2-40B4-BE49-F238E27FC236}">
                <a16:creationId xmlns:a16="http://schemas.microsoft.com/office/drawing/2014/main" id="{9A8E0740-8F72-4B23-8FD4-06B0B5734D6C}"/>
              </a:ext>
            </a:extLst>
          </p:cNvPr>
          <p:cNvSpPr txBox="1"/>
          <p:nvPr/>
        </p:nvSpPr>
        <p:spPr>
          <a:xfrm>
            <a:off x="4178497" y="2662826"/>
            <a:ext cx="1262172" cy="438812"/>
          </a:xfrm>
          <a:prstGeom prst="rect">
            <a:avLst/>
          </a:prstGeom>
          <a:noFill/>
        </p:spPr>
        <p:txBody>
          <a:bodyPr wrap="none" lIns="134445" tIns="107556" rIns="134445" bIns="107556" rtlCol="0">
            <a:spAutoFit/>
          </a:bodyPr>
          <a:lstStyle/>
          <a:p>
            <a:pPr algn="ctr" defTabSz="685783">
              <a:lnSpc>
                <a:spcPct val="90000"/>
              </a:lnSpc>
              <a:defRPr/>
            </a:pPr>
            <a:r>
              <a:rPr lang="en-US" sz="800" err="1">
                <a:solidFill>
                  <a:srgbClr val="000041"/>
                </a:solidFill>
                <a:latin typeface="Segoe UI"/>
              </a:rPr>
              <a:t>IPSec</a:t>
            </a:r>
            <a:r>
              <a:rPr lang="en-US" sz="800">
                <a:solidFill>
                  <a:srgbClr val="000041"/>
                </a:solidFill>
                <a:latin typeface="Segoe UI"/>
              </a:rPr>
              <a:t> Tunnel between</a:t>
            </a:r>
          </a:p>
          <a:p>
            <a:pPr algn="ctr" defTabSz="685783">
              <a:lnSpc>
                <a:spcPct val="90000"/>
              </a:lnSpc>
              <a:defRPr/>
            </a:pPr>
            <a:r>
              <a:rPr lang="en-US" sz="800">
                <a:solidFill>
                  <a:srgbClr val="000041"/>
                </a:solidFill>
                <a:latin typeface="Segoe UI"/>
              </a:rPr>
              <a:t>HCX Appliances</a:t>
            </a:r>
          </a:p>
        </p:txBody>
      </p:sp>
      <p:pic>
        <p:nvPicPr>
          <p:cNvPr id="12" name="Graphic 11">
            <a:extLst>
              <a:ext uri="{FF2B5EF4-FFF2-40B4-BE49-F238E27FC236}">
                <a16:creationId xmlns:a16="http://schemas.microsoft.com/office/drawing/2014/main" id="{4823DE19-B820-4758-96F9-20665CE58BE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80141" y="3899595"/>
            <a:ext cx="350017" cy="350017"/>
          </a:xfrm>
          <a:prstGeom prst="rect">
            <a:avLst/>
          </a:prstGeom>
        </p:spPr>
      </p:pic>
      <p:pic>
        <p:nvPicPr>
          <p:cNvPr id="94" name="Picture 93" descr="A picture containing drawing&#10;&#10;Description automatically generated">
            <a:extLst>
              <a:ext uri="{FF2B5EF4-FFF2-40B4-BE49-F238E27FC236}">
                <a16:creationId xmlns:a16="http://schemas.microsoft.com/office/drawing/2014/main" id="{BFF3197F-11CD-46DE-BB29-9CFDE7352CFA}"/>
              </a:ext>
            </a:extLst>
          </p:cNvPr>
          <p:cNvPicPr>
            <a:picLocks noChangeAspect="1"/>
          </p:cNvPicPr>
          <p:nvPr/>
        </p:nvPicPr>
        <p:blipFill>
          <a:blip r:embed="rId9"/>
          <a:stretch>
            <a:fillRect/>
          </a:stretch>
        </p:blipFill>
        <p:spPr>
          <a:xfrm>
            <a:off x="6743489" y="1443002"/>
            <a:ext cx="1732005" cy="914849"/>
          </a:xfrm>
          <a:prstGeom prst="rect">
            <a:avLst/>
          </a:prstGeom>
        </p:spPr>
      </p:pic>
    </p:spTree>
    <p:extLst>
      <p:ext uri="{BB962C8B-B14F-4D97-AF65-F5344CB8AC3E}">
        <p14:creationId xmlns:p14="http://schemas.microsoft.com/office/powerpoint/2010/main" val="315724030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04BEB315-22EE-1E45-BB2B-1E21292EA58B}"/>
              </a:ext>
            </a:extLst>
          </p:cNvPr>
          <p:cNvSpPr/>
          <p:nvPr/>
        </p:nvSpPr>
        <p:spPr>
          <a:xfrm>
            <a:off x="1814218" y="986671"/>
            <a:ext cx="2098364" cy="35924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350"/>
          </a:p>
        </p:txBody>
      </p:sp>
      <p:sp>
        <p:nvSpPr>
          <p:cNvPr id="177" name="Freeform 13" title="Icon of a cloud">
            <a:extLst>
              <a:ext uri="{FF2B5EF4-FFF2-40B4-BE49-F238E27FC236}">
                <a16:creationId xmlns:a16="http://schemas.microsoft.com/office/drawing/2014/main" id="{03346333-0368-44B4-AD05-04CC8FE3CAE7}"/>
              </a:ext>
            </a:extLst>
          </p:cNvPr>
          <p:cNvSpPr>
            <a:spLocks noChangeAspect="1"/>
          </p:cNvSpPr>
          <p:nvPr/>
        </p:nvSpPr>
        <p:spPr bwMode="auto">
          <a:xfrm>
            <a:off x="2648284" y="1427303"/>
            <a:ext cx="5506051" cy="3174591"/>
          </a:xfrm>
          <a:custGeom>
            <a:avLst/>
            <a:gdLst>
              <a:gd name="T0" fmla="*/ 384 w 771"/>
              <a:gd name="T1" fmla="*/ 0 h 422"/>
              <a:gd name="T2" fmla="*/ 549 w 771"/>
              <a:gd name="T3" fmla="*/ 110 h 422"/>
              <a:gd name="T4" fmla="*/ 551 w 771"/>
              <a:gd name="T5" fmla="*/ 115 h 422"/>
              <a:gd name="T6" fmla="*/ 565 w 771"/>
              <a:gd name="T7" fmla="*/ 110 h 422"/>
              <a:gd name="T8" fmla="*/ 612 w 771"/>
              <a:gd name="T9" fmla="*/ 103 h 422"/>
              <a:gd name="T10" fmla="*/ 771 w 771"/>
              <a:gd name="T11" fmla="*/ 262 h 422"/>
              <a:gd name="T12" fmla="*/ 628 w 771"/>
              <a:gd name="T13" fmla="*/ 420 h 422"/>
              <a:gd name="T14" fmla="*/ 616 w 771"/>
              <a:gd name="T15" fmla="*/ 421 h 422"/>
              <a:gd name="T16" fmla="*/ 610 w 771"/>
              <a:gd name="T17" fmla="*/ 421 h 422"/>
              <a:gd name="T18" fmla="*/ 98 w 771"/>
              <a:gd name="T19" fmla="*/ 421 h 422"/>
              <a:gd name="T20" fmla="*/ 91 w 771"/>
              <a:gd name="T21" fmla="*/ 422 h 422"/>
              <a:gd name="T22" fmla="*/ 74 w 771"/>
              <a:gd name="T23" fmla="*/ 419 h 422"/>
              <a:gd name="T24" fmla="*/ 12 w 771"/>
              <a:gd name="T25" fmla="*/ 312 h 422"/>
              <a:gd name="T26" fmla="*/ 101 w 771"/>
              <a:gd name="T27" fmla="*/ 247 h 422"/>
              <a:gd name="T28" fmla="*/ 108 w 771"/>
              <a:gd name="T29" fmla="*/ 249 h 422"/>
              <a:gd name="T30" fmla="*/ 106 w 771"/>
              <a:gd name="T31" fmla="*/ 238 h 422"/>
              <a:gd name="T32" fmla="*/ 119 w 771"/>
              <a:gd name="T33" fmla="*/ 179 h 422"/>
              <a:gd name="T34" fmla="*/ 201 w 771"/>
              <a:gd name="T35" fmla="*/ 128 h 422"/>
              <a:gd name="T36" fmla="*/ 213 w 771"/>
              <a:gd name="T37" fmla="*/ 128 h 422"/>
              <a:gd name="T38" fmla="*/ 213 w 771"/>
              <a:gd name="T39" fmla="*/ 127 h 422"/>
              <a:gd name="T40" fmla="*/ 384 w 771"/>
              <a:gd name="T4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1" h="422">
                <a:moveTo>
                  <a:pt x="384" y="0"/>
                </a:moveTo>
                <a:cubicBezTo>
                  <a:pt x="458" y="0"/>
                  <a:pt x="522" y="46"/>
                  <a:pt x="549" y="110"/>
                </a:cubicBezTo>
                <a:cubicBezTo>
                  <a:pt x="551" y="115"/>
                  <a:pt x="551" y="115"/>
                  <a:pt x="551" y="115"/>
                </a:cubicBezTo>
                <a:cubicBezTo>
                  <a:pt x="565" y="110"/>
                  <a:pt x="565" y="110"/>
                  <a:pt x="565" y="110"/>
                </a:cubicBezTo>
                <a:cubicBezTo>
                  <a:pt x="580" y="105"/>
                  <a:pt x="596" y="103"/>
                  <a:pt x="612" y="103"/>
                </a:cubicBezTo>
                <a:cubicBezTo>
                  <a:pt x="700" y="103"/>
                  <a:pt x="771" y="174"/>
                  <a:pt x="771" y="262"/>
                </a:cubicBezTo>
                <a:cubicBezTo>
                  <a:pt x="771" y="344"/>
                  <a:pt x="708" y="412"/>
                  <a:pt x="628" y="420"/>
                </a:cubicBezTo>
                <a:cubicBezTo>
                  <a:pt x="616" y="421"/>
                  <a:pt x="616" y="421"/>
                  <a:pt x="616" y="421"/>
                </a:cubicBezTo>
                <a:cubicBezTo>
                  <a:pt x="610" y="421"/>
                  <a:pt x="610" y="421"/>
                  <a:pt x="610" y="421"/>
                </a:cubicBezTo>
                <a:cubicBezTo>
                  <a:pt x="98" y="421"/>
                  <a:pt x="98" y="421"/>
                  <a:pt x="98" y="421"/>
                </a:cubicBezTo>
                <a:cubicBezTo>
                  <a:pt x="91" y="422"/>
                  <a:pt x="91" y="422"/>
                  <a:pt x="91" y="422"/>
                </a:cubicBezTo>
                <a:cubicBezTo>
                  <a:pt x="85" y="421"/>
                  <a:pt x="79" y="420"/>
                  <a:pt x="74" y="419"/>
                </a:cubicBezTo>
                <a:cubicBezTo>
                  <a:pt x="27" y="406"/>
                  <a:pt x="0" y="359"/>
                  <a:pt x="12" y="312"/>
                </a:cubicBezTo>
                <a:cubicBezTo>
                  <a:pt x="23" y="271"/>
                  <a:pt x="61" y="245"/>
                  <a:pt x="101" y="247"/>
                </a:cubicBezTo>
                <a:cubicBezTo>
                  <a:pt x="108" y="249"/>
                  <a:pt x="108" y="249"/>
                  <a:pt x="108" y="249"/>
                </a:cubicBezTo>
                <a:cubicBezTo>
                  <a:pt x="106" y="238"/>
                  <a:pt x="106" y="238"/>
                  <a:pt x="106" y="238"/>
                </a:cubicBezTo>
                <a:cubicBezTo>
                  <a:pt x="105" y="218"/>
                  <a:pt x="109" y="198"/>
                  <a:pt x="119" y="179"/>
                </a:cubicBezTo>
                <a:cubicBezTo>
                  <a:pt x="137" y="148"/>
                  <a:pt x="168" y="130"/>
                  <a:pt x="201" y="128"/>
                </a:cubicBezTo>
                <a:cubicBezTo>
                  <a:pt x="213" y="128"/>
                  <a:pt x="213" y="128"/>
                  <a:pt x="213" y="128"/>
                </a:cubicBezTo>
                <a:cubicBezTo>
                  <a:pt x="213" y="127"/>
                  <a:pt x="213" y="127"/>
                  <a:pt x="213" y="127"/>
                </a:cubicBezTo>
                <a:cubicBezTo>
                  <a:pt x="236" y="53"/>
                  <a:pt x="304" y="0"/>
                  <a:pt x="384" y="0"/>
                </a:cubicBezTo>
                <a:close/>
              </a:path>
            </a:pathLst>
          </a:custGeom>
          <a:noFill/>
          <a:ln w="19050" cap="sq">
            <a:solidFill>
              <a:schemeClr val="accent4"/>
            </a:solidFill>
            <a:prstDash val="dash"/>
            <a:miter lim="800000"/>
            <a:headEnd/>
            <a:tailEnd/>
          </a:ln>
          <a:effectLst>
            <a:outerShdw blurRad="63500" sx="101000" sy="101000" algn="ctr" rotWithShape="0">
              <a:prstClr val="black">
                <a:alpha val="10000"/>
              </a:prstClr>
            </a:outerShdw>
          </a:effectLst>
        </p:spPr>
        <p:txBody>
          <a:bodyPr vert="horz" wrap="square" lIns="67222" tIns="33611" rIns="67222" bIns="33611" numCol="1" anchor="t" anchorCtr="0" compatLnSpc="1">
            <a:prstTxWarp prst="textNoShape">
              <a:avLst/>
            </a:prstTxWarp>
          </a:bodyPr>
          <a:lstStyle/>
          <a:p>
            <a:pPr defTabSz="685722">
              <a:defRPr/>
            </a:pPr>
            <a:endParaRPr lang="en-US" sz="1324">
              <a:gradFill>
                <a:gsLst>
                  <a:gs pos="0">
                    <a:srgbClr val="505050"/>
                  </a:gs>
                  <a:gs pos="100000">
                    <a:srgbClr val="505050"/>
                  </a:gs>
                </a:gsLst>
              </a:gradFill>
              <a:latin typeface="Segoe UI"/>
            </a:endParaRPr>
          </a:p>
        </p:txBody>
      </p:sp>
      <p:grpSp>
        <p:nvGrpSpPr>
          <p:cNvPr id="196" name="Graphic 194">
            <a:extLst>
              <a:ext uri="{FF2B5EF4-FFF2-40B4-BE49-F238E27FC236}">
                <a16:creationId xmlns:a16="http://schemas.microsoft.com/office/drawing/2014/main" id="{CA778F5F-9963-4F0A-92C3-3270B1E223C1}"/>
              </a:ext>
            </a:extLst>
          </p:cNvPr>
          <p:cNvGrpSpPr/>
          <p:nvPr/>
        </p:nvGrpSpPr>
        <p:grpSpPr>
          <a:xfrm>
            <a:off x="3551833" y="2465864"/>
            <a:ext cx="350017" cy="350017"/>
            <a:chOff x="10849928" y="863324"/>
            <a:chExt cx="476048" cy="476048"/>
          </a:xfrm>
        </p:grpSpPr>
        <p:sp>
          <p:nvSpPr>
            <p:cNvPr id="197" name="Freeform: Shape 196">
              <a:extLst>
                <a:ext uri="{FF2B5EF4-FFF2-40B4-BE49-F238E27FC236}">
                  <a16:creationId xmlns:a16="http://schemas.microsoft.com/office/drawing/2014/main" id="{3DA0C75B-7BED-4B16-882E-3D90BC22B079}"/>
                </a:ext>
              </a:extLst>
            </p:cNvPr>
            <p:cNvSpPr/>
            <p:nvPr/>
          </p:nvSpPr>
          <p:spPr>
            <a:xfrm>
              <a:off x="10849928" y="863324"/>
              <a:ext cx="477000" cy="476047"/>
            </a:xfrm>
            <a:custGeom>
              <a:avLst/>
              <a:gdLst>
                <a:gd name="connsiteX0" fmla="*/ 238024 w 477000"/>
                <a:gd name="connsiteY0" fmla="*/ 476048 h 476047"/>
                <a:gd name="connsiteX1" fmla="*/ 206605 w 477000"/>
                <a:gd name="connsiteY1" fmla="*/ 462719 h 476047"/>
                <a:gd name="connsiteX2" fmla="*/ 13329 w 477000"/>
                <a:gd name="connsiteY2" fmla="*/ 269443 h 476047"/>
                <a:gd name="connsiteX3" fmla="*/ 0 w 477000"/>
                <a:gd name="connsiteY3" fmla="*/ 238024 h 476047"/>
                <a:gd name="connsiteX4" fmla="*/ 13329 w 477000"/>
                <a:gd name="connsiteY4" fmla="*/ 206605 h 476047"/>
                <a:gd name="connsiteX5" fmla="*/ 206605 w 477000"/>
                <a:gd name="connsiteY5" fmla="*/ 13329 h 476047"/>
                <a:gd name="connsiteX6" fmla="*/ 238024 w 477000"/>
                <a:gd name="connsiteY6" fmla="*/ 0 h 476047"/>
                <a:gd name="connsiteX7" fmla="*/ 269443 w 477000"/>
                <a:gd name="connsiteY7" fmla="*/ 13329 h 476047"/>
                <a:gd name="connsiteX8" fmla="*/ 463671 w 477000"/>
                <a:gd name="connsiteY8" fmla="*/ 207557 h 476047"/>
                <a:gd name="connsiteX9" fmla="*/ 477000 w 477000"/>
                <a:gd name="connsiteY9" fmla="*/ 238976 h 476047"/>
                <a:gd name="connsiteX10" fmla="*/ 463671 w 477000"/>
                <a:gd name="connsiteY10" fmla="*/ 270395 h 476047"/>
                <a:gd name="connsiteX11" fmla="*/ 269443 w 477000"/>
                <a:gd name="connsiteY11" fmla="*/ 462719 h 476047"/>
                <a:gd name="connsiteX12" fmla="*/ 238024 w 477000"/>
                <a:gd name="connsiteY12" fmla="*/ 476048 h 47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7000" h="476047">
                  <a:moveTo>
                    <a:pt x="238024" y="476048"/>
                  </a:moveTo>
                  <a:cubicBezTo>
                    <a:pt x="226599" y="476048"/>
                    <a:pt x="215174" y="471288"/>
                    <a:pt x="206605" y="462719"/>
                  </a:cubicBezTo>
                  <a:lnTo>
                    <a:pt x="13329" y="269443"/>
                  </a:lnTo>
                  <a:cubicBezTo>
                    <a:pt x="4760" y="260874"/>
                    <a:pt x="0" y="249449"/>
                    <a:pt x="0" y="238024"/>
                  </a:cubicBezTo>
                  <a:cubicBezTo>
                    <a:pt x="0" y="226599"/>
                    <a:pt x="4760" y="215174"/>
                    <a:pt x="13329" y="206605"/>
                  </a:cubicBezTo>
                  <a:lnTo>
                    <a:pt x="206605" y="13329"/>
                  </a:lnTo>
                  <a:cubicBezTo>
                    <a:pt x="215174" y="4760"/>
                    <a:pt x="226599" y="0"/>
                    <a:pt x="238024" y="0"/>
                  </a:cubicBezTo>
                  <a:cubicBezTo>
                    <a:pt x="249449" y="0"/>
                    <a:pt x="260874" y="4760"/>
                    <a:pt x="269443" y="13329"/>
                  </a:cubicBezTo>
                  <a:lnTo>
                    <a:pt x="463671" y="207557"/>
                  </a:lnTo>
                  <a:cubicBezTo>
                    <a:pt x="472240" y="216126"/>
                    <a:pt x="477000" y="226599"/>
                    <a:pt x="477000" y="238976"/>
                  </a:cubicBezTo>
                  <a:cubicBezTo>
                    <a:pt x="477000" y="250401"/>
                    <a:pt x="472240" y="261826"/>
                    <a:pt x="463671" y="270395"/>
                  </a:cubicBezTo>
                  <a:lnTo>
                    <a:pt x="269443" y="462719"/>
                  </a:lnTo>
                  <a:cubicBezTo>
                    <a:pt x="260874" y="471288"/>
                    <a:pt x="249449" y="476048"/>
                    <a:pt x="238024" y="476048"/>
                  </a:cubicBezTo>
                </a:path>
              </a:pathLst>
            </a:custGeom>
            <a:solidFill>
              <a:schemeClr val="accent5"/>
            </a:solidFill>
            <a:ln w="9335" cap="flat">
              <a:noFill/>
              <a:prstDash val="solid"/>
              <a:miter/>
            </a:ln>
          </p:spPr>
          <p:txBody>
            <a:bodyPr rtlCol="0" anchor="ctr"/>
            <a:lstStyle/>
            <a:p>
              <a:pPr defTabSz="685828">
                <a:defRPr/>
              </a:pPr>
              <a:endParaRPr lang="en-US" sz="1324">
                <a:solidFill>
                  <a:srgbClr val="000000"/>
                </a:solidFill>
                <a:latin typeface="Segoe UI"/>
              </a:endParaRPr>
            </a:p>
          </p:txBody>
        </p:sp>
        <p:sp>
          <p:nvSpPr>
            <p:cNvPr id="198" name="Freeform: Shape 197">
              <a:extLst>
                <a:ext uri="{FF2B5EF4-FFF2-40B4-BE49-F238E27FC236}">
                  <a16:creationId xmlns:a16="http://schemas.microsoft.com/office/drawing/2014/main" id="{CF3548BE-C422-49AB-808F-C3B3A73E7106}"/>
                </a:ext>
              </a:extLst>
            </p:cNvPr>
            <p:cNvSpPr/>
            <p:nvPr/>
          </p:nvSpPr>
          <p:spPr>
            <a:xfrm>
              <a:off x="10849928" y="863324"/>
              <a:ext cx="329425" cy="378934"/>
            </a:xfrm>
            <a:custGeom>
              <a:avLst/>
              <a:gdLst>
                <a:gd name="connsiteX0" fmla="*/ 269443 w 329425"/>
                <a:gd name="connsiteY0" fmla="*/ 13329 h 378934"/>
                <a:gd name="connsiteX1" fmla="*/ 238024 w 329425"/>
                <a:gd name="connsiteY1" fmla="*/ 0 h 378934"/>
                <a:gd name="connsiteX2" fmla="*/ 206605 w 329425"/>
                <a:gd name="connsiteY2" fmla="*/ 13329 h 378934"/>
                <a:gd name="connsiteX3" fmla="*/ 13329 w 329425"/>
                <a:gd name="connsiteY3" fmla="*/ 206605 h 378934"/>
                <a:gd name="connsiteX4" fmla="*/ 0 w 329425"/>
                <a:gd name="connsiteY4" fmla="*/ 238024 h 378934"/>
                <a:gd name="connsiteX5" fmla="*/ 13329 w 329425"/>
                <a:gd name="connsiteY5" fmla="*/ 269443 h 378934"/>
                <a:gd name="connsiteX6" fmla="*/ 122820 w 329425"/>
                <a:gd name="connsiteY6" fmla="*/ 378934 h 378934"/>
                <a:gd name="connsiteX7" fmla="*/ 329425 w 329425"/>
                <a:gd name="connsiteY7" fmla="*/ 73311 h 378934"/>
                <a:gd name="connsiteX8" fmla="*/ 269443 w 329425"/>
                <a:gd name="connsiteY8" fmla="*/ 13329 h 378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425" h="378934">
                  <a:moveTo>
                    <a:pt x="269443" y="13329"/>
                  </a:moveTo>
                  <a:cubicBezTo>
                    <a:pt x="260874" y="4760"/>
                    <a:pt x="249449" y="0"/>
                    <a:pt x="238024" y="0"/>
                  </a:cubicBezTo>
                  <a:cubicBezTo>
                    <a:pt x="226599" y="0"/>
                    <a:pt x="215174" y="4760"/>
                    <a:pt x="206605" y="13329"/>
                  </a:cubicBezTo>
                  <a:lnTo>
                    <a:pt x="13329" y="206605"/>
                  </a:lnTo>
                  <a:cubicBezTo>
                    <a:pt x="4760" y="215174"/>
                    <a:pt x="0" y="226599"/>
                    <a:pt x="0" y="238024"/>
                  </a:cubicBezTo>
                  <a:cubicBezTo>
                    <a:pt x="0" y="249449"/>
                    <a:pt x="4760" y="260874"/>
                    <a:pt x="13329" y="269443"/>
                  </a:cubicBezTo>
                  <a:lnTo>
                    <a:pt x="122820" y="378934"/>
                  </a:lnTo>
                  <a:lnTo>
                    <a:pt x="329425" y="73311"/>
                  </a:lnTo>
                  <a:lnTo>
                    <a:pt x="269443" y="13329"/>
                  </a:lnTo>
                  <a:close/>
                </a:path>
              </a:pathLst>
            </a:custGeom>
            <a:solidFill>
              <a:schemeClr val="accent5"/>
            </a:solidFill>
            <a:ln w="9335" cap="flat">
              <a:noFill/>
              <a:prstDash val="solid"/>
              <a:miter/>
            </a:ln>
          </p:spPr>
          <p:txBody>
            <a:bodyPr rtlCol="0" anchor="ctr"/>
            <a:lstStyle/>
            <a:p>
              <a:pPr defTabSz="685828">
                <a:defRPr/>
              </a:pPr>
              <a:endParaRPr lang="en-US" sz="1324">
                <a:solidFill>
                  <a:srgbClr val="000000"/>
                </a:solidFill>
                <a:latin typeface="Segoe UI"/>
              </a:endParaRPr>
            </a:p>
          </p:txBody>
        </p:sp>
        <p:sp>
          <p:nvSpPr>
            <p:cNvPr id="199" name="Freeform: Shape 198">
              <a:extLst>
                <a:ext uri="{FF2B5EF4-FFF2-40B4-BE49-F238E27FC236}">
                  <a16:creationId xmlns:a16="http://schemas.microsoft.com/office/drawing/2014/main" id="{BA14EE10-47D9-4D56-8DA5-E694756A2A67}"/>
                </a:ext>
              </a:extLst>
            </p:cNvPr>
            <p:cNvSpPr/>
            <p:nvPr/>
          </p:nvSpPr>
          <p:spPr>
            <a:xfrm>
              <a:off x="11025113" y="905216"/>
              <a:ext cx="125676" cy="154239"/>
            </a:xfrm>
            <a:custGeom>
              <a:avLst/>
              <a:gdLst>
                <a:gd name="connsiteX0" fmla="*/ 62838 w 125676"/>
                <a:gd name="connsiteY0" fmla="*/ 0 h 154239"/>
                <a:gd name="connsiteX1" fmla="*/ 0 w 125676"/>
                <a:gd name="connsiteY1" fmla="*/ 62838 h 154239"/>
                <a:gd name="connsiteX2" fmla="*/ 44749 w 125676"/>
                <a:gd name="connsiteY2" fmla="*/ 62838 h 154239"/>
                <a:gd name="connsiteX3" fmla="*/ 44749 w 125676"/>
                <a:gd name="connsiteY3" fmla="*/ 154240 h 154239"/>
                <a:gd name="connsiteX4" fmla="*/ 81880 w 125676"/>
                <a:gd name="connsiteY4" fmla="*/ 154240 h 154239"/>
                <a:gd name="connsiteX5" fmla="*/ 81880 w 125676"/>
                <a:gd name="connsiteY5" fmla="*/ 62838 h 154239"/>
                <a:gd name="connsiteX6" fmla="*/ 125677 w 125676"/>
                <a:gd name="connsiteY6" fmla="*/ 62838 h 154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76" h="154239">
                  <a:moveTo>
                    <a:pt x="62838" y="0"/>
                  </a:moveTo>
                  <a:lnTo>
                    <a:pt x="0" y="62838"/>
                  </a:lnTo>
                  <a:lnTo>
                    <a:pt x="44749" y="62838"/>
                  </a:lnTo>
                  <a:lnTo>
                    <a:pt x="44749" y="154240"/>
                  </a:lnTo>
                  <a:lnTo>
                    <a:pt x="81880" y="154240"/>
                  </a:lnTo>
                  <a:lnTo>
                    <a:pt x="81880" y="62838"/>
                  </a:lnTo>
                  <a:lnTo>
                    <a:pt x="125677" y="62838"/>
                  </a:lnTo>
                  <a:close/>
                </a:path>
              </a:pathLst>
            </a:custGeom>
            <a:solidFill>
              <a:schemeClr val="tx1"/>
            </a:solidFill>
            <a:ln w="9335" cap="flat">
              <a:noFill/>
              <a:prstDash val="solid"/>
              <a:miter/>
            </a:ln>
          </p:spPr>
          <p:txBody>
            <a:bodyPr rtlCol="0" anchor="ctr"/>
            <a:lstStyle/>
            <a:p>
              <a:pPr defTabSz="685828">
                <a:defRPr/>
              </a:pPr>
              <a:endParaRPr lang="en-US" sz="1324">
                <a:solidFill>
                  <a:srgbClr val="000000"/>
                </a:solidFill>
                <a:latin typeface="Segoe UI"/>
              </a:endParaRPr>
            </a:p>
          </p:txBody>
        </p:sp>
        <p:sp>
          <p:nvSpPr>
            <p:cNvPr id="200" name="Freeform: Shape 199">
              <a:extLst>
                <a:ext uri="{FF2B5EF4-FFF2-40B4-BE49-F238E27FC236}">
                  <a16:creationId xmlns:a16="http://schemas.microsoft.com/office/drawing/2014/main" id="{7F9884EF-DD53-4504-8D6C-4A05E51FAB77}"/>
                </a:ext>
              </a:extLst>
            </p:cNvPr>
            <p:cNvSpPr/>
            <p:nvPr/>
          </p:nvSpPr>
          <p:spPr>
            <a:xfrm>
              <a:off x="11025113" y="1145144"/>
              <a:ext cx="125676" cy="152335"/>
            </a:xfrm>
            <a:custGeom>
              <a:avLst/>
              <a:gdLst>
                <a:gd name="connsiteX0" fmla="*/ 62838 w 125676"/>
                <a:gd name="connsiteY0" fmla="*/ 152335 h 152335"/>
                <a:gd name="connsiteX1" fmla="*/ 125677 w 125676"/>
                <a:gd name="connsiteY1" fmla="*/ 89497 h 152335"/>
                <a:gd name="connsiteX2" fmla="*/ 80928 w 125676"/>
                <a:gd name="connsiteY2" fmla="*/ 89497 h 152335"/>
                <a:gd name="connsiteX3" fmla="*/ 80928 w 125676"/>
                <a:gd name="connsiteY3" fmla="*/ 0 h 152335"/>
                <a:gd name="connsiteX4" fmla="*/ 43796 w 125676"/>
                <a:gd name="connsiteY4" fmla="*/ 0 h 152335"/>
                <a:gd name="connsiteX5" fmla="*/ 43796 w 125676"/>
                <a:gd name="connsiteY5" fmla="*/ 89497 h 152335"/>
                <a:gd name="connsiteX6" fmla="*/ 0 w 125676"/>
                <a:gd name="connsiteY6" fmla="*/ 89497 h 15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76" h="152335">
                  <a:moveTo>
                    <a:pt x="62838" y="152335"/>
                  </a:moveTo>
                  <a:lnTo>
                    <a:pt x="125677" y="89497"/>
                  </a:lnTo>
                  <a:lnTo>
                    <a:pt x="80928" y="89497"/>
                  </a:lnTo>
                  <a:lnTo>
                    <a:pt x="80928" y="0"/>
                  </a:lnTo>
                  <a:lnTo>
                    <a:pt x="43796" y="0"/>
                  </a:lnTo>
                  <a:lnTo>
                    <a:pt x="43796" y="89497"/>
                  </a:lnTo>
                  <a:lnTo>
                    <a:pt x="0" y="89497"/>
                  </a:lnTo>
                  <a:close/>
                </a:path>
              </a:pathLst>
            </a:custGeom>
            <a:solidFill>
              <a:schemeClr val="tx1"/>
            </a:solidFill>
            <a:ln w="9335" cap="flat">
              <a:noFill/>
              <a:prstDash val="solid"/>
              <a:miter/>
            </a:ln>
          </p:spPr>
          <p:txBody>
            <a:bodyPr rtlCol="0" anchor="ctr"/>
            <a:lstStyle/>
            <a:p>
              <a:pPr defTabSz="685828">
                <a:defRPr/>
              </a:pPr>
              <a:endParaRPr lang="en-US" sz="1324">
                <a:solidFill>
                  <a:srgbClr val="000000"/>
                </a:solidFill>
                <a:latin typeface="Segoe UI"/>
              </a:endParaRPr>
            </a:p>
          </p:txBody>
        </p:sp>
        <p:sp>
          <p:nvSpPr>
            <p:cNvPr id="201" name="Freeform: Shape 200">
              <a:extLst>
                <a:ext uri="{FF2B5EF4-FFF2-40B4-BE49-F238E27FC236}">
                  <a16:creationId xmlns:a16="http://schemas.microsoft.com/office/drawing/2014/main" id="{4629E91F-6887-40F7-9A33-5BFE795B0546}"/>
                </a:ext>
              </a:extLst>
            </p:cNvPr>
            <p:cNvSpPr/>
            <p:nvPr/>
          </p:nvSpPr>
          <p:spPr>
            <a:xfrm>
              <a:off x="11117466" y="1038509"/>
              <a:ext cx="147574" cy="125676"/>
            </a:xfrm>
            <a:custGeom>
              <a:avLst/>
              <a:gdLst>
                <a:gd name="connsiteX0" fmla="*/ 0 w 147574"/>
                <a:gd name="connsiteY0" fmla="*/ 62838 h 125676"/>
                <a:gd name="connsiteX1" fmla="*/ 62838 w 147574"/>
                <a:gd name="connsiteY1" fmla="*/ 125677 h 125676"/>
                <a:gd name="connsiteX2" fmla="*/ 62838 w 147574"/>
                <a:gd name="connsiteY2" fmla="*/ 81880 h 125676"/>
                <a:gd name="connsiteX3" fmla="*/ 147575 w 147574"/>
                <a:gd name="connsiteY3" fmla="*/ 81880 h 125676"/>
                <a:gd name="connsiteX4" fmla="*/ 147575 w 147574"/>
                <a:gd name="connsiteY4" fmla="*/ 43796 h 125676"/>
                <a:gd name="connsiteX5" fmla="*/ 62838 w 147574"/>
                <a:gd name="connsiteY5" fmla="*/ 43796 h 125676"/>
                <a:gd name="connsiteX6" fmla="*/ 62838 w 147574"/>
                <a:gd name="connsiteY6" fmla="*/ 0 h 12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574" h="125676">
                  <a:moveTo>
                    <a:pt x="0" y="62838"/>
                  </a:moveTo>
                  <a:lnTo>
                    <a:pt x="62838" y="125677"/>
                  </a:lnTo>
                  <a:lnTo>
                    <a:pt x="62838" y="81880"/>
                  </a:lnTo>
                  <a:lnTo>
                    <a:pt x="147575" y="81880"/>
                  </a:lnTo>
                  <a:lnTo>
                    <a:pt x="147575" y="43796"/>
                  </a:lnTo>
                  <a:lnTo>
                    <a:pt x="62838" y="43796"/>
                  </a:lnTo>
                  <a:lnTo>
                    <a:pt x="62838" y="0"/>
                  </a:lnTo>
                  <a:close/>
                </a:path>
              </a:pathLst>
            </a:custGeom>
            <a:solidFill>
              <a:schemeClr val="tx1"/>
            </a:solidFill>
            <a:ln w="9335" cap="flat">
              <a:noFill/>
              <a:prstDash val="solid"/>
              <a:miter/>
            </a:ln>
          </p:spPr>
          <p:txBody>
            <a:bodyPr rtlCol="0" anchor="ctr"/>
            <a:lstStyle/>
            <a:p>
              <a:pPr defTabSz="685828">
                <a:defRPr/>
              </a:pPr>
              <a:endParaRPr lang="en-US" sz="1324">
                <a:solidFill>
                  <a:srgbClr val="000000"/>
                </a:solidFill>
                <a:latin typeface="Segoe UI"/>
              </a:endParaRPr>
            </a:p>
          </p:txBody>
        </p:sp>
        <p:sp>
          <p:nvSpPr>
            <p:cNvPr id="202" name="Freeform: Shape 201">
              <a:extLst>
                <a:ext uri="{FF2B5EF4-FFF2-40B4-BE49-F238E27FC236}">
                  <a16:creationId xmlns:a16="http://schemas.microsoft.com/office/drawing/2014/main" id="{5C665B60-5324-4231-A875-5ABD3D1C1E9F}"/>
                </a:ext>
              </a:extLst>
            </p:cNvPr>
            <p:cNvSpPr/>
            <p:nvPr/>
          </p:nvSpPr>
          <p:spPr>
            <a:xfrm>
              <a:off x="10910862" y="1038509"/>
              <a:ext cx="148526" cy="125676"/>
            </a:xfrm>
            <a:custGeom>
              <a:avLst/>
              <a:gdLst>
                <a:gd name="connsiteX0" fmla="*/ 148527 w 148526"/>
                <a:gd name="connsiteY0" fmla="*/ 62838 h 125676"/>
                <a:gd name="connsiteX1" fmla="*/ 85689 w 148526"/>
                <a:gd name="connsiteY1" fmla="*/ 0 h 125676"/>
                <a:gd name="connsiteX2" fmla="*/ 85689 w 148526"/>
                <a:gd name="connsiteY2" fmla="*/ 43796 h 125676"/>
                <a:gd name="connsiteX3" fmla="*/ 0 w 148526"/>
                <a:gd name="connsiteY3" fmla="*/ 43796 h 125676"/>
                <a:gd name="connsiteX4" fmla="*/ 0 w 148526"/>
                <a:gd name="connsiteY4" fmla="*/ 81880 h 125676"/>
                <a:gd name="connsiteX5" fmla="*/ 85689 w 148526"/>
                <a:gd name="connsiteY5" fmla="*/ 81880 h 125676"/>
                <a:gd name="connsiteX6" fmla="*/ 85689 w 148526"/>
                <a:gd name="connsiteY6" fmla="*/ 125677 h 12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26" h="125676">
                  <a:moveTo>
                    <a:pt x="148527" y="62838"/>
                  </a:moveTo>
                  <a:lnTo>
                    <a:pt x="85689" y="0"/>
                  </a:lnTo>
                  <a:lnTo>
                    <a:pt x="85689" y="43796"/>
                  </a:lnTo>
                  <a:lnTo>
                    <a:pt x="0" y="43796"/>
                  </a:lnTo>
                  <a:lnTo>
                    <a:pt x="0" y="81880"/>
                  </a:lnTo>
                  <a:lnTo>
                    <a:pt x="85689" y="81880"/>
                  </a:lnTo>
                  <a:lnTo>
                    <a:pt x="85689" y="125677"/>
                  </a:lnTo>
                  <a:close/>
                </a:path>
              </a:pathLst>
            </a:custGeom>
            <a:solidFill>
              <a:schemeClr val="tx1"/>
            </a:solidFill>
            <a:ln w="9335" cap="flat">
              <a:noFill/>
              <a:prstDash val="solid"/>
              <a:miter/>
            </a:ln>
          </p:spPr>
          <p:txBody>
            <a:bodyPr rtlCol="0" anchor="ctr"/>
            <a:lstStyle/>
            <a:p>
              <a:pPr defTabSz="685828">
                <a:defRPr/>
              </a:pPr>
              <a:endParaRPr lang="en-US" sz="1324">
                <a:solidFill>
                  <a:srgbClr val="000000"/>
                </a:solidFill>
                <a:latin typeface="Segoe UI"/>
              </a:endParaRPr>
            </a:p>
          </p:txBody>
        </p:sp>
      </p:grpSp>
      <p:grpSp>
        <p:nvGrpSpPr>
          <p:cNvPr id="210" name="Graphic 194">
            <a:extLst>
              <a:ext uri="{FF2B5EF4-FFF2-40B4-BE49-F238E27FC236}">
                <a16:creationId xmlns:a16="http://schemas.microsoft.com/office/drawing/2014/main" id="{EC602034-7F61-46CE-BA96-EAFD29ACEE3D}"/>
              </a:ext>
            </a:extLst>
          </p:cNvPr>
          <p:cNvGrpSpPr/>
          <p:nvPr/>
        </p:nvGrpSpPr>
        <p:grpSpPr>
          <a:xfrm>
            <a:off x="5807108" y="2465863"/>
            <a:ext cx="350717" cy="350017"/>
            <a:chOff x="10849928" y="863324"/>
            <a:chExt cx="477000" cy="476047"/>
          </a:xfrm>
        </p:grpSpPr>
        <p:sp>
          <p:nvSpPr>
            <p:cNvPr id="204" name="Freeform: Shape 203">
              <a:extLst>
                <a:ext uri="{FF2B5EF4-FFF2-40B4-BE49-F238E27FC236}">
                  <a16:creationId xmlns:a16="http://schemas.microsoft.com/office/drawing/2014/main" id="{AE04F360-1DB6-46C9-8007-30E9090F4126}"/>
                </a:ext>
              </a:extLst>
            </p:cNvPr>
            <p:cNvSpPr/>
            <p:nvPr/>
          </p:nvSpPr>
          <p:spPr>
            <a:xfrm>
              <a:off x="10849928" y="863324"/>
              <a:ext cx="477000" cy="476047"/>
            </a:xfrm>
            <a:custGeom>
              <a:avLst/>
              <a:gdLst>
                <a:gd name="connsiteX0" fmla="*/ 238024 w 477000"/>
                <a:gd name="connsiteY0" fmla="*/ 476048 h 476047"/>
                <a:gd name="connsiteX1" fmla="*/ 206605 w 477000"/>
                <a:gd name="connsiteY1" fmla="*/ 462719 h 476047"/>
                <a:gd name="connsiteX2" fmla="*/ 13329 w 477000"/>
                <a:gd name="connsiteY2" fmla="*/ 269443 h 476047"/>
                <a:gd name="connsiteX3" fmla="*/ 0 w 477000"/>
                <a:gd name="connsiteY3" fmla="*/ 238024 h 476047"/>
                <a:gd name="connsiteX4" fmla="*/ 13329 w 477000"/>
                <a:gd name="connsiteY4" fmla="*/ 206605 h 476047"/>
                <a:gd name="connsiteX5" fmla="*/ 206605 w 477000"/>
                <a:gd name="connsiteY5" fmla="*/ 13329 h 476047"/>
                <a:gd name="connsiteX6" fmla="*/ 238024 w 477000"/>
                <a:gd name="connsiteY6" fmla="*/ 0 h 476047"/>
                <a:gd name="connsiteX7" fmla="*/ 269443 w 477000"/>
                <a:gd name="connsiteY7" fmla="*/ 13329 h 476047"/>
                <a:gd name="connsiteX8" fmla="*/ 463671 w 477000"/>
                <a:gd name="connsiteY8" fmla="*/ 207557 h 476047"/>
                <a:gd name="connsiteX9" fmla="*/ 477000 w 477000"/>
                <a:gd name="connsiteY9" fmla="*/ 238976 h 476047"/>
                <a:gd name="connsiteX10" fmla="*/ 463671 w 477000"/>
                <a:gd name="connsiteY10" fmla="*/ 270395 h 476047"/>
                <a:gd name="connsiteX11" fmla="*/ 269443 w 477000"/>
                <a:gd name="connsiteY11" fmla="*/ 462719 h 476047"/>
                <a:gd name="connsiteX12" fmla="*/ 238024 w 477000"/>
                <a:gd name="connsiteY12" fmla="*/ 476048 h 47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7000" h="476047">
                  <a:moveTo>
                    <a:pt x="238024" y="476048"/>
                  </a:moveTo>
                  <a:cubicBezTo>
                    <a:pt x="226599" y="476048"/>
                    <a:pt x="215174" y="471288"/>
                    <a:pt x="206605" y="462719"/>
                  </a:cubicBezTo>
                  <a:lnTo>
                    <a:pt x="13329" y="269443"/>
                  </a:lnTo>
                  <a:cubicBezTo>
                    <a:pt x="4760" y="260874"/>
                    <a:pt x="0" y="249449"/>
                    <a:pt x="0" y="238024"/>
                  </a:cubicBezTo>
                  <a:cubicBezTo>
                    <a:pt x="0" y="226599"/>
                    <a:pt x="4760" y="215174"/>
                    <a:pt x="13329" y="206605"/>
                  </a:cubicBezTo>
                  <a:lnTo>
                    <a:pt x="206605" y="13329"/>
                  </a:lnTo>
                  <a:cubicBezTo>
                    <a:pt x="215174" y="4760"/>
                    <a:pt x="226599" y="0"/>
                    <a:pt x="238024" y="0"/>
                  </a:cubicBezTo>
                  <a:cubicBezTo>
                    <a:pt x="249449" y="0"/>
                    <a:pt x="260874" y="4760"/>
                    <a:pt x="269443" y="13329"/>
                  </a:cubicBezTo>
                  <a:lnTo>
                    <a:pt x="463671" y="207557"/>
                  </a:lnTo>
                  <a:cubicBezTo>
                    <a:pt x="472240" y="216126"/>
                    <a:pt x="477000" y="226599"/>
                    <a:pt x="477000" y="238976"/>
                  </a:cubicBezTo>
                  <a:cubicBezTo>
                    <a:pt x="477000" y="250401"/>
                    <a:pt x="472240" y="261826"/>
                    <a:pt x="463671" y="270395"/>
                  </a:cubicBezTo>
                  <a:lnTo>
                    <a:pt x="269443" y="462719"/>
                  </a:lnTo>
                  <a:cubicBezTo>
                    <a:pt x="260874" y="471288"/>
                    <a:pt x="249449" y="476048"/>
                    <a:pt x="238024" y="476048"/>
                  </a:cubicBezTo>
                </a:path>
              </a:pathLst>
            </a:custGeom>
            <a:solidFill>
              <a:schemeClr val="accent5"/>
            </a:solidFill>
            <a:ln w="9335" cap="flat">
              <a:noFill/>
              <a:prstDash val="solid"/>
              <a:miter/>
            </a:ln>
          </p:spPr>
          <p:txBody>
            <a:bodyPr rtlCol="0" anchor="ctr"/>
            <a:lstStyle/>
            <a:p>
              <a:pPr defTabSz="685828">
                <a:defRPr/>
              </a:pPr>
              <a:endParaRPr lang="en-US" sz="1324">
                <a:solidFill>
                  <a:srgbClr val="000000"/>
                </a:solidFill>
                <a:latin typeface="Segoe UI"/>
              </a:endParaRPr>
            </a:p>
          </p:txBody>
        </p:sp>
        <p:sp>
          <p:nvSpPr>
            <p:cNvPr id="205" name="Freeform: Shape 204">
              <a:extLst>
                <a:ext uri="{FF2B5EF4-FFF2-40B4-BE49-F238E27FC236}">
                  <a16:creationId xmlns:a16="http://schemas.microsoft.com/office/drawing/2014/main" id="{57970847-6410-413F-AD84-94C40DC93390}"/>
                </a:ext>
              </a:extLst>
            </p:cNvPr>
            <p:cNvSpPr/>
            <p:nvPr/>
          </p:nvSpPr>
          <p:spPr>
            <a:xfrm>
              <a:off x="10849928" y="863324"/>
              <a:ext cx="329425" cy="378934"/>
            </a:xfrm>
            <a:custGeom>
              <a:avLst/>
              <a:gdLst>
                <a:gd name="connsiteX0" fmla="*/ 269443 w 329425"/>
                <a:gd name="connsiteY0" fmla="*/ 13329 h 378934"/>
                <a:gd name="connsiteX1" fmla="*/ 238024 w 329425"/>
                <a:gd name="connsiteY1" fmla="*/ 0 h 378934"/>
                <a:gd name="connsiteX2" fmla="*/ 206605 w 329425"/>
                <a:gd name="connsiteY2" fmla="*/ 13329 h 378934"/>
                <a:gd name="connsiteX3" fmla="*/ 13329 w 329425"/>
                <a:gd name="connsiteY3" fmla="*/ 206605 h 378934"/>
                <a:gd name="connsiteX4" fmla="*/ 0 w 329425"/>
                <a:gd name="connsiteY4" fmla="*/ 238024 h 378934"/>
                <a:gd name="connsiteX5" fmla="*/ 13329 w 329425"/>
                <a:gd name="connsiteY5" fmla="*/ 269443 h 378934"/>
                <a:gd name="connsiteX6" fmla="*/ 122820 w 329425"/>
                <a:gd name="connsiteY6" fmla="*/ 378934 h 378934"/>
                <a:gd name="connsiteX7" fmla="*/ 329425 w 329425"/>
                <a:gd name="connsiteY7" fmla="*/ 73311 h 378934"/>
                <a:gd name="connsiteX8" fmla="*/ 269443 w 329425"/>
                <a:gd name="connsiteY8" fmla="*/ 13329 h 378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425" h="378934">
                  <a:moveTo>
                    <a:pt x="269443" y="13329"/>
                  </a:moveTo>
                  <a:cubicBezTo>
                    <a:pt x="260874" y="4760"/>
                    <a:pt x="249449" y="0"/>
                    <a:pt x="238024" y="0"/>
                  </a:cubicBezTo>
                  <a:cubicBezTo>
                    <a:pt x="226599" y="0"/>
                    <a:pt x="215174" y="4760"/>
                    <a:pt x="206605" y="13329"/>
                  </a:cubicBezTo>
                  <a:lnTo>
                    <a:pt x="13329" y="206605"/>
                  </a:lnTo>
                  <a:cubicBezTo>
                    <a:pt x="4760" y="215174"/>
                    <a:pt x="0" y="226599"/>
                    <a:pt x="0" y="238024"/>
                  </a:cubicBezTo>
                  <a:cubicBezTo>
                    <a:pt x="0" y="249449"/>
                    <a:pt x="4760" y="260874"/>
                    <a:pt x="13329" y="269443"/>
                  </a:cubicBezTo>
                  <a:lnTo>
                    <a:pt x="122820" y="378934"/>
                  </a:lnTo>
                  <a:lnTo>
                    <a:pt x="329425" y="73311"/>
                  </a:lnTo>
                  <a:lnTo>
                    <a:pt x="269443" y="13329"/>
                  </a:lnTo>
                  <a:close/>
                </a:path>
              </a:pathLst>
            </a:custGeom>
            <a:solidFill>
              <a:schemeClr val="accent5"/>
            </a:solidFill>
            <a:ln w="9335" cap="flat">
              <a:noFill/>
              <a:prstDash val="solid"/>
              <a:miter/>
            </a:ln>
          </p:spPr>
          <p:txBody>
            <a:bodyPr rtlCol="0" anchor="ctr"/>
            <a:lstStyle/>
            <a:p>
              <a:pPr defTabSz="685828">
                <a:defRPr/>
              </a:pPr>
              <a:endParaRPr lang="en-US" sz="1324">
                <a:solidFill>
                  <a:srgbClr val="000000"/>
                </a:solidFill>
                <a:latin typeface="Segoe UI"/>
              </a:endParaRPr>
            </a:p>
          </p:txBody>
        </p:sp>
        <p:sp>
          <p:nvSpPr>
            <p:cNvPr id="206" name="Freeform: Shape 205">
              <a:extLst>
                <a:ext uri="{FF2B5EF4-FFF2-40B4-BE49-F238E27FC236}">
                  <a16:creationId xmlns:a16="http://schemas.microsoft.com/office/drawing/2014/main" id="{49CCB3F8-F263-4233-8258-9B55F547EEFD}"/>
                </a:ext>
              </a:extLst>
            </p:cNvPr>
            <p:cNvSpPr/>
            <p:nvPr/>
          </p:nvSpPr>
          <p:spPr>
            <a:xfrm>
              <a:off x="11025113" y="905216"/>
              <a:ext cx="125676" cy="154239"/>
            </a:xfrm>
            <a:custGeom>
              <a:avLst/>
              <a:gdLst>
                <a:gd name="connsiteX0" fmla="*/ 62838 w 125676"/>
                <a:gd name="connsiteY0" fmla="*/ 0 h 154239"/>
                <a:gd name="connsiteX1" fmla="*/ 0 w 125676"/>
                <a:gd name="connsiteY1" fmla="*/ 62838 h 154239"/>
                <a:gd name="connsiteX2" fmla="*/ 44749 w 125676"/>
                <a:gd name="connsiteY2" fmla="*/ 62838 h 154239"/>
                <a:gd name="connsiteX3" fmla="*/ 44749 w 125676"/>
                <a:gd name="connsiteY3" fmla="*/ 154240 h 154239"/>
                <a:gd name="connsiteX4" fmla="*/ 81880 w 125676"/>
                <a:gd name="connsiteY4" fmla="*/ 154240 h 154239"/>
                <a:gd name="connsiteX5" fmla="*/ 81880 w 125676"/>
                <a:gd name="connsiteY5" fmla="*/ 62838 h 154239"/>
                <a:gd name="connsiteX6" fmla="*/ 125677 w 125676"/>
                <a:gd name="connsiteY6" fmla="*/ 62838 h 154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76" h="154239">
                  <a:moveTo>
                    <a:pt x="62838" y="0"/>
                  </a:moveTo>
                  <a:lnTo>
                    <a:pt x="0" y="62838"/>
                  </a:lnTo>
                  <a:lnTo>
                    <a:pt x="44749" y="62838"/>
                  </a:lnTo>
                  <a:lnTo>
                    <a:pt x="44749" y="154240"/>
                  </a:lnTo>
                  <a:lnTo>
                    <a:pt x="81880" y="154240"/>
                  </a:lnTo>
                  <a:lnTo>
                    <a:pt x="81880" y="62838"/>
                  </a:lnTo>
                  <a:lnTo>
                    <a:pt x="125677" y="62838"/>
                  </a:lnTo>
                  <a:close/>
                </a:path>
              </a:pathLst>
            </a:custGeom>
            <a:solidFill>
              <a:schemeClr val="tx1"/>
            </a:solidFill>
            <a:ln w="9335" cap="flat">
              <a:noFill/>
              <a:prstDash val="solid"/>
              <a:miter/>
            </a:ln>
          </p:spPr>
          <p:txBody>
            <a:bodyPr rtlCol="0" anchor="ctr"/>
            <a:lstStyle/>
            <a:p>
              <a:pPr defTabSz="685828">
                <a:defRPr/>
              </a:pPr>
              <a:endParaRPr lang="en-US" sz="1324">
                <a:solidFill>
                  <a:srgbClr val="000000"/>
                </a:solidFill>
                <a:latin typeface="Segoe UI"/>
              </a:endParaRPr>
            </a:p>
          </p:txBody>
        </p:sp>
        <p:sp>
          <p:nvSpPr>
            <p:cNvPr id="207" name="Freeform: Shape 206">
              <a:extLst>
                <a:ext uri="{FF2B5EF4-FFF2-40B4-BE49-F238E27FC236}">
                  <a16:creationId xmlns:a16="http://schemas.microsoft.com/office/drawing/2014/main" id="{197B4E84-D1FD-404D-8324-C7FA70E32B74}"/>
                </a:ext>
              </a:extLst>
            </p:cNvPr>
            <p:cNvSpPr/>
            <p:nvPr/>
          </p:nvSpPr>
          <p:spPr>
            <a:xfrm>
              <a:off x="11025113" y="1145144"/>
              <a:ext cx="125676" cy="152335"/>
            </a:xfrm>
            <a:custGeom>
              <a:avLst/>
              <a:gdLst>
                <a:gd name="connsiteX0" fmla="*/ 62838 w 125676"/>
                <a:gd name="connsiteY0" fmla="*/ 152335 h 152335"/>
                <a:gd name="connsiteX1" fmla="*/ 125677 w 125676"/>
                <a:gd name="connsiteY1" fmla="*/ 89497 h 152335"/>
                <a:gd name="connsiteX2" fmla="*/ 80928 w 125676"/>
                <a:gd name="connsiteY2" fmla="*/ 89497 h 152335"/>
                <a:gd name="connsiteX3" fmla="*/ 80928 w 125676"/>
                <a:gd name="connsiteY3" fmla="*/ 0 h 152335"/>
                <a:gd name="connsiteX4" fmla="*/ 43796 w 125676"/>
                <a:gd name="connsiteY4" fmla="*/ 0 h 152335"/>
                <a:gd name="connsiteX5" fmla="*/ 43796 w 125676"/>
                <a:gd name="connsiteY5" fmla="*/ 89497 h 152335"/>
                <a:gd name="connsiteX6" fmla="*/ 0 w 125676"/>
                <a:gd name="connsiteY6" fmla="*/ 89497 h 15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76" h="152335">
                  <a:moveTo>
                    <a:pt x="62838" y="152335"/>
                  </a:moveTo>
                  <a:lnTo>
                    <a:pt x="125677" y="89497"/>
                  </a:lnTo>
                  <a:lnTo>
                    <a:pt x="80928" y="89497"/>
                  </a:lnTo>
                  <a:lnTo>
                    <a:pt x="80928" y="0"/>
                  </a:lnTo>
                  <a:lnTo>
                    <a:pt x="43796" y="0"/>
                  </a:lnTo>
                  <a:lnTo>
                    <a:pt x="43796" y="89497"/>
                  </a:lnTo>
                  <a:lnTo>
                    <a:pt x="0" y="89497"/>
                  </a:lnTo>
                  <a:close/>
                </a:path>
              </a:pathLst>
            </a:custGeom>
            <a:solidFill>
              <a:schemeClr val="tx1"/>
            </a:solidFill>
            <a:ln w="9335" cap="flat">
              <a:noFill/>
              <a:prstDash val="solid"/>
              <a:miter/>
            </a:ln>
          </p:spPr>
          <p:txBody>
            <a:bodyPr rtlCol="0" anchor="ctr"/>
            <a:lstStyle/>
            <a:p>
              <a:pPr defTabSz="685828">
                <a:defRPr/>
              </a:pPr>
              <a:endParaRPr lang="en-US" sz="1324">
                <a:solidFill>
                  <a:srgbClr val="000000"/>
                </a:solidFill>
                <a:latin typeface="Segoe UI"/>
              </a:endParaRPr>
            </a:p>
          </p:txBody>
        </p:sp>
        <p:sp>
          <p:nvSpPr>
            <p:cNvPr id="208" name="Freeform: Shape 207">
              <a:extLst>
                <a:ext uri="{FF2B5EF4-FFF2-40B4-BE49-F238E27FC236}">
                  <a16:creationId xmlns:a16="http://schemas.microsoft.com/office/drawing/2014/main" id="{4054402C-DAAE-4ED9-8905-F17EBF4D43F8}"/>
                </a:ext>
              </a:extLst>
            </p:cNvPr>
            <p:cNvSpPr/>
            <p:nvPr/>
          </p:nvSpPr>
          <p:spPr>
            <a:xfrm>
              <a:off x="11117466" y="1038509"/>
              <a:ext cx="147574" cy="125676"/>
            </a:xfrm>
            <a:custGeom>
              <a:avLst/>
              <a:gdLst>
                <a:gd name="connsiteX0" fmla="*/ 0 w 147574"/>
                <a:gd name="connsiteY0" fmla="*/ 62838 h 125676"/>
                <a:gd name="connsiteX1" fmla="*/ 62838 w 147574"/>
                <a:gd name="connsiteY1" fmla="*/ 125677 h 125676"/>
                <a:gd name="connsiteX2" fmla="*/ 62838 w 147574"/>
                <a:gd name="connsiteY2" fmla="*/ 81880 h 125676"/>
                <a:gd name="connsiteX3" fmla="*/ 147575 w 147574"/>
                <a:gd name="connsiteY3" fmla="*/ 81880 h 125676"/>
                <a:gd name="connsiteX4" fmla="*/ 147575 w 147574"/>
                <a:gd name="connsiteY4" fmla="*/ 43796 h 125676"/>
                <a:gd name="connsiteX5" fmla="*/ 62838 w 147574"/>
                <a:gd name="connsiteY5" fmla="*/ 43796 h 125676"/>
                <a:gd name="connsiteX6" fmla="*/ 62838 w 147574"/>
                <a:gd name="connsiteY6" fmla="*/ 0 h 12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574" h="125676">
                  <a:moveTo>
                    <a:pt x="0" y="62838"/>
                  </a:moveTo>
                  <a:lnTo>
                    <a:pt x="62838" y="125677"/>
                  </a:lnTo>
                  <a:lnTo>
                    <a:pt x="62838" y="81880"/>
                  </a:lnTo>
                  <a:lnTo>
                    <a:pt x="147575" y="81880"/>
                  </a:lnTo>
                  <a:lnTo>
                    <a:pt x="147575" y="43796"/>
                  </a:lnTo>
                  <a:lnTo>
                    <a:pt x="62838" y="43796"/>
                  </a:lnTo>
                  <a:lnTo>
                    <a:pt x="62838" y="0"/>
                  </a:lnTo>
                  <a:close/>
                </a:path>
              </a:pathLst>
            </a:custGeom>
            <a:solidFill>
              <a:schemeClr val="tx1"/>
            </a:solidFill>
            <a:ln w="9335" cap="flat">
              <a:noFill/>
              <a:prstDash val="solid"/>
              <a:miter/>
            </a:ln>
          </p:spPr>
          <p:txBody>
            <a:bodyPr rtlCol="0" anchor="ctr"/>
            <a:lstStyle/>
            <a:p>
              <a:pPr defTabSz="685828">
                <a:defRPr/>
              </a:pPr>
              <a:endParaRPr lang="en-US" sz="1324">
                <a:solidFill>
                  <a:srgbClr val="000000"/>
                </a:solidFill>
                <a:latin typeface="Segoe UI"/>
              </a:endParaRPr>
            </a:p>
          </p:txBody>
        </p:sp>
        <p:sp>
          <p:nvSpPr>
            <p:cNvPr id="209" name="Freeform: Shape 208">
              <a:extLst>
                <a:ext uri="{FF2B5EF4-FFF2-40B4-BE49-F238E27FC236}">
                  <a16:creationId xmlns:a16="http://schemas.microsoft.com/office/drawing/2014/main" id="{BC476826-6F88-4857-8FC0-DB043AC1669E}"/>
                </a:ext>
              </a:extLst>
            </p:cNvPr>
            <p:cNvSpPr/>
            <p:nvPr/>
          </p:nvSpPr>
          <p:spPr>
            <a:xfrm>
              <a:off x="10910862" y="1038509"/>
              <a:ext cx="148526" cy="125676"/>
            </a:xfrm>
            <a:custGeom>
              <a:avLst/>
              <a:gdLst>
                <a:gd name="connsiteX0" fmla="*/ 148527 w 148526"/>
                <a:gd name="connsiteY0" fmla="*/ 62838 h 125676"/>
                <a:gd name="connsiteX1" fmla="*/ 85689 w 148526"/>
                <a:gd name="connsiteY1" fmla="*/ 0 h 125676"/>
                <a:gd name="connsiteX2" fmla="*/ 85689 w 148526"/>
                <a:gd name="connsiteY2" fmla="*/ 43796 h 125676"/>
                <a:gd name="connsiteX3" fmla="*/ 0 w 148526"/>
                <a:gd name="connsiteY3" fmla="*/ 43796 h 125676"/>
                <a:gd name="connsiteX4" fmla="*/ 0 w 148526"/>
                <a:gd name="connsiteY4" fmla="*/ 81880 h 125676"/>
                <a:gd name="connsiteX5" fmla="*/ 85689 w 148526"/>
                <a:gd name="connsiteY5" fmla="*/ 81880 h 125676"/>
                <a:gd name="connsiteX6" fmla="*/ 85689 w 148526"/>
                <a:gd name="connsiteY6" fmla="*/ 125677 h 12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26" h="125676">
                  <a:moveTo>
                    <a:pt x="148527" y="62838"/>
                  </a:moveTo>
                  <a:lnTo>
                    <a:pt x="85689" y="0"/>
                  </a:lnTo>
                  <a:lnTo>
                    <a:pt x="85689" y="43796"/>
                  </a:lnTo>
                  <a:lnTo>
                    <a:pt x="0" y="43796"/>
                  </a:lnTo>
                  <a:lnTo>
                    <a:pt x="0" y="81880"/>
                  </a:lnTo>
                  <a:lnTo>
                    <a:pt x="85689" y="81880"/>
                  </a:lnTo>
                  <a:lnTo>
                    <a:pt x="85689" y="125677"/>
                  </a:lnTo>
                  <a:close/>
                </a:path>
              </a:pathLst>
            </a:custGeom>
            <a:solidFill>
              <a:schemeClr val="tx1"/>
            </a:solidFill>
            <a:ln w="9335" cap="flat">
              <a:noFill/>
              <a:prstDash val="solid"/>
              <a:miter/>
            </a:ln>
          </p:spPr>
          <p:txBody>
            <a:bodyPr rtlCol="0" anchor="ctr"/>
            <a:lstStyle/>
            <a:p>
              <a:pPr defTabSz="685828">
                <a:defRPr/>
              </a:pPr>
              <a:endParaRPr lang="en-US" sz="1324">
                <a:solidFill>
                  <a:srgbClr val="000000"/>
                </a:solidFill>
                <a:latin typeface="Segoe UI"/>
              </a:endParaRPr>
            </a:p>
          </p:txBody>
        </p:sp>
      </p:grpSp>
      <p:grpSp>
        <p:nvGrpSpPr>
          <p:cNvPr id="218" name="Graphic 194">
            <a:extLst>
              <a:ext uri="{FF2B5EF4-FFF2-40B4-BE49-F238E27FC236}">
                <a16:creationId xmlns:a16="http://schemas.microsoft.com/office/drawing/2014/main" id="{76DB6044-CB73-474A-844D-C2FC4A8E11BB}"/>
              </a:ext>
            </a:extLst>
          </p:cNvPr>
          <p:cNvGrpSpPr/>
          <p:nvPr/>
        </p:nvGrpSpPr>
        <p:grpSpPr>
          <a:xfrm>
            <a:off x="3561865" y="1430207"/>
            <a:ext cx="350717" cy="350017"/>
            <a:chOff x="10849928" y="863324"/>
            <a:chExt cx="477000" cy="476047"/>
          </a:xfrm>
        </p:grpSpPr>
        <p:sp>
          <p:nvSpPr>
            <p:cNvPr id="212" name="Freeform: Shape 211">
              <a:extLst>
                <a:ext uri="{FF2B5EF4-FFF2-40B4-BE49-F238E27FC236}">
                  <a16:creationId xmlns:a16="http://schemas.microsoft.com/office/drawing/2014/main" id="{7B61BAE1-C04A-4CB2-8AE3-EDCFC1371511}"/>
                </a:ext>
              </a:extLst>
            </p:cNvPr>
            <p:cNvSpPr/>
            <p:nvPr/>
          </p:nvSpPr>
          <p:spPr>
            <a:xfrm>
              <a:off x="10849928" y="863324"/>
              <a:ext cx="477000" cy="476047"/>
            </a:xfrm>
            <a:custGeom>
              <a:avLst/>
              <a:gdLst>
                <a:gd name="connsiteX0" fmla="*/ 238024 w 477000"/>
                <a:gd name="connsiteY0" fmla="*/ 476048 h 476047"/>
                <a:gd name="connsiteX1" fmla="*/ 206605 w 477000"/>
                <a:gd name="connsiteY1" fmla="*/ 462719 h 476047"/>
                <a:gd name="connsiteX2" fmla="*/ 13329 w 477000"/>
                <a:gd name="connsiteY2" fmla="*/ 269443 h 476047"/>
                <a:gd name="connsiteX3" fmla="*/ 0 w 477000"/>
                <a:gd name="connsiteY3" fmla="*/ 238024 h 476047"/>
                <a:gd name="connsiteX4" fmla="*/ 13329 w 477000"/>
                <a:gd name="connsiteY4" fmla="*/ 206605 h 476047"/>
                <a:gd name="connsiteX5" fmla="*/ 206605 w 477000"/>
                <a:gd name="connsiteY5" fmla="*/ 13329 h 476047"/>
                <a:gd name="connsiteX6" fmla="*/ 238024 w 477000"/>
                <a:gd name="connsiteY6" fmla="*/ 0 h 476047"/>
                <a:gd name="connsiteX7" fmla="*/ 269443 w 477000"/>
                <a:gd name="connsiteY7" fmla="*/ 13329 h 476047"/>
                <a:gd name="connsiteX8" fmla="*/ 463671 w 477000"/>
                <a:gd name="connsiteY8" fmla="*/ 207557 h 476047"/>
                <a:gd name="connsiteX9" fmla="*/ 477000 w 477000"/>
                <a:gd name="connsiteY9" fmla="*/ 238976 h 476047"/>
                <a:gd name="connsiteX10" fmla="*/ 463671 w 477000"/>
                <a:gd name="connsiteY10" fmla="*/ 270395 h 476047"/>
                <a:gd name="connsiteX11" fmla="*/ 269443 w 477000"/>
                <a:gd name="connsiteY11" fmla="*/ 462719 h 476047"/>
                <a:gd name="connsiteX12" fmla="*/ 238024 w 477000"/>
                <a:gd name="connsiteY12" fmla="*/ 476048 h 47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7000" h="476047">
                  <a:moveTo>
                    <a:pt x="238024" y="476048"/>
                  </a:moveTo>
                  <a:cubicBezTo>
                    <a:pt x="226599" y="476048"/>
                    <a:pt x="215174" y="471288"/>
                    <a:pt x="206605" y="462719"/>
                  </a:cubicBezTo>
                  <a:lnTo>
                    <a:pt x="13329" y="269443"/>
                  </a:lnTo>
                  <a:cubicBezTo>
                    <a:pt x="4760" y="260874"/>
                    <a:pt x="0" y="249449"/>
                    <a:pt x="0" y="238024"/>
                  </a:cubicBezTo>
                  <a:cubicBezTo>
                    <a:pt x="0" y="226599"/>
                    <a:pt x="4760" y="215174"/>
                    <a:pt x="13329" y="206605"/>
                  </a:cubicBezTo>
                  <a:lnTo>
                    <a:pt x="206605" y="13329"/>
                  </a:lnTo>
                  <a:cubicBezTo>
                    <a:pt x="215174" y="4760"/>
                    <a:pt x="226599" y="0"/>
                    <a:pt x="238024" y="0"/>
                  </a:cubicBezTo>
                  <a:cubicBezTo>
                    <a:pt x="249449" y="0"/>
                    <a:pt x="260874" y="4760"/>
                    <a:pt x="269443" y="13329"/>
                  </a:cubicBezTo>
                  <a:lnTo>
                    <a:pt x="463671" y="207557"/>
                  </a:lnTo>
                  <a:cubicBezTo>
                    <a:pt x="472240" y="216126"/>
                    <a:pt x="477000" y="226599"/>
                    <a:pt x="477000" y="238976"/>
                  </a:cubicBezTo>
                  <a:cubicBezTo>
                    <a:pt x="477000" y="250401"/>
                    <a:pt x="472240" y="261826"/>
                    <a:pt x="463671" y="270395"/>
                  </a:cubicBezTo>
                  <a:lnTo>
                    <a:pt x="269443" y="462719"/>
                  </a:lnTo>
                  <a:cubicBezTo>
                    <a:pt x="260874" y="471288"/>
                    <a:pt x="249449" y="476048"/>
                    <a:pt x="238024" y="476048"/>
                  </a:cubicBezTo>
                </a:path>
              </a:pathLst>
            </a:custGeom>
            <a:solidFill>
              <a:schemeClr val="accent5"/>
            </a:solidFill>
            <a:ln w="9335" cap="flat">
              <a:noFill/>
              <a:prstDash val="solid"/>
              <a:miter/>
            </a:ln>
          </p:spPr>
          <p:txBody>
            <a:bodyPr rtlCol="0" anchor="ctr"/>
            <a:lstStyle/>
            <a:p>
              <a:pPr defTabSz="685828">
                <a:defRPr/>
              </a:pPr>
              <a:endParaRPr lang="en-US" sz="1324">
                <a:solidFill>
                  <a:srgbClr val="000000"/>
                </a:solidFill>
                <a:latin typeface="Segoe UI"/>
              </a:endParaRPr>
            </a:p>
          </p:txBody>
        </p:sp>
        <p:sp>
          <p:nvSpPr>
            <p:cNvPr id="213" name="Freeform: Shape 212">
              <a:extLst>
                <a:ext uri="{FF2B5EF4-FFF2-40B4-BE49-F238E27FC236}">
                  <a16:creationId xmlns:a16="http://schemas.microsoft.com/office/drawing/2014/main" id="{B3369677-9D87-4F22-A1C4-954D5927CEED}"/>
                </a:ext>
              </a:extLst>
            </p:cNvPr>
            <p:cNvSpPr/>
            <p:nvPr/>
          </p:nvSpPr>
          <p:spPr>
            <a:xfrm>
              <a:off x="10849928" y="863324"/>
              <a:ext cx="329425" cy="378934"/>
            </a:xfrm>
            <a:custGeom>
              <a:avLst/>
              <a:gdLst>
                <a:gd name="connsiteX0" fmla="*/ 269443 w 329425"/>
                <a:gd name="connsiteY0" fmla="*/ 13329 h 378934"/>
                <a:gd name="connsiteX1" fmla="*/ 238024 w 329425"/>
                <a:gd name="connsiteY1" fmla="*/ 0 h 378934"/>
                <a:gd name="connsiteX2" fmla="*/ 206605 w 329425"/>
                <a:gd name="connsiteY2" fmla="*/ 13329 h 378934"/>
                <a:gd name="connsiteX3" fmla="*/ 13329 w 329425"/>
                <a:gd name="connsiteY3" fmla="*/ 206605 h 378934"/>
                <a:gd name="connsiteX4" fmla="*/ 0 w 329425"/>
                <a:gd name="connsiteY4" fmla="*/ 238024 h 378934"/>
                <a:gd name="connsiteX5" fmla="*/ 13329 w 329425"/>
                <a:gd name="connsiteY5" fmla="*/ 269443 h 378934"/>
                <a:gd name="connsiteX6" fmla="*/ 122820 w 329425"/>
                <a:gd name="connsiteY6" fmla="*/ 378934 h 378934"/>
                <a:gd name="connsiteX7" fmla="*/ 329425 w 329425"/>
                <a:gd name="connsiteY7" fmla="*/ 73311 h 378934"/>
                <a:gd name="connsiteX8" fmla="*/ 269443 w 329425"/>
                <a:gd name="connsiteY8" fmla="*/ 13329 h 378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425" h="378934">
                  <a:moveTo>
                    <a:pt x="269443" y="13329"/>
                  </a:moveTo>
                  <a:cubicBezTo>
                    <a:pt x="260874" y="4760"/>
                    <a:pt x="249449" y="0"/>
                    <a:pt x="238024" y="0"/>
                  </a:cubicBezTo>
                  <a:cubicBezTo>
                    <a:pt x="226599" y="0"/>
                    <a:pt x="215174" y="4760"/>
                    <a:pt x="206605" y="13329"/>
                  </a:cubicBezTo>
                  <a:lnTo>
                    <a:pt x="13329" y="206605"/>
                  </a:lnTo>
                  <a:cubicBezTo>
                    <a:pt x="4760" y="215174"/>
                    <a:pt x="0" y="226599"/>
                    <a:pt x="0" y="238024"/>
                  </a:cubicBezTo>
                  <a:cubicBezTo>
                    <a:pt x="0" y="249449"/>
                    <a:pt x="4760" y="260874"/>
                    <a:pt x="13329" y="269443"/>
                  </a:cubicBezTo>
                  <a:lnTo>
                    <a:pt x="122820" y="378934"/>
                  </a:lnTo>
                  <a:lnTo>
                    <a:pt x="329425" y="73311"/>
                  </a:lnTo>
                  <a:lnTo>
                    <a:pt x="269443" y="13329"/>
                  </a:lnTo>
                  <a:close/>
                </a:path>
              </a:pathLst>
            </a:custGeom>
            <a:solidFill>
              <a:schemeClr val="accent5"/>
            </a:solidFill>
            <a:ln w="9335" cap="flat">
              <a:noFill/>
              <a:prstDash val="solid"/>
              <a:miter/>
            </a:ln>
          </p:spPr>
          <p:txBody>
            <a:bodyPr rtlCol="0" anchor="ctr"/>
            <a:lstStyle/>
            <a:p>
              <a:pPr defTabSz="685828">
                <a:defRPr/>
              </a:pPr>
              <a:endParaRPr lang="en-US" sz="1324">
                <a:solidFill>
                  <a:srgbClr val="000000"/>
                </a:solidFill>
                <a:latin typeface="Segoe UI"/>
              </a:endParaRPr>
            </a:p>
          </p:txBody>
        </p:sp>
        <p:sp>
          <p:nvSpPr>
            <p:cNvPr id="214" name="Freeform: Shape 213">
              <a:extLst>
                <a:ext uri="{FF2B5EF4-FFF2-40B4-BE49-F238E27FC236}">
                  <a16:creationId xmlns:a16="http://schemas.microsoft.com/office/drawing/2014/main" id="{29EFB5B4-4A62-4959-A097-CFEDDA82FF1A}"/>
                </a:ext>
              </a:extLst>
            </p:cNvPr>
            <p:cNvSpPr/>
            <p:nvPr/>
          </p:nvSpPr>
          <p:spPr>
            <a:xfrm>
              <a:off x="11025113" y="905216"/>
              <a:ext cx="125676" cy="154239"/>
            </a:xfrm>
            <a:custGeom>
              <a:avLst/>
              <a:gdLst>
                <a:gd name="connsiteX0" fmla="*/ 62838 w 125676"/>
                <a:gd name="connsiteY0" fmla="*/ 0 h 154239"/>
                <a:gd name="connsiteX1" fmla="*/ 0 w 125676"/>
                <a:gd name="connsiteY1" fmla="*/ 62838 h 154239"/>
                <a:gd name="connsiteX2" fmla="*/ 44749 w 125676"/>
                <a:gd name="connsiteY2" fmla="*/ 62838 h 154239"/>
                <a:gd name="connsiteX3" fmla="*/ 44749 w 125676"/>
                <a:gd name="connsiteY3" fmla="*/ 154240 h 154239"/>
                <a:gd name="connsiteX4" fmla="*/ 81880 w 125676"/>
                <a:gd name="connsiteY4" fmla="*/ 154240 h 154239"/>
                <a:gd name="connsiteX5" fmla="*/ 81880 w 125676"/>
                <a:gd name="connsiteY5" fmla="*/ 62838 h 154239"/>
                <a:gd name="connsiteX6" fmla="*/ 125677 w 125676"/>
                <a:gd name="connsiteY6" fmla="*/ 62838 h 154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76" h="154239">
                  <a:moveTo>
                    <a:pt x="62838" y="0"/>
                  </a:moveTo>
                  <a:lnTo>
                    <a:pt x="0" y="62838"/>
                  </a:lnTo>
                  <a:lnTo>
                    <a:pt x="44749" y="62838"/>
                  </a:lnTo>
                  <a:lnTo>
                    <a:pt x="44749" y="154240"/>
                  </a:lnTo>
                  <a:lnTo>
                    <a:pt x="81880" y="154240"/>
                  </a:lnTo>
                  <a:lnTo>
                    <a:pt x="81880" y="62838"/>
                  </a:lnTo>
                  <a:lnTo>
                    <a:pt x="125677" y="62838"/>
                  </a:lnTo>
                  <a:close/>
                </a:path>
              </a:pathLst>
            </a:custGeom>
            <a:solidFill>
              <a:schemeClr val="tx1"/>
            </a:solidFill>
            <a:ln w="9335" cap="flat">
              <a:noFill/>
              <a:prstDash val="solid"/>
              <a:miter/>
            </a:ln>
          </p:spPr>
          <p:txBody>
            <a:bodyPr rtlCol="0" anchor="ctr"/>
            <a:lstStyle/>
            <a:p>
              <a:pPr defTabSz="685828">
                <a:defRPr/>
              </a:pPr>
              <a:endParaRPr lang="en-US" sz="1324">
                <a:solidFill>
                  <a:srgbClr val="000000"/>
                </a:solidFill>
                <a:latin typeface="Segoe UI"/>
              </a:endParaRPr>
            </a:p>
          </p:txBody>
        </p:sp>
        <p:sp>
          <p:nvSpPr>
            <p:cNvPr id="215" name="Freeform: Shape 214">
              <a:extLst>
                <a:ext uri="{FF2B5EF4-FFF2-40B4-BE49-F238E27FC236}">
                  <a16:creationId xmlns:a16="http://schemas.microsoft.com/office/drawing/2014/main" id="{E150291D-B1CF-4758-88E0-ACC263985D3F}"/>
                </a:ext>
              </a:extLst>
            </p:cNvPr>
            <p:cNvSpPr/>
            <p:nvPr/>
          </p:nvSpPr>
          <p:spPr>
            <a:xfrm>
              <a:off x="11025113" y="1145144"/>
              <a:ext cx="125676" cy="152335"/>
            </a:xfrm>
            <a:custGeom>
              <a:avLst/>
              <a:gdLst>
                <a:gd name="connsiteX0" fmla="*/ 62838 w 125676"/>
                <a:gd name="connsiteY0" fmla="*/ 152335 h 152335"/>
                <a:gd name="connsiteX1" fmla="*/ 125677 w 125676"/>
                <a:gd name="connsiteY1" fmla="*/ 89497 h 152335"/>
                <a:gd name="connsiteX2" fmla="*/ 80928 w 125676"/>
                <a:gd name="connsiteY2" fmla="*/ 89497 h 152335"/>
                <a:gd name="connsiteX3" fmla="*/ 80928 w 125676"/>
                <a:gd name="connsiteY3" fmla="*/ 0 h 152335"/>
                <a:gd name="connsiteX4" fmla="*/ 43796 w 125676"/>
                <a:gd name="connsiteY4" fmla="*/ 0 h 152335"/>
                <a:gd name="connsiteX5" fmla="*/ 43796 w 125676"/>
                <a:gd name="connsiteY5" fmla="*/ 89497 h 152335"/>
                <a:gd name="connsiteX6" fmla="*/ 0 w 125676"/>
                <a:gd name="connsiteY6" fmla="*/ 89497 h 15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76" h="152335">
                  <a:moveTo>
                    <a:pt x="62838" y="152335"/>
                  </a:moveTo>
                  <a:lnTo>
                    <a:pt x="125677" y="89497"/>
                  </a:lnTo>
                  <a:lnTo>
                    <a:pt x="80928" y="89497"/>
                  </a:lnTo>
                  <a:lnTo>
                    <a:pt x="80928" y="0"/>
                  </a:lnTo>
                  <a:lnTo>
                    <a:pt x="43796" y="0"/>
                  </a:lnTo>
                  <a:lnTo>
                    <a:pt x="43796" y="89497"/>
                  </a:lnTo>
                  <a:lnTo>
                    <a:pt x="0" y="89497"/>
                  </a:lnTo>
                  <a:close/>
                </a:path>
              </a:pathLst>
            </a:custGeom>
            <a:solidFill>
              <a:schemeClr val="tx1"/>
            </a:solidFill>
            <a:ln w="9335" cap="flat">
              <a:noFill/>
              <a:prstDash val="solid"/>
              <a:miter/>
            </a:ln>
          </p:spPr>
          <p:txBody>
            <a:bodyPr rtlCol="0" anchor="ctr"/>
            <a:lstStyle/>
            <a:p>
              <a:pPr defTabSz="685828">
                <a:defRPr/>
              </a:pPr>
              <a:endParaRPr lang="en-US" sz="1324">
                <a:solidFill>
                  <a:srgbClr val="000000"/>
                </a:solidFill>
                <a:latin typeface="Segoe UI"/>
              </a:endParaRPr>
            </a:p>
          </p:txBody>
        </p:sp>
        <p:sp>
          <p:nvSpPr>
            <p:cNvPr id="216" name="Freeform: Shape 215">
              <a:extLst>
                <a:ext uri="{FF2B5EF4-FFF2-40B4-BE49-F238E27FC236}">
                  <a16:creationId xmlns:a16="http://schemas.microsoft.com/office/drawing/2014/main" id="{332ACF91-CE77-405D-93FE-16DF0EDF57B0}"/>
                </a:ext>
              </a:extLst>
            </p:cNvPr>
            <p:cNvSpPr/>
            <p:nvPr/>
          </p:nvSpPr>
          <p:spPr>
            <a:xfrm>
              <a:off x="11117466" y="1038509"/>
              <a:ext cx="147574" cy="125676"/>
            </a:xfrm>
            <a:custGeom>
              <a:avLst/>
              <a:gdLst>
                <a:gd name="connsiteX0" fmla="*/ 0 w 147574"/>
                <a:gd name="connsiteY0" fmla="*/ 62838 h 125676"/>
                <a:gd name="connsiteX1" fmla="*/ 62838 w 147574"/>
                <a:gd name="connsiteY1" fmla="*/ 125677 h 125676"/>
                <a:gd name="connsiteX2" fmla="*/ 62838 w 147574"/>
                <a:gd name="connsiteY2" fmla="*/ 81880 h 125676"/>
                <a:gd name="connsiteX3" fmla="*/ 147575 w 147574"/>
                <a:gd name="connsiteY3" fmla="*/ 81880 h 125676"/>
                <a:gd name="connsiteX4" fmla="*/ 147575 w 147574"/>
                <a:gd name="connsiteY4" fmla="*/ 43796 h 125676"/>
                <a:gd name="connsiteX5" fmla="*/ 62838 w 147574"/>
                <a:gd name="connsiteY5" fmla="*/ 43796 h 125676"/>
                <a:gd name="connsiteX6" fmla="*/ 62838 w 147574"/>
                <a:gd name="connsiteY6" fmla="*/ 0 h 12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574" h="125676">
                  <a:moveTo>
                    <a:pt x="0" y="62838"/>
                  </a:moveTo>
                  <a:lnTo>
                    <a:pt x="62838" y="125677"/>
                  </a:lnTo>
                  <a:lnTo>
                    <a:pt x="62838" y="81880"/>
                  </a:lnTo>
                  <a:lnTo>
                    <a:pt x="147575" y="81880"/>
                  </a:lnTo>
                  <a:lnTo>
                    <a:pt x="147575" y="43796"/>
                  </a:lnTo>
                  <a:lnTo>
                    <a:pt x="62838" y="43796"/>
                  </a:lnTo>
                  <a:lnTo>
                    <a:pt x="62838" y="0"/>
                  </a:lnTo>
                  <a:close/>
                </a:path>
              </a:pathLst>
            </a:custGeom>
            <a:solidFill>
              <a:schemeClr val="tx1"/>
            </a:solidFill>
            <a:ln w="9335" cap="flat">
              <a:noFill/>
              <a:prstDash val="solid"/>
              <a:miter/>
            </a:ln>
          </p:spPr>
          <p:txBody>
            <a:bodyPr rtlCol="0" anchor="ctr"/>
            <a:lstStyle/>
            <a:p>
              <a:pPr defTabSz="685828">
                <a:defRPr/>
              </a:pPr>
              <a:endParaRPr lang="en-US" sz="1324">
                <a:solidFill>
                  <a:srgbClr val="000000"/>
                </a:solidFill>
                <a:latin typeface="Segoe UI"/>
              </a:endParaRPr>
            </a:p>
          </p:txBody>
        </p:sp>
        <p:sp>
          <p:nvSpPr>
            <p:cNvPr id="217" name="Freeform: Shape 216">
              <a:extLst>
                <a:ext uri="{FF2B5EF4-FFF2-40B4-BE49-F238E27FC236}">
                  <a16:creationId xmlns:a16="http://schemas.microsoft.com/office/drawing/2014/main" id="{2353C9A4-1135-4FF2-816C-5CF953494DCD}"/>
                </a:ext>
              </a:extLst>
            </p:cNvPr>
            <p:cNvSpPr/>
            <p:nvPr/>
          </p:nvSpPr>
          <p:spPr>
            <a:xfrm>
              <a:off x="10910862" y="1038509"/>
              <a:ext cx="148526" cy="125676"/>
            </a:xfrm>
            <a:custGeom>
              <a:avLst/>
              <a:gdLst>
                <a:gd name="connsiteX0" fmla="*/ 148527 w 148526"/>
                <a:gd name="connsiteY0" fmla="*/ 62838 h 125676"/>
                <a:gd name="connsiteX1" fmla="*/ 85689 w 148526"/>
                <a:gd name="connsiteY1" fmla="*/ 0 h 125676"/>
                <a:gd name="connsiteX2" fmla="*/ 85689 w 148526"/>
                <a:gd name="connsiteY2" fmla="*/ 43796 h 125676"/>
                <a:gd name="connsiteX3" fmla="*/ 0 w 148526"/>
                <a:gd name="connsiteY3" fmla="*/ 43796 h 125676"/>
                <a:gd name="connsiteX4" fmla="*/ 0 w 148526"/>
                <a:gd name="connsiteY4" fmla="*/ 81880 h 125676"/>
                <a:gd name="connsiteX5" fmla="*/ 85689 w 148526"/>
                <a:gd name="connsiteY5" fmla="*/ 81880 h 125676"/>
                <a:gd name="connsiteX6" fmla="*/ 85689 w 148526"/>
                <a:gd name="connsiteY6" fmla="*/ 125677 h 12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26" h="125676">
                  <a:moveTo>
                    <a:pt x="148527" y="62838"/>
                  </a:moveTo>
                  <a:lnTo>
                    <a:pt x="85689" y="0"/>
                  </a:lnTo>
                  <a:lnTo>
                    <a:pt x="85689" y="43796"/>
                  </a:lnTo>
                  <a:lnTo>
                    <a:pt x="0" y="43796"/>
                  </a:lnTo>
                  <a:lnTo>
                    <a:pt x="0" y="81880"/>
                  </a:lnTo>
                  <a:lnTo>
                    <a:pt x="85689" y="81880"/>
                  </a:lnTo>
                  <a:lnTo>
                    <a:pt x="85689" y="125677"/>
                  </a:lnTo>
                  <a:close/>
                </a:path>
              </a:pathLst>
            </a:custGeom>
            <a:solidFill>
              <a:schemeClr val="tx1"/>
            </a:solidFill>
            <a:ln w="9335" cap="flat">
              <a:noFill/>
              <a:prstDash val="solid"/>
              <a:miter/>
            </a:ln>
          </p:spPr>
          <p:txBody>
            <a:bodyPr rtlCol="0" anchor="ctr"/>
            <a:lstStyle/>
            <a:p>
              <a:pPr defTabSz="685828">
                <a:defRPr/>
              </a:pPr>
              <a:endParaRPr lang="en-US" sz="1324">
                <a:solidFill>
                  <a:srgbClr val="000000"/>
                </a:solidFill>
                <a:latin typeface="Segoe UI"/>
              </a:endParaRPr>
            </a:p>
          </p:txBody>
        </p:sp>
      </p:grpSp>
      <p:sp>
        <p:nvSpPr>
          <p:cNvPr id="2" name="Title 1">
            <a:extLst>
              <a:ext uri="{FF2B5EF4-FFF2-40B4-BE49-F238E27FC236}">
                <a16:creationId xmlns:a16="http://schemas.microsoft.com/office/drawing/2014/main" id="{CE34982A-BD31-429D-B673-171BCC3706FD}"/>
              </a:ext>
            </a:extLst>
          </p:cNvPr>
          <p:cNvSpPr>
            <a:spLocks noGrp="1"/>
          </p:cNvSpPr>
          <p:nvPr>
            <p:ph type="title"/>
          </p:nvPr>
        </p:nvSpPr>
        <p:spPr>
          <a:xfrm>
            <a:off x="231851" y="200505"/>
            <a:ext cx="8479852" cy="307777"/>
          </a:xfrm>
        </p:spPr>
        <p:txBody>
          <a:bodyPr/>
          <a:lstStyle/>
          <a:p>
            <a:r>
              <a:rPr lang="en-US" dirty="0"/>
              <a:t>Protect on-prem workloads with AVS, using SRM and vSphere Replication</a:t>
            </a:r>
          </a:p>
        </p:txBody>
      </p:sp>
      <p:sp>
        <p:nvSpPr>
          <p:cNvPr id="4" name="Rectangle: Rounded Corners 3">
            <a:extLst>
              <a:ext uri="{FF2B5EF4-FFF2-40B4-BE49-F238E27FC236}">
                <a16:creationId xmlns:a16="http://schemas.microsoft.com/office/drawing/2014/main" id="{48BD8A3D-98C8-4FAD-A353-6D03B56E58B6}"/>
              </a:ext>
            </a:extLst>
          </p:cNvPr>
          <p:cNvSpPr/>
          <p:nvPr/>
        </p:nvSpPr>
        <p:spPr bwMode="auto">
          <a:xfrm>
            <a:off x="6239708" y="4387609"/>
            <a:ext cx="1248885" cy="274458"/>
          </a:xfrm>
          <a:prstGeom prst="roundRect">
            <a:avLst/>
          </a:prstGeom>
          <a:solidFill>
            <a:schemeClr val="bg1"/>
          </a:solidFill>
          <a:ln w="19050" cap="sq">
            <a:solidFill>
              <a:schemeClr val="accent4"/>
            </a:solidFill>
            <a:prstDash val="dash"/>
            <a:miter lim="800000"/>
            <a:headEnd/>
            <a:tailEnd/>
          </a:ln>
          <a:effectLst>
            <a:outerShdw blurRad="63500" sx="101000" sy="101000" algn="ctr" rotWithShape="0">
              <a:prstClr val="black">
                <a:alpha val="10000"/>
              </a:prstClr>
            </a:outerShdw>
          </a:effectLst>
        </p:spPr>
        <p:txBody>
          <a:bodyPr vert="horz" wrap="square" lIns="67222" tIns="33611" rIns="67222" bIns="33611" numCol="1" anchor="t" anchorCtr="0" compatLnSpc="1">
            <a:prstTxWarp prst="textNoShape">
              <a:avLst/>
            </a:prstTxWarp>
          </a:bodyPr>
          <a:lstStyle/>
          <a:p>
            <a:pPr algn="ctr" defTabSz="685722">
              <a:defRPr/>
            </a:pPr>
            <a:r>
              <a:rPr lang="en-US" sz="1029">
                <a:solidFill>
                  <a:srgbClr val="000000"/>
                </a:solidFill>
                <a:latin typeface="Segoe UI Semibold"/>
              </a:rPr>
              <a:t>Azure Region</a:t>
            </a:r>
          </a:p>
        </p:txBody>
      </p:sp>
      <p:cxnSp>
        <p:nvCxnSpPr>
          <p:cNvPr id="5" name="Straight Connector 4">
            <a:extLst>
              <a:ext uri="{FF2B5EF4-FFF2-40B4-BE49-F238E27FC236}">
                <a16:creationId xmlns:a16="http://schemas.microsoft.com/office/drawing/2014/main" id="{77DBDBED-AF10-4C1A-89B5-B2723058DEFA}"/>
              </a:ext>
            </a:extLst>
          </p:cNvPr>
          <p:cNvCxnSpPr>
            <a:cxnSpLocks/>
          </p:cNvCxnSpPr>
          <p:nvPr/>
        </p:nvCxnSpPr>
        <p:spPr>
          <a:xfrm flipV="1">
            <a:off x="1033985" y="1376051"/>
            <a:ext cx="2856323"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A5F618F-C4F9-4470-B487-1135C0D88D22}"/>
              </a:ext>
            </a:extLst>
          </p:cNvPr>
          <p:cNvCxnSpPr>
            <a:cxnSpLocks/>
          </p:cNvCxnSpPr>
          <p:nvPr/>
        </p:nvCxnSpPr>
        <p:spPr>
          <a:xfrm flipH="1" flipV="1">
            <a:off x="3713772" y="1770424"/>
            <a:ext cx="13068" cy="726241"/>
          </a:xfrm>
          <a:prstGeom prst="line">
            <a:avLst/>
          </a:prstGeom>
          <a:ln w="19050">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05CBA89-7DEB-4A36-83DB-2DB6F58F816F}"/>
              </a:ext>
            </a:extLst>
          </p:cNvPr>
          <p:cNvCxnSpPr>
            <a:cxnSpLocks/>
          </p:cNvCxnSpPr>
          <p:nvPr/>
        </p:nvCxnSpPr>
        <p:spPr>
          <a:xfrm flipH="1">
            <a:off x="3902550" y="2640872"/>
            <a:ext cx="1904558" cy="700"/>
          </a:xfrm>
          <a:prstGeom prst="line">
            <a:avLst/>
          </a:prstGeom>
          <a:ln w="19050">
            <a:solidFill>
              <a:srgbClr val="107C1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4823DE19-B820-4758-96F9-20665CE58B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24052" y="3454472"/>
            <a:ext cx="350017" cy="350017"/>
          </a:xfrm>
          <a:prstGeom prst="rect">
            <a:avLst/>
          </a:prstGeom>
        </p:spPr>
      </p:pic>
      <p:cxnSp>
        <p:nvCxnSpPr>
          <p:cNvPr id="13" name="Straight Connector 12">
            <a:extLst>
              <a:ext uri="{FF2B5EF4-FFF2-40B4-BE49-F238E27FC236}">
                <a16:creationId xmlns:a16="http://schemas.microsoft.com/office/drawing/2014/main" id="{688B4F10-B491-49E9-AAA7-8E50F61A13EA}"/>
              </a:ext>
            </a:extLst>
          </p:cNvPr>
          <p:cNvCxnSpPr>
            <a:cxnSpLocks/>
            <a:stCxn id="204" idx="0"/>
            <a:endCxn id="12" idx="0"/>
          </p:cNvCxnSpPr>
          <p:nvPr/>
        </p:nvCxnSpPr>
        <p:spPr>
          <a:xfrm>
            <a:off x="5982116" y="2815881"/>
            <a:ext cx="16944" cy="638591"/>
          </a:xfrm>
          <a:prstGeom prst="line">
            <a:avLst/>
          </a:prstGeom>
          <a:ln w="19050">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F97A669-7916-4A05-B179-1087234A704E}"/>
              </a:ext>
            </a:extLst>
          </p:cNvPr>
          <p:cNvSpPr txBox="1"/>
          <p:nvPr/>
        </p:nvSpPr>
        <p:spPr>
          <a:xfrm>
            <a:off x="4909258" y="3423415"/>
            <a:ext cx="1140062" cy="359497"/>
          </a:xfrm>
          <a:prstGeom prst="rect">
            <a:avLst/>
          </a:prstGeom>
          <a:noFill/>
        </p:spPr>
        <p:txBody>
          <a:bodyPr wrap="square" lIns="134406" tIns="107525" rIns="134406" bIns="107525" rtlCol="0">
            <a:spAutoFit/>
          </a:bodyPr>
          <a:lstStyle/>
          <a:p>
            <a:pPr defTabSz="685520">
              <a:lnSpc>
                <a:spcPct val="90000"/>
              </a:lnSpc>
              <a:spcAft>
                <a:spcPts val="441"/>
              </a:spcAft>
              <a:defRPr/>
            </a:pPr>
            <a:r>
              <a:rPr lang="en-US" sz="1028" dirty="0">
                <a:solidFill>
                  <a:srgbClr val="000000"/>
                </a:solidFill>
                <a:latin typeface="Segoe UI Semibold"/>
              </a:rPr>
              <a:t>AVS Network</a:t>
            </a:r>
          </a:p>
        </p:txBody>
      </p:sp>
      <p:sp>
        <p:nvSpPr>
          <p:cNvPr id="15" name="Rectangle: Rounded Corners 14">
            <a:extLst>
              <a:ext uri="{FF2B5EF4-FFF2-40B4-BE49-F238E27FC236}">
                <a16:creationId xmlns:a16="http://schemas.microsoft.com/office/drawing/2014/main" id="{001CF4D7-3D63-49C4-8D35-17A8E887B1DC}"/>
              </a:ext>
            </a:extLst>
          </p:cNvPr>
          <p:cNvSpPr/>
          <p:nvPr/>
        </p:nvSpPr>
        <p:spPr bwMode="auto">
          <a:xfrm>
            <a:off x="3912583" y="3731995"/>
            <a:ext cx="3064268" cy="502283"/>
          </a:xfrm>
          <a:prstGeom prst="roundRect">
            <a:avLst/>
          </a:prstGeom>
          <a:noFill/>
          <a:ln w="19050" cap="sq">
            <a:solidFill>
              <a:schemeClr val="accent4"/>
            </a:solidFill>
            <a:prstDash val="dash"/>
            <a:miter lim="800000"/>
            <a:headEnd/>
            <a:tailEnd/>
          </a:ln>
          <a:effectLst>
            <a:outerShdw blurRad="63500" sx="101000" sy="101000" algn="ctr" rotWithShape="0">
              <a:prstClr val="black">
                <a:alpha val="10000"/>
              </a:prstClr>
            </a:outerShdw>
          </a:effectLst>
        </p:spPr>
        <p:txBody>
          <a:bodyPr vert="horz" wrap="square" lIns="67222" tIns="33611" rIns="67222" bIns="33611" numCol="1" anchor="t" anchorCtr="0" compatLnSpc="1">
            <a:prstTxWarp prst="textNoShape">
              <a:avLst/>
            </a:prstTxWarp>
          </a:bodyPr>
          <a:lstStyle/>
          <a:p>
            <a:pPr defTabSz="685722">
              <a:defRPr/>
            </a:pPr>
            <a:endParaRPr lang="en-US" sz="1324" err="1">
              <a:gradFill>
                <a:gsLst>
                  <a:gs pos="0">
                    <a:srgbClr val="505050"/>
                  </a:gs>
                  <a:gs pos="100000">
                    <a:srgbClr val="505050"/>
                  </a:gs>
                </a:gsLst>
              </a:gradFill>
              <a:latin typeface="Segoe UI"/>
            </a:endParaRPr>
          </a:p>
        </p:txBody>
      </p:sp>
      <p:sp>
        <p:nvSpPr>
          <p:cNvPr id="19" name="Rectangle: Rounded Corners 18">
            <a:extLst>
              <a:ext uri="{FF2B5EF4-FFF2-40B4-BE49-F238E27FC236}">
                <a16:creationId xmlns:a16="http://schemas.microsoft.com/office/drawing/2014/main" id="{66E442D2-F7E7-46B8-B4BE-AA834A0A88A0}"/>
              </a:ext>
            </a:extLst>
          </p:cNvPr>
          <p:cNvSpPr/>
          <p:nvPr/>
        </p:nvSpPr>
        <p:spPr bwMode="auto">
          <a:xfrm>
            <a:off x="664103" y="714521"/>
            <a:ext cx="3606277" cy="1175686"/>
          </a:xfrm>
          <a:prstGeom prst="roundRect">
            <a:avLst/>
          </a:prstGeom>
          <a:noFill/>
          <a:ln w="28575">
            <a:solidFill>
              <a:srgbClr val="679D34"/>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06" tIns="107525" rIns="134406" bIns="107525" numCol="1" spcCol="0" rtlCol="0" fromWordArt="0" anchor="t" anchorCtr="0" forceAA="0" compatLnSpc="1">
            <a:prstTxWarp prst="textNoShape">
              <a:avLst/>
            </a:prstTxWarp>
            <a:noAutofit/>
          </a:bodyPr>
          <a:lstStyle/>
          <a:p>
            <a:pPr algn="ctr" defTabSz="685321" fontAlgn="base">
              <a:lnSpc>
                <a:spcPct val="90000"/>
              </a:lnSpc>
              <a:spcBef>
                <a:spcPct val="0"/>
              </a:spcBef>
              <a:spcAft>
                <a:spcPct val="0"/>
              </a:spcAft>
              <a:defRPr/>
            </a:pPr>
            <a:endParaRPr lang="en-US" sz="1765"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0" name="TextBox 19">
            <a:extLst>
              <a:ext uri="{FF2B5EF4-FFF2-40B4-BE49-F238E27FC236}">
                <a16:creationId xmlns:a16="http://schemas.microsoft.com/office/drawing/2014/main" id="{D0BD1C0F-05CD-4162-8474-B6627A91A427}"/>
              </a:ext>
            </a:extLst>
          </p:cNvPr>
          <p:cNvSpPr txBox="1"/>
          <p:nvPr/>
        </p:nvSpPr>
        <p:spPr>
          <a:xfrm>
            <a:off x="125435" y="1911898"/>
            <a:ext cx="1397721" cy="339171"/>
          </a:xfrm>
          <a:prstGeom prst="rect">
            <a:avLst/>
          </a:prstGeom>
          <a:noFill/>
        </p:spPr>
        <p:txBody>
          <a:bodyPr wrap="square" lIns="134406" tIns="107525" rIns="134406" bIns="107525" rtlCol="0">
            <a:spAutoFit/>
          </a:bodyPr>
          <a:lstStyle/>
          <a:p>
            <a:pPr defTabSz="685520">
              <a:lnSpc>
                <a:spcPct val="90000"/>
              </a:lnSpc>
              <a:spcAft>
                <a:spcPts val="441"/>
              </a:spcAft>
              <a:defRPr/>
            </a:pPr>
            <a:r>
              <a:rPr lang="en-US" sz="881" b="1">
                <a:gradFill>
                  <a:gsLst>
                    <a:gs pos="2917">
                      <a:srgbClr val="3C3C41"/>
                    </a:gs>
                    <a:gs pos="30000">
                      <a:srgbClr val="3C3C41"/>
                    </a:gs>
                  </a:gsLst>
                  <a:lin ang="5400000" scaled="0"/>
                </a:gradFill>
                <a:latin typeface="Segoe UI"/>
              </a:rPr>
              <a:t>Customer Datacenter</a:t>
            </a:r>
          </a:p>
        </p:txBody>
      </p:sp>
      <p:grpSp>
        <p:nvGrpSpPr>
          <p:cNvPr id="21" name="Group 20">
            <a:extLst>
              <a:ext uri="{FF2B5EF4-FFF2-40B4-BE49-F238E27FC236}">
                <a16:creationId xmlns:a16="http://schemas.microsoft.com/office/drawing/2014/main" id="{50739566-F276-4B45-A24D-06A7B52881FB}"/>
              </a:ext>
            </a:extLst>
          </p:cNvPr>
          <p:cNvGrpSpPr/>
          <p:nvPr/>
        </p:nvGrpSpPr>
        <p:grpSpPr>
          <a:xfrm>
            <a:off x="598970" y="1399043"/>
            <a:ext cx="620484" cy="544803"/>
            <a:chOff x="7616519" y="4785178"/>
            <a:chExt cx="2484865" cy="1804729"/>
          </a:xfrm>
        </p:grpSpPr>
        <p:grpSp>
          <p:nvGrpSpPr>
            <p:cNvPr id="97" name="Group 96">
              <a:extLst>
                <a:ext uri="{FF2B5EF4-FFF2-40B4-BE49-F238E27FC236}">
                  <a16:creationId xmlns:a16="http://schemas.microsoft.com/office/drawing/2014/main" id="{86C9986C-A550-45CC-8C51-4A7A018D89F1}"/>
                </a:ext>
              </a:extLst>
            </p:cNvPr>
            <p:cNvGrpSpPr/>
            <p:nvPr/>
          </p:nvGrpSpPr>
          <p:grpSpPr>
            <a:xfrm>
              <a:off x="7616519" y="4785178"/>
              <a:ext cx="1804730" cy="1804729"/>
              <a:chOff x="5037519" y="5142545"/>
              <a:chExt cx="1219200" cy="1219200"/>
            </a:xfrm>
          </p:grpSpPr>
          <p:sp>
            <p:nvSpPr>
              <p:cNvPr id="103" name="Freeform: Shape 102">
                <a:extLst>
                  <a:ext uri="{FF2B5EF4-FFF2-40B4-BE49-F238E27FC236}">
                    <a16:creationId xmlns:a16="http://schemas.microsoft.com/office/drawing/2014/main" id="{9CFE9DC7-E31F-4665-8518-8F5814A02A57}"/>
                  </a:ext>
                </a:extLst>
              </p:cNvPr>
              <p:cNvSpPr/>
              <p:nvPr/>
            </p:nvSpPr>
            <p:spPr>
              <a:xfrm>
                <a:off x="5037519" y="5142545"/>
                <a:ext cx="609600" cy="1219200"/>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defTabSz="685652">
                  <a:defRPr/>
                </a:pPr>
                <a:endParaRPr lang="en-US" sz="1324">
                  <a:solidFill>
                    <a:srgbClr val="3C3C41"/>
                  </a:solidFill>
                  <a:latin typeface="Segoe UI"/>
                </a:endParaRPr>
              </a:p>
            </p:txBody>
          </p:sp>
          <p:grpSp>
            <p:nvGrpSpPr>
              <p:cNvPr id="104" name="Group 103">
                <a:extLst>
                  <a:ext uri="{FF2B5EF4-FFF2-40B4-BE49-F238E27FC236}">
                    <a16:creationId xmlns:a16="http://schemas.microsoft.com/office/drawing/2014/main" id="{399A8C93-BCF1-424D-A014-B5CD00A9E60A}"/>
                  </a:ext>
                </a:extLst>
              </p:cNvPr>
              <p:cNvGrpSpPr/>
              <p:nvPr/>
            </p:nvGrpSpPr>
            <p:grpSpPr>
              <a:xfrm>
                <a:off x="5189919" y="5333045"/>
                <a:ext cx="1066800" cy="1028700"/>
                <a:chOff x="5189919" y="5333045"/>
                <a:chExt cx="1066800" cy="1028700"/>
              </a:xfrm>
            </p:grpSpPr>
            <p:sp>
              <p:nvSpPr>
                <p:cNvPr id="109" name="Freeform: Shape 108">
                  <a:extLst>
                    <a:ext uri="{FF2B5EF4-FFF2-40B4-BE49-F238E27FC236}">
                      <a16:creationId xmlns:a16="http://schemas.microsoft.com/office/drawing/2014/main" id="{2E3DC268-9EB5-40C0-9415-FA19369E03FD}"/>
                    </a:ext>
                  </a:extLst>
                </p:cNvPr>
                <p:cNvSpPr/>
                <p:nvPr/>
              </p:nvSpPr>
              <p:spPr>
                <a:xfrm>
                  <a:off x="5647119" y="5752145"/>
                  <a:ext cx="609600" cy="609600"/>
                </a:xfrm>
                <a:custGeom>
                  <a:avLst/>
                  <a:gdLst>
                    <a:gd name="connsiteX0" fmla="*/ 0 w 609600"/>
                    <a:gd name="connsiteY0" fmla="*/ 0 h 609600"/>
                    <a:gd name="connsiteX1" fmla="*/ 609600 w 609600"/>
                    <a:gd name="connsiteY1" fmla="*/ 0 h 609600"/>
                    <a:gd name="connsiteX2" fmla="*/ 609600 w 609600"/>
                    <a:gd name="connsiteY2" fmla="*/ 609600 h 609600"/>
                    <a:gd name="connsiteX3" fmla="*/ 0 w 60960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609600" h="609600">
                      <a:moveTo>
                        <a:pt x="0" y="0"/>
                      </a:moveTo>
                      <a:lnTo>
                        <a:pt x="609600" y="0"/>
                      </a:lnTo>
                      <a:lnTo>
                        <a:pt x="609600" y="609600"/>
                      </a:lnTo>
                      <a:lnTo>
                        <a:pt x="0" y="609600"/>
                      </a:lnTo>
                      <a:close/>
                    </a:path>
                  </a:pathLst>
                </a:custGeom>
                <a:solidFill>
                  <a:srgbClr val="107C10"/>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10" name="Freeform: Shape 109">
                  <a:extLst>
                    <a:ext uri="{FF2B5EF4-FFF2-40B4-BE49-F238E27FC236}">
                      <a16:creationId xmlns:a16="http://schemas.microsoft.com/office/drawing/2014/main" id="{678DCBF5-1686-45A1-92EC-B483288B4465}"/>
                    </a:ext>
                  </a:extLst>
                </p:cNvPr>
                <p:cNvSpPr/>
                <p:nvPr/>
              </p:nvSpPr>
              <p:spPr>
                <a:xfrm>
                  <a:off x="5189919" y="53330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11" name="Freeform: Shape 110">
                  <a:extLst>
                    <a:ext uri="{FF2B5EF4-FFF2-40B4-BE49-F238E27FC236}">
                      <a16:creationId xmlns:a16="http://schemas.microsoft.com/office/drawing/2014/main" id="{E0472AC9-6A9C-4DA5-B64A-975DA8A37E5B}"/>
                    </a:ext>
                  </a:extLst>
                </p:cNvPr>
                <p:cNvSpPr/>
                <p:nvPr/>
              </p:nvSpPr>
              <p:spPr>
                <a:xfrm>
                  <a:off x="5380419" y="53330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12" name="Freeform: Shape 111">
                  <a:extLst>
                    <a:ext uri="{FF2B5EF4-FFF2-40B4-BE49-F238E27FC236}">
                      <a16:creationId xmlns:a16="http://schemas.microsoft.com/office/drawing/2014/main" id="{A0B6FB5F-3691-4A74-9026-3BFD828BB6DE}"/>
                    </a:ext>
                  </a:extLst>
                </p:cNvPr>
                <p:cNvSpPr/>
                <p:nvPr/>
              </p:nvSpPr>
              <p:spPr>
                <a:xfrm>
                  <a:off x="5189919" y="55235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13" name="Freeform: Shape 112">
                  <a:extLst>
                    <a:ext uri="{FF2B5EF4-FFF2-40B4-BE49-F238E27FC236}">
                      <a16:creationId xmlns:a16="http://schemas.microsoft.com/office/drawing/2014/main" id="{9135C0F6-527D-48BE-8E3B-55C6EBDCAAA0}"/>
                    </a:ext>
                  </a:extLst>
                </p:cNvPr>
                <p:cNvSpPr/>
                <p:nvPr/>
              </p:nvSpPr>
              <p:spPr>
                <a:xfrm>
                  <a:off x="5380419" y="55235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14" name="Freeform: Shape 113">
                  <a:extLst>
                    <a:ext uri="{FF2B5EF4-FFF2-40B4-BE49-F238E27FC236}">
                      <a16:creationId xmlns:a16="http://schemas.microsoft.com/office/drawing/2014/main" id="{FC22A377-2B14-4742-ADED-7A81E3FECA0F}"/>
                    </a:ext>
                  </a:extLst>
                </p:cNvPr>
                <p:cNvSpPr/>
                <p:nvPr/>
              </p:nvSpPr>
              <p:spPr>
                <a:xfrm>
                  <a:off x="5189919" y="57140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15" name="Freeform: Shape 114">
                  <a:extLst>
                    <a:ext uri="{FF2B5EF4-FFF2-40B4-BE49-F238E27FC236}">
                      <a16:creationId xmlns:a16="http://schemas.microsoft.com/office/drawing/2014/main" id="{8EEF2AA0-8C16-446B-BFB9-715D01713902}"/>
                    </a:ext>
                  </a:extLst>
                </p:cNvPr>
                <p:cNvSpPr/>
                <p:nvPr/>
              </p:nvSpPr>
              <p:spPr>
                <a:xfrm>
                  <a:off x="5380419" y="57140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16" name="Freeform: Shape 115">
                  <a:extLst>
                    <a:ext uri="{FF2B5EF4-FFF2-40B4-BE49-F238E27FC236}">
                      <a16:creationId xmlns:a16="http://schemas.microsoft.com/office/drawing/2014/main" id="{FE52B55D-B0E5-4145-9171-0457418D998A}"/>
                    </a:ext>
                  </a:extLst>
                </p:cNvPr>
                <p:cNvSpPr/>
                <p:nvPr/>
              </p:nvSpPr>
              <p:spPr>
                <a:xfrm>
                  <a:off x="5189919" y="59045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17" name="Freeform: Shape 116">
                  <a:extLst>
                    <a:ext uri="{FF2B5EF4-FFF2-40B4-BE49-F238E27FC236}">
                      <a16:creationId xmlns:a16="http://schemas.microsoft.com/office/drawing/2014/main" id="{518CDBD5-F615-4EF3-991D-E988D7FC62CE}"/>
                    </a:ext>
                  </a:extLst>
                </p:cNvPr>
                <p:cNvSpPr/>
                <p:nvPr/>
              </p:nvSpPr>
              <p:spPr>
                <a:xfrm>
                  <a:off x="5380419" y="59045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defTabSz="685652">
                    <a:defRPr/>
                  </a:pPr>
                  <a:endParaRPr lang="en-US" sz="1324">
                    <a:solidFill>
                      <a:srgbClr val="3C3C41"/>
                    </a:solidFill>
                    <a:latin typeface="Segoe UI"/>
                  </a:endParaRPr>
                </a:p>
              </p:txBody>
            </p:sp>
          </p:grpSp>
          <p:grpSp>
            <p:nvGrpSpPr>
              <p:cNvPr id="105" name="Group 104">
                <a:extLst>
                  <a:ext uri="{FF2B5EF4-FFF2-40B4-BE49-F238E27FC236}">
                    <a16:creationId xmlns:a16="http://schemas.microsoft.com/office/drawing/2014/main" id="{DBEC6E1A-0C86-4BBC-BE14-1688557258F0}"/>
                  </a:ext>
                </a:extLst>
              </p:cNvPr>
              <p:cNvGrpSpPr/>
              <p:nvPr/>
            </p:nvGrpSpPr>
            <p:grpSpPr>
              <a:xfrm>
                <a:off x="5799519" y="5904545"/>
                <a:ext cx="304800" cy="457200"/>
                <a:chOff x="5799519" y="5904545"/>
                <a:chExt cx="304800" cy="457200"/>
              </a:xfrm>
            </p:grpSpPr>
            <p:sp>
              <p:nvSpPr>
                <p:cNvPr id="106" name="Freeform: Shape 105">
                  <a:extLst>
                    <a:ext uri="{FF2B5EF4-FFF2-40B4-BE49-F238E27FC236}">
                      <a16:creationId xmlns:a16="http://schemas.microsoft.com/office/drawing/2014/main" id="{7862C37A-F051-49D3-B247-B2866FC86238}"/>
                    </a:ext>
                  </a:extLst>
                </p:cNvPr>
                <p:cNvSpPr/>
                <p:nvPr/>
              </p:nvSpPr>
              <p:spPr>
                <a:xfrm>
                  <a:off x="5875719" y="6209345"/>
                  <a:ext cx="152400" cy="152400"/>
                </a:xfrm>
                <a:custGeom>
                  <a:avLst/>
                  <a:gdLst>
                    <a:gd name="connsiteX0" fmla="*/ 0 w 152400"/>
                    <a:gd name="connsiteY0" fmla="*/ 0 h 152400"/>
                    <a:gd name="connsiteX1" fmla="*/ 152400 w 152400"/>
                    <a:gd name="connsiteY1" fmla="*/ 0 h 152400"/>
                    <a:gd name="connsiteX2" fmla="*/ 152400 w 152400"/>
                    <a:gd name="connsiteY2" fmla="*/ 152400 h 152400"/>
                    <a:gd name="connsiteX3" fmla="*/ 0 w 1524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52400" h="152400">
                      <a:moveTo>
                        <a:pt x="0" y="0"/>
                      </a:moveTo>
                      <a:lnTo>
                        <a:pt x="152400" y="0"/>
                      </a:lnTo>
                      <a:lnTo>
                        <a:pt x="152400" y="152400"/>
                      </a:lnTo>
                      <a:lnTo>
                        <a:pt x="0" y="152400"/>
                      </a:lnTo>
                      <a:close/>
                    </a:path>
                  </a:pathLst>
                </a:custGeom>
                <a:solidFill>
                  <a:srgbClr val="F7F7F6"/>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07" name="Freeform: Shape 106">
                  <a:extLst>
                    <a:ext uri="{FF2B5EF4-FFF2-40B4-BE49-F238E27FC236}">
                      <a16:creationId xmlns:a16="http://schemas.microsoft.com/office/drawing/2014/main" id="{5633BFDF-2C40-4666-883E-356C1DED5D14}"/>
                    </a:ext>
                  </a:extLst>
                </p:cNvPr>
                <p:cNvSpPr/>
                <p:nvPr/>
              </p:nvSpPr>
              <p:spPr>
                <a:xfrm>
                  <a:off x="5799519" y="59045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9BF00B"/>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08" name="Freeform: Shape 107">
                  <a:extLst>
                    <a:ext uri="{FF2B5EF4-FFF2-40B4-BE49-F238E27FC236}">
                      <a16:creationId xmlns:a16="http://schemas.microsoft.com/office/drawing/2014/main" id="{1ED1C918-E74B-46AC-B371-CBE075F1E979}"/>
                    </a:ext>
                  </a:extLst>
                </p:cNvPr>
                <p:cNvSpPr/>
                <p:nvPr/>
              </p:nvSpPr>
              <p:spPr>
                <a:xfrm>
                  <a:off x="5990019" y="59045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9BF00B"/>
                </a:solidFill>
                <a:ln w="9525" cap="flat">
                  <a:noFill/>
                  <a:prstDash val="solid"/>
                  <a:miter/>
                </a:ln>
              </p:spPr>
              <p:txBody>
                <a:bodyPr rtlCol="0" anchor="ctr"/>
                <a:lstStyle/>
                <a:p>
                  <a:pPr defTabSz="685652">
                    <a:defRPr/>
                  </a:pPr>
                  <a:endParaRPr lang="en-US" sz="1324">
                    <a:solidFill>
                      <a:srgbClr val="3C3C41"/>
                    </a:solidFill>
                    <a:latin typeface="Segoe UI"/>
                  </a:endParaRPr>
                </a:p>
              </p:txBody>
            </p:sp>
          </p:grpSp>
        </p:grpSp>
        <p:grpSp>
          <p:nvGrpSpPr>
            <p:cNvPr id="98" name="Group 97">
              <a:extLst>
                <a:ext uri="{FF2B5EF4-FFF2-40B4-BE49-F238E27FC236}">
                  <a16:creationId xmlns:a16="http://schemas.microsoft.com/office/drawing/2014/main" id="{6F1451D6-10CE-4BF2-946B-2A6D8A8998B7}"/>
                </a:ext>
              </a:extLst>
            </p:cNvPr>
            <p:cNvGrpSpPr/>
            <p:nvPr/>
          </p:nvGrpSpPr>
          <p:grpSpPr>
            <a:xfrm>
              <a:off x="9503556" y="5974957"/>
              <a:ext cx="597828" cy="597829"/>
              <a:chOff x="5608637" y="2887662"/>
              <a:chExt cx="1219200" cy="1219200"/>
            </a:xfrm>
          </p:grpSpPr>
          <p:sp>
            <p:nvSpPr>
              <p:cNvPr id="99" name="Freeform: Shape 98">
                <a:extLst>
                  <a:ext uri="{FF2B5EF4-FFF2-40B4-BE49-F238E27FC236}">
                    <a16:creationId xmlns:a16="http://schemas.microsoft.com/office/drawing/2014/main" id="{84010D2C-5B6C-4169-9B2D-608A4CDD7CA6}"/>
                  </a:ext>
                </a:extLst>
              </p:cNvPr>
              <p:cNvSpPr/>
              <p:nvPr/>
            </p:nvSpPr>
            <p:spPr>
              <a:xfrm>
                <a:off x="5608637" y="3649662"/>
                <a:ext cx="1219200" cy="457200"/>
              </a:xfrm>
              <a:custGeom>
                <a:avLst/>
                <a:gdLst>
                  <a:gd name="connsiteX0" fmla="*/ 0 w 1219200"/>
                  <a:gd name="connsiteY0" fmla="*/ 0 h 457200"/>
                  <a:gd name="connsiteX1" fmla="*/ 1219200 w 1219200"/>
                  <a:gd name="connsiteY1" fmla="*/ 0 h 457200"/>
                  <a:gd name="connsiteX2" fmla="*/ 1219200 w 1219200"/>
                  <a:gd name="connsiteY2" fmla="*/ 457200 h 457200"/>
                  <a:gd name="connsiteX3" fmla="*/ 0 w 12192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219200" h="457200">
                    <a:moveTo>
                      <a:pt x="0" y="0"/>
                    </a:moveTo>
                    <a:lnTo>
                      <a:pt x="1219200" y="0"/>
                    </a:lnTo>
                    <a:lnTo>
                      <a:pt x="1219200" y="457200"/>
                    </a:lnTo>
                    <a:lnTo>
                      <a:pt x="0" y="457200"/>
                    </a:lnTo>
                    <a:close/>
                  </a:path>
                </a:pathLst>
              </a:custGeom>
              <a:solidFill>
                <a:srgbClr val="000000"/>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00" name="Freeform: Shape 99">
                <a:extLst>
                  <a:ext uri="{FF2B5EF4-FFF2-40B4-BE49-F238E27FC236}">
                    <a16:creationId xmlns:a16="http://schemas.microsoft.com/office/drawing/2014/main" id="{B395FEAF-F993-4DCC-99A5-5F1F0B20758E}"/>
                  </a:ext>
                </a:extLst>
              </p:cNvPr>
              <p:cNvSpPr/>
              <p:nvPr/>
            </p:nvSpPr>
            <p:spPr>
              <a:xfrm>
                <a:off x="5761037" y="2887662"/>
                <a:ext cx="304800" cy="304800"/>
              </a:xfrm>
              <a:custGeom>
                <a:avLst/>
                <a:gdLst>
                  <a:gd name="connsiteX0" fmla="*/ 304800 w 304800"/>
                  <a:gd name="connsiteY0" fmla="*/ 152400 h 304800"/>
                  <a:gd name="connsiteX1" fmla="*/ 152400 w 304800"/>
                  <a:gd name="connsiteY1" fmla="*/ 304800 h 304800"/>
                  <a:gd name="connsiteX2" fmla="*/ 0 w 304800"/>
                  <a:gd name="connsiteY2" fmla="*/ 152400 h 304800"/>
                  <a:gd name="connsiteX3" fmla="*/ 152400 w 304800"/>
                  <a:gd name="connsiteY3" fmla="*/ 0 h 304800"/>
                  <a:gd name="connsiteX4" fmla="*/ 304800 w 304800"/>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152400"/>
                    </a:moveTo>
                    <a:cubicBezTo>
                      <a:pt x="304800" y="236568"/>
                      <a:pt x="236568" y="304800"/>
                      <a:pt x="152400" y="304800"/>
                    </a:cubicBezTo>
                    <a:cubicBezTo>
                      <a:pt x="68232" y="304800"/>
                      <a:pt x="0" y="236568"/>
                      <a:pt x="0" y="152400"/>
                    </a:cubicBezTo>
                    <a:cubicBezTo>
                      <a:pt x="0" y="68232"/>
                      <a:pt x="68232" y="0"/>
                      <a:pt x="152400" y="0"/>
                    </a:cubicBezTo>
                    <a:cubicBezTo>
                      <a:pt x="236568" y="0"/>
                      <a:pt x="304800" y="68232"/>
                      <a:pt x="304800" y="152400"/>
                    </a:cubicBezTo>
                    <a:close/>
                  </a:path>
                </a:pathLst>
              </a:custGeom>
              <a:solidFill>
                <a:srgbClr val="000000"/>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01" name="Freeform: Shape 100">
                <a:extLst>
                  <a:ext uri="{FF2B5EF4-FFF2-40B4-BE49-F238E27FC236}">
                    <a16:creationId xmlns:a16="http://schemas.microsoft.com/office/drawing/2014/main" id="{8267FE9E-9F1B-45D3-BE5D-03DFE55BE5AD}"/>
                  </a:ext>
                </a:extLst>
              </p:cNvPr>
              <p:cNvSpPr/>
              <p:nvPr/>
            </p:nvSpPr>
            <p:spPr>
              <a:xfrm>
                <a:off x="5608637" y="3268662"/>
                <a:ext cx="609600" cy="304800"/>
              </a:xfrm>
              <a:custGeom>
                <a:avLst/>
                <a:gdLst>
                  <a:gd name="connsiteX0" fmla="*/ 0 w 609600"/>
                  <a:gd name="connsiteY0" fmla="*/ 304800 h 304800"/>
                  <a:gd name="connsiteX1" fmla="*/ 304800 w 609600"/>
                  <a:gd name="connsiteY1" fmla="*/ 0 h 304800"/>
                  <a:gd name="connsiteX2" fmla="*/ 609600 w 609600"/>
                  <a:gd name="connsiteY2" fmla="*/ 304800 h 304800"/>
                  <a:gd name="connsiteX3" fmla="*/ 0 w 609600"/>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609600" h="304800">
                    <a:moveTo>
                      <a:pt x="0" y="304800"/>
                    </a:moveTo>
                    <a:cubicBezTo>
                      <a:pt x="0" y="136208"/>
                      <a:pt x="136208" y="0"/>
                      <a:pt x="304800" y="0"/>
                    </a:cubicBezTo>
                    <a:cubicBezTo>
                      <a:pt x="473393" y="0"/>
                      <a:pt x="609600" y="136208"/>
                      <a:pt x="609600" y="304800"/>
                    </a:cubicBezTo>
                    <a:lnTo>
                      <a:pt x="0" y="304800"/>
                    </a:lnTo>
                    <a:close/>
                  </a:path>
                </a:pathLst>
              </a:custGeom>
              <a:solidFill>
                <a:srgbClr val="000000"/>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02" name="Freeform: Shape 101">
                <a:extLst>
                  <a:ext uri="{FF2B5EF4-FFF2-40B4-BE49-F238E27FC236}">
                    <a16:creationId xmlns:a16="http://schemas.microsoft.com/office/drawing/2014/main" id="{8A0E8CDA-B6A1-42A7-B288-A9347C38BCCD}"/>
                  </a:ext>
                </a:extLst>
              </p:cNvPr>
              <p:cNvSpPr/>
              <p:nvPr/>
            </p:nvSpPr>
            <p:spPr>
              <a:xfrm>
                <a:off x="6294437" y="3459162"/>
                <a:ext cx="533400" cy="114300"/>
              </a:xfrm>
              <a:custGeom>
                <a:avLst/>
                <a:gdLst>
                  <a:gd name="connsiteX0" fmla="*/ 0 w 533400"/>
                  <a:gd name="connsiteY0" fmla="*/ 0 h 114300"/>
                  <a:gd name="connsiteX1" fmla="*/ 533400 w 533400"/>
                  <a:gd name="connsiteY1" fmla="*/ 0 h 114300"/>
                  <a:gd name="connsiteX2" fmla="*/ 533400 w 533400"/>
                  <a:gd name="connsiteY2" fmla="*/ 114300 h 114300"/>
                  <a:gd name="connsiteX3" fmla="*/ 0 w 5334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533400" h="114300">
                    <a:moveTo>
                      <a:pt x="0" y="0"/>
                    </a:moveTo>
                    <a:lnTo>
                      <a:pt x="533400" y="0"/>
                    </a:lnTo>
                    <a:lnTo>
                      <a:pt x="533400" y="114300"/>
                    </a:lnTo>
                    <a:lnTo>
                      <a:pt x="0" y="114300"/>
                    </a:lnTo>
                    <a:close/>
                  </a:path>
                </a:pathLst>
              </a:custGeom>
              <a:solidFill>
                <a:schemeClr val="tx2"/>
              </a:solidFill>
              <a:ln w="9525" cap="flat">
                <a:noFill/>
                <a:prstDash val="solid"/>
                <a:miter/>
              </a:ln>
            </p:spPr>
            <p:txBody>
              <a:bodyPr rtlCol="0" anchor="ctr"/>
              <a:lstStyle/>
              <a:p>
                <a:pPr defTabSz="685652">
                  <a:defRPr/>
                </a:pPr>
                <a:endParaRPr lang="en-US" sz="1324">
                  <a:solidFill>
                    <a:srgbClr val="3C3C41"/>
                  </a:solidFill>
                  <a:latin typeface="Segoe UI"/>
                </a:endParaRPr>
              </a:p>
            </p:txBody>
          </p:sp>
        </p:grpSp>
      </p:grpSp>
      <p:grpSp>
        <p:nvGrpSpPr>
          <p:cNvPr id="22" name="Group 21">
            <a:extLst>
              <a:ext uri="{FF2B5EF4-FFF2-40B4-BE49-F238E27FC236}">
                <a16:creationId xmlns:a16="http://schemas.microsoft.com/office/drawing/2014/main" id="{FF1194F4-AAA3-452E-A83C-3B2F261F42BB}"/>
              </a:ext>
            </a:extLst>
          </p:cNvPr>
          <p:cNvGrpSpPr/>
          <p:nvPr/>
        </p:nvGrpSpPr>
        <p:grpSpPr>
          <a:xfrm>
            <a:off x="1463385" y="1427303"/>
            <a:ext cx="1162498" cy="350617"/>
            <a:chOff x="9635158" y="494787"/>
            <a:chExt cx="1581302" cy="476931"/>
          </a:xfrm>
        </p:grpSpPr>
        <p:sp>
          <p:nvSpPr>
            <p:cNvPr id="119" name="Freeform: Shape 118">
              <a:extLst>
                <a:ext uri="{FF2B5EF4-FFF2-40B4-BE49-F238E27FC236}">
                  <a16:creationId xmlns:a16="http://schemas.microsoft.com/office/drawing/2014/main" id="{0B71778F-E6C3-4A0A-8915-785E6F2E8324}"/>
                </a:ext>
              </a:extLst>
            </p:cNvPr>
            <p:cNvSpPr/>
            <p:nvPr/>
          </p:nvSpPr>
          <p:spPr>
            <a:xfrm>
              <a:off x="9635158" y="494787"/>
              <a:ext cx="238466" cy="476931"/>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20" name="Freeform: Shape 119">
              <a:extLst>
                <a:ext uri="{FF2B5EF4-FFF2-40B4-BE49-F238E27FC236}">
                  <a16:creationId xmlns:a16="http://schemas.microsoft.com/office/drawing/2014/main" id="{D858FC50-3B4A-4E09-B052-6BA16C6BE33D}"/>
                </a:ext>
              </a:extLst>
            </p:cNvPr>
            <p:cNvSpPr/>
            <p:nvPr/>
          </p:nvSpPr>
          <p:spPr>
            <a:xfrm>
              <a:off x="9664966" y="837581"/>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21" name="Freeform: Shape 120">
              <a:extLst>
                <a:ext uri="{FF2B5EF4-FFF2-40B4-BE49-F238E27FC236}">
                  <a16:creationId xmlns:a16="http://schemas.microsoft.com/office/drawing/2014/main" id="{085C7AA1-CCF1-4582-B0FF-C146BBC8BBFD}"/>
                </a:ext>
              </a:extLst>
            </p:cNvPr>
            <p:cNvSpPr/>
            <p:nvPr/>
          </p:nvSpPr>
          <p:spPr>
            <a:xfrm>
              <a:off x="9664966" y="539499"/>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22" name="Freeform: Shape 121">
              <a:extLst>
                <a:ext uri="{FF2B5EF4-FFF2-40B4-BE49-F238E27FC236}">
                  <a16:creationId xmlns:a16="http://schemas.microsoft.com/office/drawing/2014/main" id="{9A455BD2-5754-48C4-8DD4-B9FDAE35E108}"/>
                </a:ext>
              </a:extLst>
            </p:cNvPr>
            <p:cNvSpPr/>
            <p:nvPr/>
          </p:nvSpPr>
          <p:spPr>
            <a:xfrm>
              <a:off x="9664966" y="897198"/>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23" name="Freeform: Shape 122">
              <a:extLst>
                <a:ext uri="{FF2B5EF4-FFF2-40B4-BE49-F238E27FC236}">
                  <a16:creationId xmlns:a16="http://schemas.microsoft.com/office/drawing/2014/main" id="{84F67286-2544-4571-A592-2F182846B7E1}"/>
                </a:ext>
              </a:extLst>
            </p:cNvPr>
            <p:cNvSpPr/>
            <p:nvPr/>
          </p:nvSpPr>
          <p:spPr>
            <a:xfrm>
              <a:off x="9903725" y="494787"/>
              <a:ext cx="238466" cy="476931"/>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24" name="Freeform: Shape 123">
              <a:extLst>
                <a:ext uri="{FF2B5EF4-FFF2-40B4-BE49-F238E27FC236}">
                  <a16:creationId xmlns:a16="http://schemas.microsoft.com/office/drawing/2014/main" id="{DC418829-6B3E-42F9-A3A0-6CA376FE88BB}"/>
                </a:ext>
              </a:extLst>
            </p:cNvPr>
            <p:cNvSpPr/>
            <p:nvPr/>
          </p:nvSpPr>
          <p:spPr>
            <a:xfrm>
              <a:off x="9933533" y="837581"/>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25" name="Freeform: Shape 124">
              <a:extLst>
                <a:ext uri="{FF2B5EF4-FFF2-40B4-BE49-F238E27FC236}">
                  <a16:creationId xmlns:a16="http://schemas.microsoft.com/office/drawing/2014/main" id="{76208AFF-D671-4A28-8B92-F741C2CF5509}"/>
                </a:ext>
              </a:extLst>
            </p:cNvPr>
            <p:cNvSpPr/>
            <p:nvPr/>
          </p:nvSpPr>
          <p:spPr>
            <a:xfrm>
              <a:off x="9933533" y="539499"/>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26" name="Freeform: Shape 125">
              <a:extLst>
                <a:ext uri="{FF2B5EF4-FFF2-40B4-BE49-F238E27FC236}">
                  <a16:creationId xmlns:a16="http://schemas.microsoft.com/office/drawing/2014/main" id="{1930AEAF-E588-4059-8A41-56C0B890F67F}"/>
                </a:ext>
              </a:extLst>
            </p:cNvPr>
            <p:cNvSpPr/>
            <p:nvPr/>
          </p:nvSpPr>
          <p:spPr>
            <a:xfrm>
              <a:off x="9933533" y="897198"/>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27" name="Freeform: Shape 126">
              <a:extLst>
                <a:ext uri="{FF2B5EF4-FFF2-40B4-BE49-F238E27FC236}">
                  <a16:creationId xmlns:a16="http://schemas.microsoft.com/office/drawing/2014/main" id="{8C816F12-7166-42DE-8A59-C7F9D6B61470}"/>
                </a:ext>
              </a:extLst>
            </p:cNvPr>
            <p:cNvSpPr/>
            <p:nvPr/>
          </p:nvSpPr>
          <p:spPr>
            <a:xfrm>
              <a:off x="10172292" y="494787"/>
              <a:ext cx="238466" cy="476931"/>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28" name="Freeform: Shape 127">
              <a:extLst>
                <a:ext uri="{FF2B5EF4-FFF2-40B4-BE49-F238E27FC236}">
                  <a16:creationId xmlns:a16="http://schemas.microsoft.com/office/drawing/2014/main" id="{106FC756-9CFE-4552-9DDE-D518FD49F2A4}"/>
                </a:ext>
              </a:extLst>
            </p:cNvPr>
            <p:cNvSpPr/>
            <p:nvPr/>
          </p:nvSpPr>
          <p:spPr>
            <a:xfrm>
              <a:off x="10202100" y="837581"/>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29" name="Freeform: Shape 128">
              <a:extLst>
                <a:ext uri="{FF2B5EF4-FFF2-40B4-BE49-F238E27FC236}">
                  <a16:creationId xmlns:a16="http://schemas.microsoft.com/office/drawing/2014/main" id="{CF2DF8A8-6C45-4B20-902B-C3DF421E8835}"/>
                </a:ext>
              </a:extLst>
            </p:cNvPr>
            <p:cNvSpPr/>
            <p:nvPr/>
          </p:nvSpPr>
          <p:spPr>
            <a:xfrm>
              <a:off x="10202100" y="539499"/>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30" name="Freeform: Shape 129">
              <a:extLst>
                <a:ext uri="{FF2B5EF4-FFF2-40B4-BE49-F238E27FC236}">
                  <a16:creationId xmlns:a16="http://schemas.microsoft.com/office/drawing/2014/main" id="{4139EE58-8C8F-4336-B388-7F64FAB99878}"/>
                </a:ext>
              </a:extLst>
            </p:cNvPr>
            <p:cNvSpPr/>
            <p:nvPr/>
          </p:nvSpPr>
          <p:spPr>
            <a:xfrm>
              <a:off x="10202100" y="897198"/>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31" name="Freeform: Shape 130">
              <a:extLst>
                <a:ext uri="{FF2B5EF4-FFF2-40B4-BE49-F238E27FC236}">
                  <a16:creationId xmlns:a16="http://schemas.microsoft.com/office/drawing/2014/main" id="{F2EE96D4-7D9D-45F9-BBD1-CA2940662C98}"/>
                </a:ext>
              </a:extLst>
            </p:cNvPr>
            <p:cNvSpPr/>
            <p:nvPr/>
          </p:nvSpPr>
          <p:spPr>
            <a:xfrm>
              <a:off x="10440859" y="494787"/>
              <a:ext cx="238466" cy="476931"/>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32" name="Freeform: Shape 131">
              <a:extLst>
                <a:ext uri="{FF2B5EF4-FFF2-40B4-BE49-F238E27FC236}">
                  <a16:creationId xmlns:a16="http://schemas.microsoft.com/office/drawing/2014/main" id="{CAC19AFE-2F7B-4818-A8FB-1EEC6EA7D160}"/>
                </a:ext>
              </a:extLst>
            </p:cNvPr>
            <p:cNvSpPr/>
            <p:nvPr/>
          </p:nvSpPr>
          <p:spPr>
            <a:xfrm>
              <a:off x="10470667" y="837581"/>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33" name="Freeform: Shape 132">
              <a:extLst>
                <a:ext uri="{FF2B5EF4-FFF2-40B4-BE49-F238E27FC236}">
                  <a16:creationId xmlns:a16="http://schemas.microsoft.com/office/drawing/2014/main" id="{85F296A4-571D-4721-B872-E0441032EB61}"/>
                </a:ext>
              </a:extLst>
            </p:cNvPr>
            <p:cNvSpPr/>
            <p:nvPr/>
          </p:nvSpPr>
          <p:spPr>
            <a:xfrm>
              <a:off x="10470667" y="539499"/>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34" name="Freeform: Shape 133">
              <a:extLst>
                <a:ext uri="{FF2B5EF4-FFF2-40B4-BE49-F238E27FC236}">
                  <a16:creationId xmlns:a16="http://schemas.microsoft.com/office/drawing/2014/main" id="{AD703B72-59AF-4CB0-8581-8FE0E2810B82}"/>
                </a:ext>
              </a:extLst>
            </p:cNvPr>
            <p:cNvSpPr/>
            <p:nvPr/>
          </p:nvSpPr>
          <p:spPr>
            <a:xfrm>
              <a:off x="10470667" y="897198"/>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35" name="Freeform: Shape 134">
              <a:extLst>
                <a:ext uri="{FF2B5EF4-FFF2-40B4-BE49-F238E27FC236}">
                  <a16:creationId xmlns:a16="http://schemas.microsoft.com/office/drawing/2014/main" id="{8998CCFB-D333-42BC-A0A8-503D82805DCF}"/>
                </a:ext>
              </a:extLst>
            </p:cNvPr>
            <p:cNvSpPr/>
            <p:nvPr/>
          </p:nvSpPr>
          <p:spPr>
            <a:xfrm>
              <a:off x="10709426" y="494787"/>
              <a:ext cx="238466" cy="476931"/>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36" name="Freeform: Shape 135">
              <a:extLst>
                <a:ext uri="{FF2B5EF4-FFF2-40B4-BE49-F238E27FC236}">
                  <a16:creationId xmlns:a16="http://schemas.microsoft.com/office/drawing/2014/main" id="{43F47C77-7639-41C2-85CC-DD30F43F51AC}"/>
                </a:ext>
              </a:extLst>
            </p:cNvPr>
            <p:cNvSpPr/>
            <p:nvPr/>
          </p:nvSpPr>
          <p:spPr>
            <a:xfrm>
              <a:off x="10739234" y="837581"/>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37" name="Freeform: Shape 136">
              <a:extLst>
                <a:ext uri="{FF2B5EF4-FFF2-40B4-BE49-F238E27FC236}">
                  <a16:creationId xmlns:a16="http://schemas.microsoft.com/office/drawing/2014/main" id="{746BDD80-34F1-4612-997F-FD636C15C41D}"/>
                </a:ext>
              </a:extLst>
            </p:cNvPr>
            <p:cNvSpPr/>
            <p:nvPr/>
          </p:nvSpPr>
          <p:spPr>
            <a:xfrm>
              <a:off x="10739234" y="539499"/>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38" name="Freeform: Shape 137">
              <a:extLst>
                <a:ext uri="{FF2B5EF4-FFF2-40B4-BE49-F238E27FC236}">
                  <a16:creationId xmlns:a16="http://schemas.microsoft.com/office/drawing/2014/main" id="{2BF26E32-C628-4FFB-BD3A-CB9539DCEEC7}"/>
                </a:ext>
              </a:extLst>
            </p:cNvPr>
            <p:cNvSpPr/>
            <p:nvPr/>
          </p:nvSpPr>
          <p:spPr>
            <a:xfrm>
              <a:off x="10739234" y="897198"/>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39" name="Freeform: Shape 138">
              <a:extLst>
                <a:ext uri="{FF2B5EF4-FFF2-40B4-BE49-F238E27FC236}">
                  <a16:creationId xmlns:a16="http://schemas.microsoft.com/office/drawing/2014/main" id="{F782D669-F6F0-4CD1-812F-1521F9CA2335}"/>
                </a:ext>
              </a:extLst>
            </p:cNvPr>
            <p:cNvSpPr/>
            <p:nvPr/>
          </p:nvSpPr>
          <p:spPr>
            <a:xfrm>
              <a:off x="10977994" y="494787"/>
              <a:ext cx="238466" cy="476931"/>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40" name="Freeform: Shape 139">
              <a:extLst>
                <a:ext uri="{FF2B5EF4-FFF2-40B4-BE49-F238E27FC236}">
                  <a16:creationId xmlns:a16="http://schemas.microsoft.com/office/drawing/2014/main" id="{B300F413-1F6F-4BCE-97AD-346D3F77E5BB}"/>
                </a:ext>
              </a:extLst>
            </p:cNvPr>
            <p:cNvSpPr/>
            <p:nvPr/>
          </p:nvSpPr>
          <p:spPr>
            <a:xfrm>
              <a:off x="11007802" y="837581"/>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41" name="Freeform: Shape 140">
              <a:extLst>
                <a:ext uri="{FF2B5EF4-FFF2-40B4-BE49-F238E27FC236}">
                  <a16:creationId xmlns:a16="http://schemas.microsoft.com/office/drawing/2014/main" id="{3312C6D1-E3BC-4A7A-8A21-C0F5184EFE5F}"/>
                </a:ext>
              </a:extLst>
            </p:cNvPr>
            <p:cNvSpPr/>
            <p:nvPr/>
          </p:nvSpPr>
          <p:spPr>
            <a:xfrm>
              <a:off x="11007802" y="539499"/>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652">
                <a:defRPr/>
              </a:pPr>
              <a:endParaRPr lang="en-US" sz="1324">
                <a:solidFill>
                  <a:srgbClr val="3C3C41"/>
                </a:solidFill>
                <a:latin typeface="Segoe UI"/>
              </a:endParaRPr>
            </a:p>
          </p:txBody>
        </p:sp>
        <p:sp>
          <p:nvSpPr>
            <p:cNvPr id="142" name="Freeform: Shape 141">
              <a:extLst>
                <a:ext uri="{FF2B5EF4-FFF2-40B4-BE49-F238E27FC236}">
                  <a16:creationId xmlns:a16="http://schemas.microsoft.com/office/drawing/2014/main" id="{F89B05CD-E0F8-4CEA-B5BC-8B9664117F83}"/>
                </a:ext>
              </a:extLst>
            </p:cNvPr>
            <p:cNvSpPr/>
            <p:nvPr/>
          </p:nvSpPr>
          <p:spPr>
            <a:xfrm>
              <a:off x="11007802" y="897198"/>
              <a:ext cx="178850" cy="29808"/>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652">
                <a:defRPr/>
              </a:pPr>
              <a:endParaRPr lang="en-US" sz="1324">
                <a:solidFill>
                  <a:srgbClr val="3C3C41"/>
                </a:solidFill>
                <a:latin typeface="Segoe UI"/>
              </a:endParaRPr>
            </a:p>
          </p:txBody>
        </p:sp>
      </p:grpSp>
      <p:sp>
        <p:nvSpPr>
          <p:cNvPr id="24" name="TextBox 23">
            <a:extLst>
              <a:ext uri="{FF2B5EF4-FFF2-40B4-BE49-F238E27FC236}">
                <a16:creationId xmlns:a16="http://schemas.microsoft.com/office/drawing/2014/main" id="{23309248-FE3D-4E63-9E78-F7F213D402A7}"/>
              </a:ext>
            </a:extLst>
          </p:cNvPr>
          <p:cNvSpPr txBox="1"/>
          <p:nvPr/>
        </p:nvSpPr>
        <p:spPr>
          <a:xfrm>
            <a:off x="5937013" y="2286310"/>
            <a:ext cx="1452930" cy="451892"/>
          </a:xfrm>
          <a:prstGeom prst="rect">
            <a:avLst/>
          </a:prstGeom>
          <a:noFill/>
        </p:spPr>
        <p:txBody>
          <a:bodyPr wrap="none" lIns="134445" tIns="107556" rIns="134445" bIns="107556" rtlCol="0">
            <a:spAutoFit/>
          </a:bodyPr>
          <a:lstStyle/>
          <a:p>
            <a:pPr algn="ctr" defTabSz="685783">
              <a:lnSpc>
                <a:spcPct val="90000"/>
              </a:lnSpc>
              <a:spcAft>
                <a:spcPts val="441"/>
              </a:spcAft>
              <a:defRPr/>
            </a:pPr>
            <a:r>
              <a:rPr lang="en-US" sz="662" dirty="0">
                <a:solidFill>
                  <a:srgbClr val="3C3C41"/>
                </a:solidFill>
                <a:latin typeface="Segoe UI"/>
              </a:rPr>
              <a:t>Dedicated Microsoft Enterprise </a:t>
            </a:r>
          </a:p>
          <a:p>
            <a:pPr algn="ctr" defTabSz="685783">
              <a:lnSpc>
                <a:spcPct val="90000"/>
              </a:lnSpc>
              <a:spcAft>
                <a:spcPts val="441"/>
              </a:spcAft>
              <a:defRPr/>
            </a:pPr>
            <a:r>
              <a:rPr lang="en-US" sz="662" dirty="0">
                <a:solidFill>
                  <a:srgbClr val="3C3C41"/>
                </a:solidFill>
                <a:latin typeface="Segoe UI"/>
              </a:rPr>
              <a:t>Edge routers (D-MSEE)</a:t>
            </a:r>
            <a:endParaRPr lang="en-US" sz="662" dirty="0">
              <a:gradFill>
                <a:gsLst>
                  <a:gs pos="2917">
                    <a:srgbClr val="3C3C41"/>
                  </a:gs>
                  <a:gs pos="30000">
                    <a:srgbClr val="3C3C41"/>
                  </a:gs>
                </a:gsLst>
                <a:lin ang="5400000" scaled="0"/>
              </a:gradFill>
              <a:latin typeface="Segoe UI"/>
            </a:endParaRPr>
          </a:p>
        </p:txBody>
      </p:sp>
      <p:sp>
        <p:nvSpPr>
          <p:cNvPr id="25" name="TextBox 24">
            <a:extLst>
              <a:ext uri="{FF2B5EF4-FFF2-40B4-BE49-F238E27FC236}">
                <a16:creationId xmlns:a16="http://schemas.microsoft.com/office/drawing/2014/main" id="{C0919C58-7C73-445A-94B6-5AF277FDC4AB}"/>
              </a:ext>
            </a:extLst>
          </p:cNvPr>
          <p:cNvSpPr txBox="1"/>
          <p:nvPr/>
        </p:nvSpPr>
        <p:spPr>
          <a:xfrm>
            <a:off x="2906701" y="1379252"/>
            <a:ext cx="734784" cy="451892"/>
          </a:xfrm>
          <a:prstGeom prst="rect">
            <a:avLst/>
          </a:prstGeom>
          <a:noFill/>
        </p:spPr>
        <p:txBody>
          <a:bodyPr wrap="none" lIns="134445" tIns="107556" rIns="134445" bIns="107556" rtlCol="0">
            <a:spAutoFit/>
          </a:bodyPr>
          <a:lstStyle/>
          <a:p>
            <a:pPr defTabSz="685783">
              <a:lnSpc>
                <a:spcPct val="90000"/>
              </a:lnSpc>
              <a:spcAft>
                <a:spcPts val="441"/>
              </a:spcAft>
              <a:defRPr/>
            </a:pPr>
            <a:r>
              <a:rPr lang="en-US" sz="662">
                <a:solidFill>
                  <a:srgbClr val="3C3C41"/>
                </a:solidFill>
                <a:latin typeface="Segoe UI"/>
              </a:rPr>
              <a:t>Customer </a:t>
            </a:r>
          </a:p>
          <a:p>
            <a:pPr defTabSz="685783">
              <a:lnSpc>
                <a:spcPct val="90000"/>
              </a:lnSpc>
              <a:spcAft>
                <a:spcPts val="441"/>
              </a:spcAft>
              <a:defRPr/>
            </a:pPr>
            <a:r>
              <a:rPr lang="en-US" sz="662">
                <a:solidFill>
                  <a:srgbClr val="3C3C41"/>
                </a:solidFill>
                <a:latin typeface="Segoe UI"/>
              </a:rPr>
              <a:t>Edge Router</a:t>
            </a:r>
            <a:endParaRPr lang="en-US" sz="662">
              <a:gradFill>
                <a:gsLst>
                  <a:gs pos="2917">
                    <a:srgbClr val="3C3C41"/>
                  </a:gs>
                  <a:gs pos="30000">
                    <a:srgbClr val="3C3C41"/>
                  </a:gs>
                </a:gsLst>
                <a:lin ang="5400000" scaled="0"/>
              </a:gradFill>
              <a:latin typeface="Segoe UI"/>
            </a:endParaRPr>
          </a:p>
        </p:txBody>
      </p:sp>
      <p:sp>
        <p:nvSpPr>
          <p:cNvPr id="148" name="TextBox 147">
            <a:extLst>
              <a:ext uri="{FF2B5EF4-FFF2-40B4-BE49-F238E27FC236}">
                <a16:creationId xmlns:a16="http://schemas.microsoft.com/office/drawing/2014/main" id="{96119AC3-B695-42B3-AE73-F2948920BFF5}"/>
              </a:ext>
            </a:extLst>
          </p:cNvPr>
          <p:cNvSpPr txBox="1"/>
          <p:nvPr/>
        </p:nvSpPr>
        <p:spPr>
          <a:xfrm>
            <a:off x="4521106" y="2148963"/>
            <a:ext cx="999279" cy="400596"/>
          </a:xfrm>
          <a:prstGeom prst="rect">
            <a:avLst/>
          </a:prstGeom>
          <a:noFill/>
        </p:spPr>
        <p:txBody>
          <a:bodyPr wrap="none" lIns="134445" tIns="107556" rIns="134445" bIns="107556" rtlCol="0">
            <a:spAutoFit/>
          </a:bodyPr>
          <a:lstStyle/>
          <a:p>
            <a:pPr algn="ctr" defTabSz="685783">
              <a:lnSpc>
                <a:spcPct val="90000"/>
              </a:lnSpc>
              <a:defRPr/>
            </a:pPr>
            <a:r>
              <a:rPr lang="en-US" sz="662" dirty="0">
                <a:gradFill>
                  <a:gsLst>
                    <a:gs pos="2917">
                      <a:srgbClr val="3C3C41"/>
                    </a:gs>
                    <a:gs pos="30000">
                      <a:srgbClr val="3C3C41"/>
                    </a:gs>
                  </a:gsLst>
                  <a:lin ang="5400000" scaled="0"/>
                </a:gradFill>
                <a:latin typeface="Segoe UI"/>
              </a:rPr>
              <a:t>Express Route</a:t>
            </a:r>
          </a:p>
          <a:p>
            <a:pPr algn="ctr" defTabSz="685783">
              <a:lnSpc>
                <a:spcPct val="90000"/>
              </a:lnSpc>
              <a:defRPr/>
            </a:pPr>
            <a:r>
              <a:rPr lang="en-US" sz="662" dirty="0">
                <a:gradFill>
                  <a:gsLst>
                    <a:gs pos="2917">
                      <a:srgbClr val="3C3C41"/>
                    </a:gs>
                    <a:gs pos="30000">
                      <a:srgbClr val="3C3C41"/>
                    </a:gs>
                  </a:gsLst>
                  <a:lin ang="5400000" scaled="0"/>
                </a:gradFill>
                <a:latin typeface="Segoe UI"/>
              </a:rPr>
              <a:t>Using Global Reach</a:t>
            </a:r>
          </a:p>
        </p:txBody>
      </p:sp>
      <p:sp>
        <p:nvSpPr>
          <p:cNvPr id="30" name="Rectangle 29">
            <a:extLst>
              <a:ext uri="{FF2B5EF4-FFF2-40B4-BE49-F238E27FC236}">
                <a16:creationId xmlns:a16="http://schemas.microsoft.com/office/drawing/2014/main" id="{4988777A-4DFF-4F73-8BA9-F4948E76716B}"/>
              </a:ext>
            </a:extLst>
          </p:cNvPr>
          <p:cNvSpPr/>
          <p:nvPr/>
        </p:nvSpPr>
        <p:spPr bwMode="auto">
          <a:xfrm>
            <a:off x="6219433" y="567691"/>
            <a:ext cx="314541" cy="6258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5" tIns="107556" rIns="134445" bIns="107556" numCol="1" spcCol="0" rtlCol="0" fromWordArt="0" anchor="t" anchorCtr="0" forceAA="0" compatLnSpc="1">
            <a:prstTxWarp prst="textNoShape">
              <a:avLst/>
            </a:prstTxWarp>
            <a:noAutofit/>
          </a:bodyPr>
          <a:lstStyle/>
          <a:p>
            <a:pPr algn="ctr" defTabSz="685585" fontAlgn="base">
              <a:lnSpc>
                <a:spcPct val="90000"/>
              </a:lnSpc>
              <a:spcBef>
                <a:spcPct val="0"/>
              </a:spcBef>
              <a:spcAft>
                <a:spcPct val="0"/>
              </a:spcAft>
              <a:defRPr/>
            </a:pPr>
            <a:endParaRPr lang="en-US" sz="1765">
              <a:gradFill>
                <a:gsLst>
                  <a:gs pos="0">
                    <a:srgbClr val="FFFFFF"/>
                  </a:gs>
                  <a:gs pos="100000">
                    <a:srgbClr val="FFFFFF"/>
                  </a:gs>
                </a:gsLst>
                <a:lin ang="5400000" scaled="0"/>
              </a:gradFill>
              <a:latin typeface="Segoe UI Semibold"/>
              <a:ea typeface="Segoe UI" pitchFamily="34" charset="0"/>
              <a:cs typeface="Segoe UI" pitchFamily="34" charset="0"/>
            </a:endParaRPr>
          </a:p>
        </p:txBody>
      </p:sp>
      <p:sp>
        <p:nvSpPr>
          <p:cNvPr id="33" name="TextBox 32">
            <a:extLst>
              <a:ext uri="{FF2B5EF4-FFF2-40B4-BE49-F238E27FC236}">
                <a16:creationId xmlns:a16="http://schemas.microsoft.com/office/drawing/2014/main" id="{AE15F44F-505B-4979-9E57-3CA344EA76AB}"/>
              </a:ext>
            </a:extLst>
          </p:cNvPr>
          <p:cNvSpPr txBox="1"/>
          <p:nvPr/>
        </p:nvSpPr>
        <p:spPr>
          <a:xfrm>
            <a:off x="3038823" y="2699244"/>
            <a:ext cx="1325528" cy="451892"/>
          </a:xfrm>
          <a:prstGeom prst="rect">
            <a:avLst/>
          </a:prstGeom>
          <a:noFill/>
        </p:spPr>
        <p:txBody>
          <a:bodyPr wrap="square" lIns="134445" tIns="107556" rIns="134445" bIns="107556" rtlCol="0">
            <a:spAutoFit/>
          </a:bodyPr>
          <a:lstStyle/>
          <a:p>
            <a:pPr defTabSz="685783">
              <a:lnSpc>
                <a:spcPct val="90000"/>
              </a:lnSpc>
              <a:spcAft>
                <a:spcPts val="441"/>
              </a:spcAft>
              <a:defRPr/>
            </a:pPr>
            <a:r>
              <a:rPr lang="en-US" sz="662">
                <a:solidFill>
                  <a:srgbClr val="3C3C41"/>
                </a:solidFill>
                <a:latin typeface="Segoe UI"/>
              </a:rPr>
              <a:t>Microsoft Enterprise </a:t>
            </a:r>
          </a:p>
          <a:p>
            <a:pPr defTabSz="685783">
              <a:lnSpc>
                <a:spcPct val="90000"/>
              </a:lnSpc>
              <a:spcAft>
                <a:spcPts val="441"/>
              </a:spcAft>
              <a:defRPr/>
            </a:pPr>
            <a:r>
              <a:rPr lang="en-US" sz="662">
                <a:solidFill>
                  <a:srgbClr val="3C3C41"/>
                </a:solidFill>
                <a:latin typeface="Segoe UI"/>
              </a:rPr>
              <a:t>Edge routers (MSEE)</a:t>
            </a:r>
            <a:endParaRPr lang="en-US" sz="662">
              <a:gradFill>
                <a:gsLst>
                  <a:gs pos="2917">
                    <a:srgbClr val="3C3C41"/>
                  </a:gs>
                  <a:gs pos="30000">
                    <a:srgbClr val="3C3C41"/>
                  </a:gs>
                </a:gsLst>
                <a:lin ang="5400000" scaled="0"/>
              </a:gradFill>
              <a:latin typeface="Segoe UI"/>
            </a:endParaRPr>
          </a:p>
        </p:txBody>
      </p:sp>
      <p:sp>
        <p:nvSpPr>
          <p:cNvPr id="153" name="TextBox 152">
            <a:extLst>
              <a:ext uri="{FF2B5EF4-FFF2-40B4-BE49-F238E27FC236}">
                <a16:creationId xmlns:a16="http://schemas.microsoft.com/office/drawing/2014/main" id="{7211AF18-CF52-4EE4-8AC3-462B103678BB}"/>
              </a:ext>
            </a:extLst>
          </p:cNvPr>
          <p:cNvSpPr txBox="1"/>
          <p:nvPr/>
        </p:nvSpPr>
        <p:spPr>
          <a:xfrm>
            <a:off x="2978948" y="2232663"/>
            <a:ext cx="794095" cy="308904"/>
          </a:xfrm>
          <a:prstGeom prst="rect">
            <a:avLst/>
          </a:prstGeom>
          <a:noFill/>
        </p:spPr>
        <p:txBody>
          <a:bodyPr wrap="none" lIns="134445" tIns="107556" rIns="134445" bIns="107556" rtlCol="0">
            <a:spAutoFit/>
          </a:bodyPr>
          <a:lstStyle/>
          <a:p>
            <a:pPr defTabSz="685783">
              <a:lnSpc>
                <a:spcPct val="90000"/>
              </a:lnSpc>
              <a:spcAft>
                <a:spcPts val="441"/>
              </a:spcAft>
              <a:defRPr/>
            </a:pPr>
            <a:r>
              <a:rPr lang="en-US" sz="662">
                <a:gradFill>
                  <a:gsLst>
                    <a:gs pos="2917">
                      <a:srgbClr val="3C3C41"/>
                    </a:gs>
                    <a:gs pos="30000">
                      <a:srgbClr val="3C3C41"/>
                    </a:gs>
                  </a:gsLst>
                  <a:lin ang="5400000" scaled="0"/>
                </a:gradFill>
                <a:latin typeface="Segoe UI"/>
              </a:rPr>
              <a:t>Express Route</a:t>
            </a:r>
          </a:p>
        </p:txBody>
      </p:sp>
      <p:pic>
        <p:nvPicPr>
          <p:cNvPr id="38" name="Graphic 37">
            <a:extLst>
              <a:ext uri="{FF2B5EF4-FFF2-40B4-BE49-F238E27FC236}">
                <a16:creationId xmlns:a16="http://schemas.microsoft.com/office/drawing/2014/main" id="{6A0ABFD9-F660-4508-A8EB-3B37C3B3C5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42066" y="2064345"/>
            <a:ext cx="513738" cy="230785"/>
          </a:xfrm>
          <a:prstGeom prst="rect">
            <a:avLst/>
          </a:prstGeom>
        </p:spPr>
      </p:pic>
      <p:pic>
        <p:nvPicPr>
          <p:cNvPr id="39" name="Graphic 38">
            <a:extLst>
              <a:ext uri="{FF2B5EF4-FFF2-40B4-BE49-F238E27FC236}">
                <a16:creationId xmlns:a16="http://schemas.microsoft.com/office/drawing/2014/main" id="{85C63200-E2F7-48CB-A0FD-4A89D5A0FA5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88609" y="2019281"/>
            <a:ext cx="518650" cy="232991"/>
          </a:xfrm>
          <a:prstGeom prst="rect">
            <a:avLst/>
          </a:prstGeom>
        </p:spPr>
      </p:pic>
      <p:sp>
        <p:nvSpPr>
          <p:cNvPr id="144" name="TextBox 143">
            <a:extLst>
              <a:ext uri="{FF2B5EF4-FFF2-40B4-BE49-F238E27FC236}">
                <a16:creationId xmlns:a16="http://schemas.microsoft.com/office/drawing/2014/main" id="{DEA3D4F8-CC0C-4C9F-AC57-D803997FF9DD}"/>
              </a:ext>
            </a:extLst>
          </p:cNvPr>
          <p:cNvSpPr txBox="1"/>
          <p:nvPr/>
        </p:nvSpPr>
        <p:spPr>
          <a:xfrm>
            <a:off x="4351107" y="1677854"/>
            <a:ext cx="2023213" cy="437727"/>
          </a:xfrm>
          <a:prstGeom prst="rect">
            <a:avLst/>
          </a:prstGeom>
          <a:noFill/>
        </p:spPr>
        <p:txBody>
          <a:bodyPr wrap="square" lIns="182828" tIns="146262" rIns="182828" bIns="146262" rtlCol="0">
            <a:spAutoFit/>
          </a:bodyPr>
          <a:lstStyle/>
          <a:p>
            <a:pPr algn="ctr" defTabSz="932361">
              <a:lnSpc>
                <a:spcPct val="90000"/>
              </a:lnSpc>
              <a:spcAft>
                <a:spcPts val="600"/>
              </a:spcAft>
              <a:defRPr/>
            </a:pPr>
            <a:r>
              <a:rPr lang="en-US" sz="1028" dirty="0">
                <a:solidFill>
                  <a:srgbClr val="000000"/>
                </a:solidFill>
                <a:latin typeface="Segoe UI Semibold"/>
              </a:rPr>
              <a:t>Azure Subscription(s)</a:t>
            </a:r>
          </a:p>
        </p:txBody>
      </p:sp>
      <p:pic>
        <p:nvPicPr>
          <p:cNvPr id="145" name="Graphic 144">
            <a:extLst>
              <a:ext uri="{FF2B5EF4-FFF2-40B4-BE49-F238E27FC236}">
                <a16:creationId xmlns:a16="http://schemas.microsoft.com/office/drawing/2014/main" id="{CAA98D3B-8024-4240-B625-9CA61CF311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5468387" y="1578504"/>
            <a:ext cx="322777" cy="322777"/>
          </a:xfrm>
          <a:prstGeom prst="rect">
            <a:avLst/>
          </a:prstGeom>
        </p:spPr>
      </p:pic>
      <p:pic>
        <p:nvPicPr>
          <p:cNvPr id="146" name="Graphic 145">
            <a:extLst>
              <a:ext uri="{FF2B5EF4-FFF2-40B4-BE49-F238E27FC236}">
                <a16:creationId xmlns:a16="http://schemas.microsoft.com/office/drawing/2014/main" id="{D41B131E-AD3E-4D62-8BBD-1B32F0B25A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32409" y="1508918"/>
            <a:ext cx="339774" cy="339774"/>
          </a:xfrm>
          <a:prstGeom prst="rect">
            <a:avLst/>
          </a:prstGeom>
        </p:spPr>
      </p:pic>
      <p:cxnSp>
        <p:nvCxnSpPr>
          <p:cNvPr id="3" name="Straight Arrow Connector 2">
            <a:extLst>
              <a:ext uri="{FF2B5EF4-FFF2-40B4-BE49-F238E27FC236}">
                <a16:creationId xmlns:a16="http://schemas.microsoft.com/office/drawing/2014/main" id="{BE6DCB7B-4F0B-448F-8976-E794CB89A9C2}"/>
              </a:ext>
            </a:extLst>
          </p:cNvPr>
          <p:cNvCxnSpPr>
            <a:cxnSpLocks/>
          </p:cNvCxnSpPr>
          <p:nvPr/>
        </p:nvCxnSpPr>
        <p:spPr>
          <a:xfrm>
            <a:off x="3894833" y="1683946"/>
            <a:ext cx="10138" cy="830348"/>
          </a:xfrm>
          <a:prstGeom prst="straightConnector1">
            <a:avLst/>
          </a:prstGeom>
          <a:ln w="57150">
            <a:solidFill>
              <a:srgbClr val="107C1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0B828025-6228-436F-8F75-5B9B361D1E8E}"/>
              </a:ext>
            </a:extLst>
          </p:cNvPr>
          <p:cNvCxnSpPr>
            <a:cxnSpLocks/>
          </p:cNvCxnSpPr>
          <p:nvPr/>
        </p:nvCxnSpPr>
        <p:spPr>
          <a:xfrm>
            <a:off x="6209779" y="2582405"/>
            <a:ext cx="38378" cy="1107168"/>
          </a:xfrm>
          <a:prstGeom prst="straightConnector1">
            <a:avLst/>
          </a:prstGeom>
          <a:ln w="57150">
            <a:solidFill>
              <a:srgbClr val="107C1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8705B7D-1669-45D1-AAC3-A5BA4434FD2B}"/>
              </a:ext>
            </a:extLst>
          </p:cNvPr>
          <p:cNvCxnSpPr>
            <a:cxnSpLocks/>
          </p:cNvCxnSpPr>
          <p:nvPr/>
        </p:nvCxnSpPr>
        <p:spPr>
          <a:xfrm flipH="1">
            <a:off x="3974507" y="2496663"/>
            <a:ext cx="1877403" cy="0"/>
          </a:xfrm>
          <a:prstGeom prst="straightConnector1">
            <a:avLst/>
          </a:prstGeom>
          <a:ln w="57150">
            <a:solidFill>
              <a:srgbClr val="107C1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21EF61C-2E61-4460-890D-D4E0A62B90F5}"/>
              </a:ext>
            </a:extLst>
          </p:cNvPr>
          <p:cNvSpPr txBox="1"/>
          <p:nvPr/>
        </p:nvSpPr>
        <p:spPr>
          <a:xfrm>
            <a:off x="506270" y="2924740"/>
            <a:ext cx="2337154" cy="1032051"/>
          </a:xfrm>
          <a:prstGeom prst="rect">
            <a:avLst/>
          </a:prstGeom>
          <a:noFill/>
        </p:spPr>
        <p:txBody>
          <a:bodyPr wrap="square" lIns="134445" tIns="107556" rIns="134445" bIns="107556" rtlCol="0">
            <a:spAutoFit/>
          </a:bodyPr>
          <a:lstStyle/>
          <a:p>
            <a:pPr algn="ctr" defTabSz="685783">
              <a:lnSpc>
                <a:spcPct val="90000"/>
              </a:lnSpc>
              <a:spcAft>
                <a:spcPts val="441"/>
              </a:spcAft>
              <a:defRPr/>
            </a:pPr>
            <a:r>
              <a:rPr lang="en-US" sz="1471" b="1" dirty="0">
                <a:solidFill>
                  <a:srgbClr val="107C10"/>
                </a:solidFill>
                <a:latin typeface="Segoe UI Semibold"/>
              </a:rPr>
              <a:t>Customer On-Premises to AVS replication with SRM and vSphere Replication</a:t>
            </a:r>
          </a:p>
        </p:txBody>
      </p:sp>
      <p:sp>
        <p:nvSpPr>
          <p:cNvPr id="10" name="Rectangle 9">
            <a:extLst>
              <a:ext uri="{FF2B5EF4-FFF2-40B4-BE49-F238E27FC236}">
                <a16:creationId xmlns:a16="http://schemas.microsoft.com/office/drawing/2014/main" id="{845F5073-6AAE-A543-BE17-15337D44BB02}"/>
              </a:ext>
            </a:extLst>
          </p:cNvPr>
          <p:cNvSpPr/>
          <p:nvPr/>
        </p:nvSpPr>
        <p:spPr>
          <a:xfrm>
            <a:off x="1126153" y="1039305"/>
            <a:ext cx="512540" cy="263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VCSA</a:t>
            </a:r>
            <a:endParaRPr lang="en-US" sz="1350" dirty="0"/>
          </a:p>
        </p:txBody>
      </p:sp>
      <p:sp>
        <p:nvSpPr>
          <p:cNvPr id="118" name="Rectangle 117">
            <a:extLst>
              <a:ext uri="{FF2B5EF4-FFF2-40B4-BE49-F238E27FC236}">
                <a16:creationId xmlns:a16="http://schemas.microsoft.com/office/drawing/2014/main" id="{09677243-5A7D-604B-BFAA-78224FA4B1AC}"/>
              </a:ext>
            </a:extLst>
          </p:cNvPr>
          <p:cNvSpPr/>
          <p:nvPr/>
        </p:nvSpPr>
        <p:spPr>
          <a:xfrm>
            <a:off x="1858260" y="1046844"/>
            <a:ext cx="606679" cy="26305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SRM-S</a:t>
            </a:r>
          </a:p>
        </p:txBody>
      </p:sp>
      <p:sp>
        <p:nvSpPr>
          <p:cNvPr id="143" name="Rectangle 142">
            <a:extLst>
              <a:ext uri="{FF2B5EF4-FFF2-40B4-BE49-F238E27FC236}">
                <a16:creationId xmlns:a16="http://schemas.microsoft.com/office/drawing/2014/main" id="{99EEEA9A-15C9-7E4C-8564-A1E7E1796A13}"/>
              </a:ext>
            </a:extLst>
          </p:cNvPr>
          <p:cNvSpPr/>
          <p:nvPr/>
        </p:nvSpPr>
        <p:spPr>
          <a:xfrm>
            <a:off x="2554224" y="1046844"/>
            <a:ext cx="606679" cy="26305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VRM-S</a:t>
            </a:r>
          </a:p>
        </p:txBody>
      </p:sp>
      <p:sp>
        <p:nvSpPr>
          <p:cNvPr id="147" name="Rectangle 146">
            <a:extLst>
              <a:ext uri="{FF2B5EF4-FFF2-40B4-BE49-F238E27FC236}">
                <a16:creationId xmlns:a16="http://schemas.microsoft.com/office/drawing/2014/main" id="{C6178FB8-E969-CC49-9A00-432D6D73A302}"/>
              </a:ext>
            </a:extLst>
          </p:cNvPr>
          <p:cNvSpPr/>
          <p:nvPr/>
        </p:nvSpPr>
        <p:spPr>
          <a:xfrm>
            <a:off x="3244069" y="1041629"/>
            <a:ext cx="606679" cy="26305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VRS</a:t>
            </a:r>
          </a:p>
        </p:txBody>
      </p:sp>
      <p:cxnSp>
        <p:nvCxnSpPr>
          <p:cNvPr id="26" name="Straight Arrow Connector 25">
            <a:extLst>
              <a:ext uri="{FF2B5EF4-FFF2-40B4-BE49-F238E27FC236}">
                <a16:creationId xmlns:a16="http://schemas.microsoft.com/office/drawing/2014/main" id="{CEA03113-73E3-AC48-8518-6D8E695F1FD0}"/>
              </a:ext>
            </a:extLst>
          </p:cNvPr>
          <p:cNvCxnSpPr>
            <a:stCxn id="10" idx="3"/>
            <a:endCxn id="18" idx="1"/>
          </p:cNvCxnSpPr>
          <p:nvPr/>
        </p:nvCxnSpPr>
        <p:spPr>
          <a:xfrm flipV="1">
            <a:off x="1638693" y="1166295"/>
            <a:ext cx="175525" cy="453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49" name="Rounded Rectangle 148">
            <a:extLst>
              <a:ext uri="{FF2B5EF4-FFF2-40B4-BE49-F238E27FC236}">
                <a16:creationId xmlns:a16="http://schemas.microsoft.com/office/drawing/2014/main" id="{CB79694A-04D1-8141-8F49-E0A3D17FAAAB}"/>
              </a:ext>
            </a:extLst>
          </p:cNvPr>
          <p:cNvSpPr/>
          <p:nvPr/>
        </p:nvSpPr>
        <p:spPr>
          <a:xfrm>
            <a:off x="4735350" y="3787611"/>
            <a:ext cx="2098364" cy="35924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350"/>
          </a:p>
        </p:txBody>
      </p:sp>
      <p:sp>
        <p:nvSpPr>
          <p:cNvPr id="151" name="Rectangle 150">
            <a:extLst>
              <a:ext uri="{FF2B5EF4-FFF2-40B4-BE49-F238E27FC236}">
                <a16:creationId xmlns:a16="http://schemas.microsoft.com/office/drawing/2014/main" id="{1407CDD7-DD8D-5C4F-91EA-A3DED966B53C}"/>
              </a:ext>
            </a:extLst>
          </p:cNvPr>
          <p:cNvSpPr/>
          <p:nvPr/>
        </p:nvSpPr>
        <p:spPr>
          <a:xfrm>
            <a:off x="4047285" y="3840245"/>
            <a:ext cx="512540" cy="263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VCSA</a:t>
            </a:r>
          </a:p>
        </p:txBody>
      </p:sp>
      <p:sp>
        <p:nvSpPr>
          <p:cNvPr id="152" name="Rectangle 151">
            <a:extLst>
              <a:ext uri="{FF2B5EF4-FFF2-40B4-BE49-F238E27FC236}">
                <a16:creationId xmlns:a16="http://schemas.microsoft.com/office/drawing/2014/main" id="{F1ADDF20-38CC-CE42-B970-0819F6F57FA7}"/>
              </a:ext>
            </a:extLst>
          </p:cNvPr>
          <p:cNvSpPr/>
          <p:nvPr/>
        </p:nvSpPr>
        <p:spPr>
          <a:xfrm>
            <a:off x="4779392" y="3847784"/>
            <a:ext cx="606679" cy="26305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SRM-S</a:t>
            </a:r>
          </a:p>
        </p:txBody>
      </p:sp>
      <p:sp>
        <p:nvSpPr>
          <p:cNvPr id="154" name="Rectangle 153">
            <a:extLst>
              <a:ext uri="{FF2B5EF4-FFF2-40B4-BE49-F238E27FC236}">
                <a16:creationId xmlns:a16="http://schemas.microsoft.com/office/drawing/2014/main" id="{5EBCE1BC-A6FA-2C44-9655-0024C335DA29}"/>
              </a:ext>
            </a:extLst>
          </p:cNvPr>
          <p:cNvSpPr/>
          <p:nvPr/>
        </p:nvSpPr>
        <p:spPr>
          <a:xfrm>
            <a:off x="5475356" y="3847784"/>
            <a:ext cx="606679" cy="26305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VRM-S</a:t>
            </a:r>
          </a:p>
        </p:txBody>
      </p:sp>
      <p:sp>
        <p:nvSpPr>
          <p:cNvPr id="155" name="Rectangle 154">
            <a:extLst>
              <a:ext uri="{FF2B5EF4-FFF2-40B4-BE49-F238E27FC236}">
                <a16:creationId xmlns:a16="http://schemas.microsoft.com/office/drawing/2014/main" id="{C4CB1D51-86F2-ED4A-BC6E-F9961C9A6FE2}"/>
              </a:ext>
            </a:extLst>
          </p:cNvPr>
          <p:cNvSpPr/>
          <p:nvPr/>
        </p:nvSpPr>
        <p:spPr>
          <a:xfrm>
            <a:off x="6165201" y="3842570"/>
            <a:ext cx="606679" cy="26305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VRS</a:t>
            </a:r>
          </a:p>
        </p:txBody>
      </p:sp>
      <p:cxnSp>
        <p:nvCxnSpPr>
          <p:cNvPr id="156" name="Straight Arrow Connector 155">
            <a:extLst>
              <a:ext uri="{FF2B5EF4-FFF2-40B4-BE49-F238E27FC236}">
                <a16:creationId xmlns:a16="http://schemas.microsoft.com/office/drawing/2014/main" id="{32CCA339-5EA9-004C-8CDC-8FDC05A3D05A}"/>
              </a:ext>
            </a:extLst>
          </p:cNvPr>
          <p:cNvCxnSpPr>
            <a:stCxn id="151" idx="3"/>
            <a:endCxn id="149" idx="1"/>
          </p:cNvCxnSpPr>
          <p:nvPr/>
        </p:nvCxnSpPr>
        <p:spPr>
          <a:xfrm flipV="1">
            <a:off x="4559825" y="3967235"/>
            <a:ext cx="175525" cy="453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588931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ACDB2E6-3B6F-4DD9-B533-050C4E9CD84D}"/>
              </a:ext>
            </a:extLst>
          </p:cNvPr>
          <p:cNvSpPr>
            <a:spLocks noGrp="1"/>
          </p:cNvSpPr>
          <p:nvPr>
            <p:ph type="title"/>
          </p:nvPr>
        </p:nvSpPr>
        <p:spPr/>
        <p:txBody>
          <a:bodyPr>
            <a:normAutofit fontScale="90000"/>
          </a:bodyPr>
          <a:lstStyle/>
          <a:p>
            <a:endParaRPr lang="en-US"/>
          </a:p>
        </p:txBody>
      </p:sp>
      <p:pic>
        <p:nvPicPr>
          <p:cNvPr id="9" name="Picture 2">
            <a:extLst>
              <a:ext uri="{FF2B5EF4-FFF2-40B4-BE49-F238E27FC236}">
                <a16:creationId xmlns:a16="http://schemas.microsoft.com/office/drawing/2014/main" id="{4010637A-690D-432E-A9DF-3E1AA4237B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29E2A6C1-8F76-4A5A-A4D4-6268057F931D}"/>
              </a:ext>
            </a:extLst>
          </p:cNvPr>
          <p:cNvPicPr>
            <a:picLocks noChangeAspect="1"/>
          </p:cNvPicPr>
          <p:nvPr/>
        </p:nvPicPr>
        <p:blipFill>
          <a:blip r:embed="rId4"/>
          <a:stretch>
            <a:fillRect/>
          </a:stretch>
        </p:blipFill>
        <p:spPr>
          <a:xfrm>
            <a:off x="3060396" y="3825552"/>
            <a:ext cx="1948277" cy="664944"/>
          </a:xfrm>
          <a:prstGeom prst="rect">
            <a:avLst/>
          </a:prstGeom>
        </p:spPr>
      </p:pic>
    </p:spTree>
    <p:extLst>
      <p:ext uri="{BB962C8B-B14F-4D97-AF65-F5344CB8AC3E}">
        <p14:creationId xmlns:p14="http://schemas.microsoft.com/office/powerpoint/2010/main" val="293776654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13" title="Icon of a cloud">
            <a:extLst>
              <a:ext uri="{FF2B5EF4-FFF2-40B4-BE49-F238E27FC236}">
                <a16:creationId xmlns:a16="http://schemas.microsoft.com/office/drawing/2014/main" id="{A663AC7F-E50D-4A34-89E4-E8260278ABB1}"/>
              </a:ext>
            </a:extLst>
          </p:cNvPr>
          <p:cNvSpPr>
            <a:spLocks noChangeAspect="1"/>
          </p:cNvSpPr>
          <p:nvPr/>
        </p:nvSpPr>
        <p:spPr bwMode="auto">
          <a:xfrm>
            <a:off x="5125101" y="1253208"/>
            <a:ext cx="3228558" cy="1861470"/>
          </a:xfrm>
          <a:custGeom>
            <a:avLst/>
            <a:gdLst>
              <a:gd name="T0" fmla="*/ 384 w 771"/>
              <a:gd name="T1" fmla="*/ 0 h 422"/>
              <a:gd name="T2" fmla="*/ 549 w 771"/>
              <a:gd name="T3" fmla="*/ 110 h 422"/>
              <a:gd name="T4" fmla="*/ 551 w 771"/>
              <a:gd name="T5" fmla="*/ 115 h 422"/>
              <a:gd name="T6" fmla="*/ 565 w 771"/>
              <a:gd name="T7" fmla="*/ 110 h 422"/>
              <a:gd name="T8" fmla="*/ 612 w 771"/>
              <a:gd name="T9" fmla="*/ 103 h 422"/>
              <a:gd name="T10" fmla="*/ 771 w 771"/>
              <a:gd name="T11" fmla="*/ 262 h 422"/>
              <a:gd name="T12" fmla="*/ 628 w 771"/>
              <a:gd name="T13" fmla="*/ 420 h 422"/>
              <a:gd name="T14" fmla="*/ 616 w 771"/>
              <a:gd name="T15" fmla="*/ 421 h 422"/>
              <a:gd name="T16" fmla="*/ 610 w 771"/>
              <a:gd name="T17" fmla="*/ 421 h 422"/>
              <a:gd name="T18" fmla="*/ 98 w 771"/>
              <a:gd name="T19" fmla="*/ 421 h 422"/>
              <a:gd name="T20" fmla="*/ 91 w 771"/>
              <a:gd name="T21" fmla="*/ 422 h 422"/>
              <a:gd name="T22" fmla="*/ 74 w 771"/>
              <a:gd name="T23" fmla="*/ 419 h 422"/>
              <a:gd name="T24" fmla="*/ 12 w 771"/>
              <a:gd name="T25" fmla="*/ 312 h 422"/>
              <a:gd name="T26" fmla="*/ 101 w 771"/>
              <a:gd name="T27" fmla="*/ 247 h 422"/>
              <a:gd name="T28" fmla="*/ 108 w 771"/>
              <a:gd name="T29" fmla="*/ 249 h 422"/>
              <a:gd name="T30" fmla="*/ 106 w 771"/>
              <a:gd name="T31" fmla="*/ 238 h 422"/>
              <a:gd name="T32" fmla="*/ 119 w 771"/>
              <a:gd name="T33" fmla="*/ 179 h 422"/>
              <a:gd name="T34" fmla="*/ 201 w 771"/>
              <a:gd name="T35" fmla="*/ 128 h 422"/>
              <a:gd name="T36" fmla="*/ 213 w 771"/>
              <a:gd name="T37" fmla="*/ 128 h 422"/>
              <a:gd name="T38" fmla="*/ 213 w 771"/>
              <a:gd name="T39" fmla="*/ 127 h 422"/>
              <a:gd name="T40" fmla="*/ 384 w 771"/>
              <a:gd name="T4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1" h="422">
                <a:moveTo>
                  <a:pt x="384" y="0"/>
                </a:moveTo>
                <a:cubicBezTo>
                  <a:pt x="458" y="0"/>
                  <a:pt x="522" y="46"/>
                  <a:pt x="549" y="110"/>
                </a:cubicBezTo>
                <a:cubicBezTo>
                  <a:pt x="551" y="115"/>
                  <a:pt x="551" y="115"/>
                  <a:pt x="551" y="115"/>
                </a:cubicBezTo>
                <a:cubicBezTo>
                  <a:pt x="565" y="110"/>
                  <a:pt x="565" y="110"/>
                  <a:pt x="565" y="110"/>
                </a:cubicBezTo>
                <a:cubicBezTo>
                  <a:pt x="580" y="105"/>
                  <a:pt x="596" y="103"/>
                  <a:pt x="612" y="103"/>
                </a:cubicBezTo>
                <a:cubicBezTo>
                  <a:pt x="700" y="103"/>
                  <a:pt x="771" y="174"/>
                  <a:pt x="771" y="262"/>
                </a:cubicBezTo>
                <a:cubicBezTo>
                  <a:pt x="771" y="344"/>
                  <a:pt x="708" y="412"/>
                  <a:pt x="628" y="420"/>
                </a:cubicBezTo>
                <a:cubicBezTo>
                  <a:pt x="616" y="421"/>
                  <a:pt x="616" y="421"/>
                  <a:pt x="616" y="421"/>
                </a:cubicBezTo>
                <a:cubicBezTo>
                  <a:pt x="610" y="421"/>
                  <a:pt x="610" y="421"/>
                  <a:pt x="610" y="421"/>
                </a:cubicBezTo>
                <a:cubicBezTo>
                  <a:pt x="98" y="421"/>
                  <a:pt x="98" y="421"/>
                  <a:pt x="98" y="421"/>
                </a:cubicBezTo>
                <a:cubicBezTo>
                  <a:pt x="91" y="422"/>
                  <a:pt x="91" y="422"/>
                  <a:pt x="91" y="422"/>
                </a:cubicBezTo>
                <a:cubicBezTo>
                  <a:pt x="85" y="421"/>
                  <a:pt x="79" y="420"/>
                  <a:pt x="74" y="419"/>
                </a:cubicBezTo>
                <a:cubicBezTo>
                  <a:pt x="27" y="406"/>
                  <a:pt x="0" y="359"/>
                  <a:pt x="12" y="312"/>
                </a:cubicBezTo>
                <a:cubicBezTo>
                  <a:pt x="23" y="271"/>
                  <a:pt x="61" y="245"/>
                  <a:pt x="101" y="247"/>
                </a:cubicBezTo>
                <a:cubicBezTo>
                  <a:pt x="108" y="249"/>
                  <a:pt x="108" y="249"/>
                  <a:pt x="108" y="249"/>
                </a:cubicBezTo>
                <a:cubicBezTo>
                  <a:pt x="106" y="238"/>
                  <a:pt x="106" y="238"/>
                  <a:pt x="106" y="238"/>
                </a:cubicBezTo>
                <a:cubicBezTo>
                  <a:pt x="105" y="218"/>
                  <a:pt x="109" y="198"/>
                  <a:pt x="119" y="179"/>
                </a:cubicBezTo>
                <a:cubicBezTo>
                  <a:pt x="137" y="148"/>
                  <a:pt x="168" y="130"/>
                  <a:pt x="201" y="128"/>
                </a:cubicBezTo>
                <a:cubicBezTo>
                  <a:pt x="213" y="128"/>
                  <a:pt x="213" y="128"/>
                  <a:pt x="213" y="128"/>
                </a:cubicBezTo>
                <a:cubicBezTo>
                  <a:pt x="213" y="127"/>
                  <a:pt x="213" y="127"/>
                  <a:pt x="213" y="127"/>
                </a:cubicBezTo>
                <a:cubicBezTo>
                  <a:pt x="236" y="53"/>
                  <a:pt x="304" y="0"/>
                  <a:pt x="384" y="0"/>
                </a:cubicBezTo>
                <a:close/>
              </a:path>
            </a:pathLst>
          </a:custGeom>
          <a:solidFill>
            <a:schemeClr val="bg1"/>
          </a:solidFill>
          <a:ln w="10795" cap="flat" cmpd="sng" algn="ctr">
            <a:noFill/>
            <a:prstDash val="solid"/>
          </a:ln>
          <a:effectLst>
            <a:outerShdw blurRad="254000" dist="50800" dir="270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342852" tIns="34967" rIns="205711" bIns="34967" numCol="1" rtlCol="0" anchor="b" anchorCtr="0" compatLnSpc="1">
            <a:prstTxWarp prst="textNoShape">
              <a:avLst/>
            </a:prstTxWarp>
          </a:bodyPr>
          <a:lstStyle/>
          <a:p>
            <a:pPr marL="137144" indent="-342860" defTabSz="685697">
              <a:spcAft>
                <a:spcPts val="450"/>
              </a:spcAft>
              <a:defRPr/>
            </a:pPr>
            <a:endParaRPr lang="en-US" sz="2400" spc="-38">
              <a:solidFill>
                <a:srgbClr val="0877D4"/>
              </a:solidFill>
              <a:latin typeface="Segoe UI Semibold"/>
            </a:endParaRPr>
          </a:p>
        </p:txBody>
      </p:sp>
      <p:sp>
        <p:nvSpPr>
          <p:cNvPr id="12" name="Title 11">
            <a:extLst>
              <a:ext uri="{FF2B5EF4-FFF2-40B4-BE49-F238E27FC236}">
                <a16:creationId xmlns:a16="http://schemas.microsoft.com/office/drawing/2014/main" id="{58F6700B-6EE2-4E9C-877E-36DB9E0B448D}"/>
              </a:ext>
            </a:extLst>
          </p:cNvPr>
          <p:cNvSpPr>
            <a:spLocks noGrp="1"/>
          </p:cNvSpPr>
          <p:nvPr>
            <p:ph type="title"/>
          </p:nvPr>
        </p:nvSpPr>
        <p:spPr/>
        <p:txBody>
          <a:bodyPr/>
          <a:lstStyle/>
          <a:p>
            <a:r>
              <a:rPr lang="en-US" sz="2400">
                <a:cs typeface="Segoe UI"/>
              </a:rPr>
              <a:t>Azure VMware Solution</a:t>
            </a:r>
            <a:endParaRPr lang="en-US" sz="2400"/>
          </a:p>
        </p:txBody>
      </p:sp>
      <p:sp>
        <p:nvSpPr>
          <p:cNvPr id="66" name="TextBox 65">
            <a:extLst>
              <a:ext uri="{FF2B5EF4-FFF2-40B4-BE49-F238E27FC236}">
                <a16:creationId xmlns:a16="http://schemas.microsoft.com/office/drawing/2014/main" id="{E8F1D523-5CE7-4D6C-9B0F-079F9B3969C3}"/>
              </a:ext>
            </a:extLst>
          </p:cNvPr>
          <p:cNvSpPr txBox="1"/>
          <p:nvPr/>
        </p:nvSpPr>
        <p:spPr>
          <a:xfrm>
            <a:off x="7400925" y="1209691"/>
            <a:ext cx="1550194" cy="203710"/>
          </a:xfrm>
          <a:prstGeom prst="rect">
            <a:avLst/>
          </a:prstGeom>
          <a:noFill/>
        </p:spPr>
        <p:txBody>
          <a:bodyPr wrap="square" lIns="0" tIns="0" rIns="0" bIns="0" rtlCol="0">
            <a:spAutoFit/>
          </a:bodyPr>
          <a:lstStyle/>
          <a:p>
            <a:pPr defTabSz="685722">
              <a:lnSpc>
                <a:spcPct val="90000"/>
              </a:lnSpc>
              <a:spcAft>
                <a:spcPts val="441"/>
              </a:spcAft>
              <a:defRPr/>
            </a:pPr>
            <a:r>
              <a:rPr lang="en-US" sz="1471">
                <a:solidFill>
                  <a:srgbClr val="0078D3"/>
                </a:solidFill>
                <a:latin typeface="Segoe UI Semibold"/>
              </a:rPr>
              <a:t>Microsoft Azure</a:t>
            </a:r>
          </a:p>
        </p:txBody>
      </p:sp>
      <p:sp>
        <p:nvSpPr>
          <p:cNvPr id="96" name="Freeform: Shape 95">
            <a:extLst>
              <a:ext uri="{FF2B5EF4-FFF2-40B4-BE49-F238E27FC236}">
                <a16:creationId xmlns:a16="http://schemas.microsoft.com/office/drawing/2014/main" id="{5F02C210-C350-4C79-BE5B-F565C9AC57DC}"/>
              </a:ext>
            </a:extLst>
          </p:cNvPr>
          <p:cNvSpPr/>
          <p:nvPr/>
        </p:nvSpPr>
        <p:spPr>
          <a:xfrm>
            <a:off x="3943490" y="4565545"/>
            <a:ext cx="112037" cy="112037"/>
          </a:xfrm>
          <a:custGeom>
            <a:avLst/>
            <a:gdLst>
              <a:gd name="connsiteX0" fmla="*/ 0 w 152400"/>
              <a:gd name="connsiteY0" fmla="*/ 0 h 152400"/>
              <a:gd name="connsiteX1" fmla="*/ 152400 w 152400"/>
              <a:gd name="connsiteY1" fmla="*/ 0 h 152400"/>
              <a:gd name="connsiteX2" fmla="*/ 152400 w 152400"/>
              <a:gd name="connsiteY2" fmla="*/ 152400 h 152400"/>
              <a:gd name="connsiteX3" fmla="*/ 0 w 1524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52400" h="152400">
                <a:moveTo>
                  <a:pt x="0" y="0"/>
                </a:moveTo>
                <a:lnTo>
                  <a:pt x="152400" y="0"/>
                </a:lnTo>
                <a:lnTo>
                  <a:pt x="152400" y="152400"/>
                </a:lnTo>
                <a:lnTo>
                  <a:pt x="0" y="152400"/>
                </a:lnTo>
                <a:close/>
              </a:path>
            </a:pathLst>
          </a:custGeom>
          <a:solidFill>
            <a:srgbClr val="F7F7F6"/>
          </a:solidFill>
          <a:ln w="9525" cap="flat">
            <a:noFill/>
            <a:prstDash val="solid"/>
            <a:miter/>
          </a:ln>
        </p:spPr>
        <p:txBody>
          <a:bodyPr rtlCol="0" anchor="ctr"/>
          <a:lstStyle/>
          <a:p>
            <a:pPr defTabSz="685722">
              <a:defRPr/>
            </a:pPr>
            <a:endParaRPr lang="en-US" sz="1324">
              <a:solidFill>
                <a:srgbClr val="3C3C41"/>
              </a:solidFill>
              <a:latin typeface="Segoe UI"/>
            </a:endParaRPr>
          </a:p>
        </p:txBody>
      </p:sp>
      <p:cxnSp>
        <p:nvCxnSpPr>
          <p:cNvPr id="106" name="Straight Arrow Connector 105">
            <a:extLst>
              <a:ext uri="{FF2B5EF4-FFF2-40B4-BE49-F238E27FC236}">
                <a16:creationId xmlns:a16="http://schemas.microsoft.com/office/drawing/2014/main" id="{48356E0E-A202-4734-A42C-987488264AF6}"/>
              </a:ext>
            </a:extLst>
          </p:cNvPr>
          <p:cNvCxnSpPr>
            <a:cxnSpLocks/>
          </p:cNvCxnSpPr>
          <p:nvPr/>
        </p:nvCxnSpPr>
        <p:spPr>
          <a:xfrm flipH="1" flipV="1">
            <a:off x="6474816" y="2665168"/>
            <a:ext cx="9110" cy="1443170"/>
          </a:xfrm>
          <a:prstGeom prst="straightConnector1">
            <a:avLst/>
          </a:prstGeom>
          <a:noFill/>
          <a:ln w="41275" cap="flat" cmpd="sng" algn="ctr">
            <a:solidFill>
              <a:srgbClr val="107C10"/>
            </a:solidFill>
            <a:prstDash val="solid"/>
            <a:headEnd type="none"/>
            <a:tailEnd type="arrow" w="lg" len="lg"/>
          </a:ln>
          <a:effectLst/>
        </p:spPr>
      </p:cxnSp>
      <p:sp>
        <p:nvSpPr>
          <p:cNvPr id="107" name="TextBox 106">
            <a:extLst>
              <a:ext uri="{FF2B5EF4-FFF2-40B4-BE49-F238E27FC236}">
                <a16:creationId xmlns:a16="http://schemas.microsoft.com/office/drawing/2014/main" id="{50411408-C029-4FFD-9B66-C4F9DEA04315}"/>
              </a:ext>
            </a:extLst>
          </p:cNvPr>
          <p:cNvSpPr txBox="1"/>
          <p:nvPr/>
        </p:nvSpPr>
        <p:spPr>
          <a:xfrm>
            <a:off x="6680909" y="3852791"/>
            <a:ext cx="1183273" cy="221599"/>
          </a:xfrm>
          <a:prstGeom prst="rect">
            <a:avLst/>
          </a:prstGeom>
          <a:noFill/>
        </p:spPr>
        <p:txBody>
          <a:bodyPr wrap="square" lIns="0" tIns="0" rIns="0" bIns="0" rtlCol="0">
            <a:spAutoFit/>
          </a:bodyPr>
          <a:lstStyle/>
          <a:p>
            <a:pPr defTabSz="685828">
              <a:lnSpc>
                <a:spcPct val="90000"/>
              </a:lnSpc>
              <a:spcAft>
                <a:spcPts val="441"/>
              </a:spcAft>
              <a:defRPr/>
            </a:pPr>
            <a:r>
              <a:rPr lang="en-US" sz="800">
                <a:solidFill>
                  <a:srgbClr val="3C3C41"/>
                </a:solidFill>
                <a:latin typeface="Segoe UI Semibold"/>
              </a:rPr>
              <a:t>On-Premises VMware vSphere stack</a:t>
            </a:r>
          </a:p>
        </p:txBody>
      </p:sp>
      <p:grpSp>
        <p:nvGrpSpPr>
          <p:cNvPr id="108" name="Group 107">
            <a:extLst>
              <a:ext uri="{FF2B5EF4-FFF2-40B4-BE49-F238E27FC236}">
                <a16:creationId xmlns:a16="http://schemas.microsoft.com/office/drawing/2014/main" id="{1E550CDE-1AEC-42AB-9503-F66D68E6F15A}"/>
              </a:ext>
            </a:extLst>
          </p:cNvPr>
          <p:cNvGrpSpPr/>
          <p:nvPr/>
        </p:nvGrpSpPr>
        <p:grpSpPr>
          <a:xfrm>
            <a:off x="5398488" y="3219791"/>
            <a:ext cx="1106870" cy="1256115"/>
            <a:chOff x="5037519" y="5142545"/>
            <a:chExt cx="1211381" cy="1219200"/>
          </a:xfrm>
        </p:grpSpPr>
        <p:sp>
          <p:nvSpPr>
            <p:cNvPr id="109" name="Freeform: Shape 76">
              <a:extLst>
                <a:ext uri="{FF2B5EF4-FFF2-40B4-BE49-F238E27FC236}">
                  <a16:creationId xmlns:a16="http://schemas.microsoft.com/office/drawing/2014/main" id="{A4302826-D61A-4590-8294-AE98C5699F78}"/>
                </a:ext>
              </a:extLst>
            </p:cNvPr>
            <p:cNvSpPr/>
            <p:nvPr/>
          </p:nvSpPr>
          <p:spPr>
            <a:xfrm>
              <a:off x="5037519" y="5142545"/>
              <a:ext cx="609600" cy="1219200"/>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defTabSz="685828">
                <a:defRPr/>
              </a:pPr>
              <a:endParaRPr lang="en-US" sz="1324">
                <a:solidFill>
                  <a:srgbClr val="3C3C41"/>
                </a:solidFill>
                <a:latin typeface="Segoe UI"/>
              </a:endParaRPr>
            </a:p>
          </p:txBody>
        </p:sp>
        <p:grpSp>
          <p:nvGrpSpPr>
            <p:cNvPr id="110" name="Group 109">
              <a:extLst>
                <a:ext uri="{FF2B5EF4-FFF2-40B4-BE49-F238E27FC236}">
                  <a16:creationId xmlns:a16="http://schemas.microsoft.com/office/drawing/2014/main" id="{EFD4DA17-D37F-4E7C-B400-1368E9080588}"/>
                </a:ext>
              </a:extLst>
            </p:cNvPr>
            <p:cNvGrpSpPr/>
            <p:nvPr/>
          </p:nvGrpSpPr>
          <p:grpSpPr>
            <a:xfrm>
              <a:off x="5189919" y="5333045"/>
              <a:ext cx="1058981" cy="1028700"/>
              <a:chOff x="5189919" y="5333045"/>
              <a:chExt cx="1058981" cy="1028700"/>
            </a:xfrm>
          </p:grpSpPr>
          <p:sp>
            <p:nvSpPr>
              <p:cNvPr id="115" name="Freeform: Shape 82">
                <a:extLst>
                  <a:ext uri="{FF2B5EF4-FFF2-40B4-BE49-F238E27FC236}">
                    <a16:creationId xmlns:a16="http://schemas.microsoft.com/office/drawing/2014/main" id="{426B2B71-0133-491E-AE16-5F94D750CD65}"/>
                  </a:ext>
                </a:extLst>
              </p:cNvPr>
              <p:cNvSpPr/>
              <p:nvPr/>
            </p:nvSpPr>
            <p:spPr>
              <a:xfrm>
                <a:off x="5639300" y="5752145"/>
                <a:ext cx="609600" cy="609600"/>
              </a:xfrm>
              <a:custGeom>
                <a:avLst/>
                <a:gdLst>
                  <a:gd name="connsiteX0" fmla="*/ 0 w 609600"/>
                  <a:gd name="connsiteY0" fmla="*/ 0 h 609600"/>
                  <a:gd name="connsiteX1" fmla="*/ 609600 w 609600"/>
                  <a:gd name="connsiteY1" fmla="*/ 0 h 609600"/>
                  <a:gd name="connsiteX2" fmla="*/ 609600 w 609600"/>
                  <a:gd name="connsiteY2" fmla="*/ 609600 h 609600"/>
                  <a:gd name="connsiteX3" fmla="*/ 0 w 60960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609600" h="609600">
                    <a:moveTo>
                      <a:pt x="0" y="0"/>
                    </a:moveTo>
                    <a:lnTo>
                      <a:pt x="609600" y="0"/>
                    </a:lnTo>
                    <a:lnTo>
                      <a:pt x="609600" y="609600"/>
                    </a:lnTo>
                    <a:lnTo>
                      <a:pt x="0" y="609600"/>
                    </a:lnTo>
                    <a:close/>
                  </a:path>
                </a:pathLst>
              </a:custGeom>
              <a:solidFill>
                <a:srgbClr val="107C10"/>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16" name="Freeform: Shape 83">
                <a:extLst>
                  <a:ext uri="{FF2B5EF4-FFF2-40B4-BE49-F238E27FC236}">
                    <a16:creationId xmlns:a16="http://schemas.microsoft.com/office/drawing/2014/main" id="{58BFEFBE-B754-4A1C-A01A-9B8018B11A5A}"/>
                  </a:ext>
                </a:extLst>
              </p:cNvPr>
              <p:cNvSpPr/>
              <p:nvPr/>
            </p:nvSpPr>
            <p:spPr>
              <a:xfrm>
                <a:off x="5189919" y="53330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17" name="Freeform: Shape 84">
                <a:extLst>
                  <a:ext uri="{FF2B5EF4-FFF2-40B4-BE49-F238E27FC236}">
                    <a16:creationId xmlns:a16="http://schemas.microsoft.com/office/drawing/2014/main" id="{DA948FC8-E468-4BA2-ADBE-99F9F587B150}"/>
                  </a:ext>
                </a:extLst>
              </p:cNvPr>
              <p:cNvSpPr/>
              <p:nvPr/>
            </p:nvSpPr>
            <p:spPr>
              <a:xfrm>
                <a:off x="5380419" y="53330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18" name="Freeform: Shape 85">
                <a:extLst>
                  <a:ext uri="{FF2B5EF4-FFF2-40B4-BE49-F238E27FC236}">
                    <a16:creationId xmlns:a16="http://schemas.microsoft.com/office/drawing/2014/main" id="{262B9A84-7B04-4BB7-943B-6C1695C26107}"/>
                  </a:ext>
                </a:extLst>
              </p:cNvPr>
              <p:cNvSpPr/>
              <p:nvPr/>
            </p:nvSpPr>
            <p:spPr>
              <a:xfrm>
                <a:off x="5189919" y="55235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19" name="Freeform: Shape 86">
                <a:extLst>
                  <a:ext uri="{FF2B5EF4-FFF2-40B4-BE49-F238E27FC236}">
                    <a16:creationId xmlns:a16="http://schemas.microsoft.com/office/drawing/2014/main" id="{503AA777-87F4-4FD5-9D1A-7800FC380473}"/>
                  </a:ext>
                </a:extLst>
              </p:cNvPr>
              <p:cNvSpPr/>
              <p:nvPr/>
            </p:nvSpPr>
            <p:spPr>
              <a:xfrm>
                <a:off x="5380419" y="55235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20" name="Freeform: Shape 87">
                <a:extLst>
                  <a:ext uri="{FF2B5EF4-FFF2-40B4-BE49-F238E27FC236}">
                    <a16:creationId xmlns:a16="http://schemas.microsoft.com/office/drawing/2014/main" id="{98BAD711-BDED-4F30-8642-25AD53288B75}"/>
                  </a:ext>
                </a:extLst>
              </p:cNvPr>
              <p:cNvSpPr/>
              <p:nvPr/>
            </p:nvSpPr>
            <p:spPr>
              <a:xfrm>
                <a:off x="5189919" y="57140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21" name="Freeform: Shape 88">
                <a:extLst>
                  <a:ext uri="{FF2B5EF4-FFF2-40B4-BE49-F238E27FC236}">
                    <a16:creationId xmlns:a16="http://schemas.microsoft.com/office/drawing/2014/main" id="{0145E25A-E552-470C-8C57-072A05D192D6}"/>
                  </a:ext>
                </a:extLst>
              </p:cNvPr>
              <p:cNvSpPr/>
              <p:nvPr/>
            </p:nvSpPr>
            <p:spPr>
              <a:xfrm>
                <a:off x="5380419" y="57140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22" name="Freeform: Shape 89">
                <a:extLst>
                  <a:ext uri="{FF2B5EF4-FFF2-40B4-BE49-F238E27FC236}">
                    <a16:creationId xmlns:a16="http://schemas.microsoft.com/office/drawing/2014/main" id="{CE4C59EA-23E6-4C7B-B9D4-8AB5D149BEB5}"/>
                  </a:ext>
                </a:extLst>
              </p:cNvPr>
              <p:cNvSpPr/>
              <p:nvPr/>
            </p:nvSpPr>
            <p:spPr>
              <a:xfrm>
                <a:off x="5189919" y="59045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23" name="Freeform: Shape 90">
                <a:extLst>
                  <a:ext uri="{FF2B5EF4-FFF2-40B4-BE49-F238E27FC236}">
                    <a16:creationId xmlns:a16="http://schemas.microsoft.com/office/drawing/2014/main" id="{EA82B21D-9B2B-432C-A74E-73DD7D0CB440}"/>
                  </a:ext>
                </a:extLst>
              </p:cNvPr>
              <p:cNvSpPr/>
              <p:nvPr/>
            </p:nvSpPr>
            <p:spPr>
              <a:xfrm>
                <a:off x="5380419" y="59045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defTabSz="685828">
                  <a:defRPr/>
                </a:pPr>
                <a:endParaRPr lang="en-US" sz="1324">
                  <a:solidFill>
                    <a:srgbClr val="3C3C41"/>
                  </a:solidFill>
                  <a:latin typeface="Segoe UI"/>
                </a:endParaRPr>
              </a:p>
            </p:txBody>
          </p:sp>
        </p:grpSp>
        <p:grpSp>
          <p:nvGrpSpPr>
            <p:cNvPr id="111" name="Group 110">
              <a:extLst>
                <a:ext uri="{FF2B5EF4-FFF2-40B4-BE49-F238E27FC236}">
                  <a16:creationId xmlns:a16="http://schemas.microsoft.com/office/drawing/2014/main" id="{A8F10139-9AF6-43D4-8CF4-CC0AB7D0AC13}"/>
                </a:ext>
              </a:extLst>
            </p:cNvPr>
            <p:cNvGrpSpPr/>
            <p:nvPr/>
          </p:nvGrpSpPr>
          <p:grpSpPr>
            <a:xfrm>
              <a:off x="5799519" y="5904545"/>
              <a:ext cx="304800" cy="457200"/>
              <a:chOff x="5799519" y="5904545"/>
              <a:chExt cx="304800" cy="457200"/>
            </a:xfrm>
          </p:grpSpPr>
          <p:sp>
            <p:nvSpPr>
              <p:cNvPr id="112" name="Freeform: Shape 79">
                <a:extLst>
                  <a:ext uri="{FF2B5EF4-FFF2-40B4-BE49-F238E27FC236}">
                    <a16:creationId xmlns:a16="http://schemas.microsoft.com/office/drawing/2014/main" id="{4E0FFB25-960D-4A7A-8D0E-6242B3DB23BA}"/>
                  </a:ext>
                </a:extLst>
              </p:cNvPr>
              <p:cNvSpPr/>
              <p:nvPr/>
            </p:nvSpPr>
            <p:spPr>
              <a:xfrm>
                <a:off x="5875719" y="6209345"/>
                <a:ext cx="152400" cy="152400"/>
              </a:xfrm>
              <a:custGeom>
                <a:avLst/>
                <a:gdLst>
                  <a:gd name="connsiteX0" fmla="*/ 0 w 152400"/>
                  <a:gd name="connsiteY0" fmla="*/ 0 h 152400"/>
                  <a:gd name="connsiteX1" fmla="*/ 152400 w 152400"/>
                  <a:gd name="connsiteY1" fmla="*/ 0 h 152400"/>
                  <a:gd name="connsiteX2" fmla="*/ 152400 w 152400"/>
                  <a:gd name="connsiteY2" fmla="*/ 152400 h 152400"/>
                  <a:gd name="connsiteX3" fmla="*/ 0 w 1524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52400" h="152400">
                    <a:moveTo>
                      <a:pt x="0" y="0"/>
                    </a:moveTo>
                    <a:lnTo>
                      <a:pt x="152400" y="0"/>
                    </a:lnTo>
                    <a:lnTo>
                      <a:pt x="152400" y="152400"/>
                    </a:lnTo>
                    <a:lnTo>
                      <a:pt x="0" y="152400"/>
                    </a:lnTo>
                    <a:close/>
                  </a:path>
                </a:pathLst>
              </a:custGeom>
              <a:solidFill>
                <a:srgbClr val="F7F7F6"/>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13" name="Freeform: Shape 80">
                <a:extLst>
                  <a:ext uri="{FF2B5EF4-FFF2-40B4-BE49-F238E27FC236}">
                    <a16:creationId xmlns:a16="http://schemas.microsoft.com/office/drawing/2014/main" id="{D8C98C8E-87E0-42D4-91B9-0BDB42E1D8F8}"/>
                  </a:ext>
                </a:extLst>
              </p:cNvPr>
              <p:cNvSpPr/>
              <p:nvPr/>
            </p:nvSpPr>
            <p:spPr>
              <a:xfrm>
                <a:off x="5799519" y="59045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9BF00B"/>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14" name="Freeform: Shape 81">
                <a:extLst>
                  <a:ext uri="{FF2B5EF4-FFF2-40B4-BE49-F238E27FC236}">
                    <a16:creationId xmlns:a16="http://schemas.microsoft.com/office/drawing/2014/main" id="{3AB20140-9E51-4F81-B7C0-D4FC6C880A1C}"/>
                  </a:ext>
                </a:extLst>
              </p:cNvPr>
              <p:cNvSpPr/>
              <p:nvPr/>
            </p:nvSpPr>
            <p:spPr>
              <a:xfrm>
                <a:off x="5990019" y="59045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9BF00B"/>
              </a:solidFill>
              <a:ln w="9525" cap="flat">
                <a:noFill/>
                <a:prstDash val="solid"/>
                <a:miter/>
              </a:ln>
            </p:spPr>
            <p:txBody>
              <a:bodyPr rtlCol="0" anchor="ctr"/>
              <a:lstStyle/>
              <a:p>
                <a:pPr defTabSz="685828">
                  <a:defRPr/>
                </a:pPr>
                <a:endParaRPr lang="en-US" sz="1324">
                  <a:solidFill>
                    <a:srgbClr val="3C3C41"/>
                  </a:solidFill>
                  <a:latin typeface="Segoe UI"/>
                </a:endParaRPr>
              </a:p>
            </p:txBody>
          </p:sp>
        </p:grpSp>
      </p:grpSp>
      <p:grpSp>
        <p:nvGrpSpPr>
          <p:cNvPr id="124" name="Group 123">
            <a:extLst>
              <a:ext uri="{FF2B5EF4-FFF2-40B4-BE49-F238E27FC236}">
                <a16:creationId xmlns:a16="http://schemas.microsoft.com/office/drawing/2014/main" id="{8CC16839-4037-46F1-801A-0530D76C7E60}"/>
              </a:ext>
            </a:extLst>
          </p:cNvPr>
          <p:cNvGrpSpPr/>
          <p:nvPr/>
        </p:nvGrpSpPr>
        <p:grpSpPr>
          <a:xfrm>
            <a:off x="6705001" y="4166840"/>
            <a:ext cx="370946" cy="378729"/>
            <a:chOff x="5608637" y="2887662"/>
            <a:chExt cx="1219200" cy="1219200"/>
          </a:xfrm>
        </p:grpSpPr>
        <p:sp>
          <p:nvSpPr>
            <p:cNvPr id="125" name="Freeform: Shape 92">
              <a:extLst>
                <a:ext uri="{FF2B5EF4-FFF2-40B4-BE49-F238E27FC236}">
                  <a16:creationId xmlns:a16="http://schemas.microsoft.com/office/drawing/2014/main" id="{5F31438A-1E47-4E4B-A158-F8C4A7CFDBEF}"/>
                </a:ext>
              </a:extLst>
            </p:cNvPr>
            <p:cNvSpPr/>
            <p:nvPr/>
          </p:nvSpPr>
          <p:spPr>
            <a:xfrm>
              <a:off x="5608637" y="3649662"/>
              <a:ext cx="1219200" cy="457200"/>
            </a:xfrm>
            <a:custGeom>
              <a:avLst/>
              <a:gdLst>
                <a:gd name="connsiteX0" fmla="*/ 0 w 1219200"/>
                <a:gd name="connsiteY0" fmla="*/ 0 h 457200"/>
                <a:gd name="connsiteX1" fmla="*/ 1219200 w 1219200"/>
                <a:gd name="connsiteY1" fmla="*/ 0 h 457200"/>
                <a:gd name="connsiteX2" fmla="*/ 1219200 w 1219200"/>
                <a:gd name="connsiteY2" fmla="*/ 457200 h 457200"/>
                <a:gd name="connsiteX3" fmla="*/ 0 w 12192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219200" h="457200">
                  <a:moveTo>
                    <a:pt x="0" y="0"/>
                  </a:moveTo>
                  <a:lnTo>
                    <a:pt x="1219200" y="0"/>
                  </a:lnTo>
                  <a:lnTo>
                    <a:pt x="1219200" y="457200"/>
                  </a:lnTo>
                  <a:lnTo>
                    <a:pt x="0" y="457200"/>
                  </a:lnTo>
                  <a:close/>
                </a:path>
              </a:pathLst>
            </a:custGeom>
            <a:solidFill>
              <a:srgbClr val="000000"/>
            </a:solidFill>
            <a:ln w="9525" cap="flat">
              <a:noFill/>
              <a:prstDash val="solid"/>
              <a:miter/>
            </a:ln>
          </p:spPr>
          <p:txBody>
            <a:bodyPr rtlCol="0" anchor="ctr"/>
            <a:lstStyle/>
            <a:p>
              <a:pPr defTabSz="685828">
                <a:defRPr/>
              </a:pPr>
              <a:endParaRPr lang="en-US" sz="1324" kern="0">
                <a:solidFill>
                  <a:srgbClr val="3C3C41"/>
                </a:solidFill>
                <a:latin typeface="Segoe UI"/>
              </a:endParaRPr>
            </a:p>
          </p:txBody>
        </p:sp>
        <p:sp>
          <p:nvSpPr>
            <p:cNvPr id="126" name="Freeform: Shape 93">
              <a:extLst>
                <a:ext uri="{FF2B5EF4-FFF2-40B4-BE49-F238E27FC236}">
                  <a16:creationId xmlns:a16="http://schemas.microsoft.com/office/drawing/2014/main" id="{E421CF9D-65A5-491B-BF84-8267323BFD56}"/>
                </a:ext>
              </a:extLst>
            </p:cNvPr>
            <p:cNvSpPr/>
            <p:nvPr/>
          </p:nvSpPr>
          <p:spPr>
            <a:xfrm>
              <a:off x="5761037" y="2887662"/>
              <a:ext cx="304800" cy="304800"/>
            </a:xfrm>
            <a:custGeom>
              <a:avLst/>
              <a:gdLst>
                <a:gd name="connsiteX0" fmla="*/ 304800 w 304800"/>
                <a:gd name="connsiteY0" fmla="*/ 152400 h 304800"/>
                <a:gd name="connsiteX1" fmla="*/ 152400 w 304800"/>
                <a:gd name="connsiteY1" fmla="*/ 304800 h 304800"/>
                <a:gd name="connsiteX2" fmla="*/ 0 w 304800"/>
                <a:gd name="connsiteY2" fmla="*/ 152400 h 304800"/>
                <a:gd name="connsiteX3" fmla="*/ 152400 w 304800"/>
                <a:gd name="connsiteY3" fmla="*/ 0 h 304800"/>
                <a:gd name="connsiteX4" fmla="*/ 304800 w 304800"/>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152400"/>
                  </a:moveTo>
                  <a:cubicBezTo>
                    <a:pt x="304800" y="236568"/>
                    <a:pt x="236568" y="304800"/>
                    <a:pt x="152400" y="304800"/>
                  </a:cubicBezTo>
                  <a:cubicBezTo>
                    <a:pt x="68232" y="304800"/>
                    <a:pt x="0" y="236568"/>
                    <a:pt x="0" y="152400"/>
                  </a:cubicBezTo>
                  <a:cubicBezTo>
                    <a:pt x="0" y="68232"/>
                    <a:pt x="68232" y="0"/>
                    <a:pt x="152400" y="0"/>
                  </a:cubicBezTo>
                  <a:cubicBezTo>
                    <a:pt x="236568" y="0"/>
                    <a:pt x="304800" y="68232"/>
                    <a:pt x="304800" y="152400"/>
                  </a:cubicBezTo>
                  <a:close/>
                </a:path>
              </a:pathLst>
            </a:custGeom>
            <a:solidFill>
              <a:srgbClr val="000000"/>
            </a:solidFill>
            <a:ln w="9525" cap="flat">
              <a:noFill/>
              <a:prstDash val="solid"/>
              <a:miter/>
            </a:ln>
          </p:spPr>
          <p:txBody>
            <a:bodyPr rtlCol="0" anchor="ctr"/>
            <a:lstStyle/>
            <a:p>
              <a:pPr defTabSz="685828">
                <a:defRPr/>
              </a:pPr>
              <a:endParaRPr lang="en-US" sz="1324" kern="0">
                <a:solidFill>
                  <a:srgbClr val="3C3C41"/>
                </a:solidFill>
                <a:latin typeface="Segoe UI"/>
              </a:endParaRPr>
            </a:p>
          </p:txBody>
        </p:sp>
        <p:sp>
          <p:nvSpPr>
            <p:cNvPr id="127" name="Freeform: Shape 94">
              <a:extLst>
                <a:ext uri="{FF2B5EF4-FFF2-40B4-BE49-F238E27FC236}">
                  <a16:creationId xmlns:a16="http://schemas.microsoft.com/office/drawing/2014/main" id="{5DB1E7B0-26D5-46E5-BCC4-C1BC82E21451}"/>
                </a:ext>
              </a:extLst>
            </p:cNvPr>
            <p:cNvSpPr/>
            <p:nvPr/>
          </p:nvSpPr>
          <p:spPr>
            <a:xfrm>
              <a:off x="5608637" y="3268662"/>
              <a:ext cx="609600" cy="304800"/>
            </a:xfrm>
            <a:custGeom>
              <a:avLst/>
              <a:gdLst>
                <a:gd name="connsiteX0" fmla="*/ 0 w 609600"/>
                <a:gd name="connsiteY0" fmla="*/ 304800 h 304800"/>
                <a:gd name="connsiteX1" fmla="*/ 304800 w 609600"/>
                <a:gd name="connsiteY1" fmla="*/ 0 h 304800"/>
                <a:gd name="connsiteX2" fmla="*/ 609600 w 609600"/>
                <a:gd name="connsiteY2" fmla="*/ 304800 h 304800"/>
                <a:gd name="connsiteX3" fmla="*/ 0 w 609600"/>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609600" h="304800">
                  <a:moveTo>
                    <a:pt x="0" y="304800"/>
                  </a:moveTo>
                  <a:cubicBezTo>
                    <a:pt x="0" y="136208"/>
                    <a:pt x="136208" y="0"/>
                    <a:pt x="304800" y="0"/>
                  </a:cubicBezTo>
                  <a:cubicBezTo>
                    <a:pt x="473393" y="0"/>
                    <a:pt x="609600" y="136208"/>
                    <a:pt x="609600" y="304800"/>
                  </a:cubicBezTo>
                  <a:lnTo>
                    <a:pt x="0" y="304800"/>
                  </a:lnTo>
                  <a:close/>
                </a:path>
              </a:pathLst>
            </a:custGeom>
            <a:solidFill>
              <a:srgbClr val="000000"/>
            </a:solidFill>
            <a:ln w="9525" cap="flat">
              <a:noFill/>
              <a:prstDash val="solid"/>
              <a:miter/>
            </a:ln>
          </p:spPr>
          <p:txBody>
            <a:bodyPr rtlCol="0" anchor="ctr"/>
            <a:lstStyle/>
            <a:p>
              <a:pPr defTabSz="685828">
                <a:defRPr/>
              </a:pPr>
              <a:endParaRPr lang="en-US" sz="1324" kern="0">
                <a:solidFill>
                  <a:srgbClr val="3C3C41"/>
                </a:solidFill>
                <a:latin typeface="Segoe UI"/>
              </a:endParaRPr>
            </a:p>
          </p:txBody>
        </p:sp>
        <p:sp>
          <p:nvSpPr>
            <p:cNvPr id="128" name="Freeform: Shape 95">
              <a:extLst>
                <a:ext uri="{FF2B5EF4-FFF2-40B4-BE49-F238E27FC236}">
                  <a16:creationId xmlns:a16="http://schemas.microsoft.com/office/drawing/2014/main" id="{98543E21-C083-4883-888F-86AD1A33B25E}"/>
                </a:ext>
              </a:extLst>
            </p:cNvPr>
            <p:cNvSpPr/>
            <p:nvPr/>
          </p:nvSpPr>
          <p:spPr>
            <a:xfrm>
              <a:off x="6294437" y="3459162"/>
              <a:ext cx="533400" cy="114300"/>
            </a:xfrm>
            <a:custGeom>
              <a:avLst/>
              <a:gdLst>
                <a:gd name="connsiteX0" fmla="*/ 0 w 533400"/>
                <a:gd name="connsiteY0" fmla="*/ 0 h 114300"/>
                <a:gd name="connsiteX1" fmla="*/ 533400 w 533400"/>
                <a:gd name="connsiteY1" fmla="*/ 0 h 114300"/>
                <a:gd name="connsiteX2" fmla="*/ 533400 w 533400"/>
                <a:gd name="connsiteY2" fmla="*/ 114300 h 114300"/>
                <a:gd name="connsiteX3" fmla="*/ 0 w 5334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533400" h="114300">
                  <a:moveTo>
                    <a:pt x="0" y="0"/>
                  </a:moveTo>
                  <a:lnTo>
                    <a:pt x="533400" y="0"/>
                  </a:lnTo>
                  <a:lnTo>
                    <a:pt x="533400" y="114300"/>
                  </a:lnTo>
                  <a:lnTo>
                    <a:pt x="0" y="114300"/>
                  </a:lnTo>
                  <a:close/>
                </a:path>
              </a:pathLst>
            </a:custGeom>
            <a:solidFill>
              <a:srgbClr val="0078D3"/>
            </a:solidFill>
            <a:ln w="9525" cap="flat">
              <a:noFill/>
              <a:prstDash val="solid"/>
              <a:miter/>
            </a:ln>
          </p:spPr>
          <p:txBody>
            <a:bodyPr rtlCol="0" anchor="ctr"/>
            <a:lstStyle/>
            <a:p>
              <a:pPr defTabSz="685828">
                <a:defRPr/>
              </a:pPr>
              <a:endParaRPr lang="en-US" sz="1324" kern="0">
                <a:solidFill>
                  <a:srgbClr val="3C3C41"/>
                </a:solidFill>
                <a:latin typeface="Segoe UI"/>
              </a:endParaRPr>
            </a:p>
          </p:txBody>
        </p:sp>
      </p:grpSp>
      <p:sp>
        <p:nvSpPr>
          <p:cNvPr id="101" name="Content Placeholder 5">
            <a:extLst>
              <a:ext uri="{FF2B5EF4-FFF2-40B4-BE49-F238E27FC236}">
                <a16:creationId xmlns:a16="http://schemas.microsoft.com/office/drawing/2014/main" id="{8069B5C0-6131-4475-B7F3-EDD92BE610F1}"/>
              </a:ext>
            </a:extLst>
          </p:cNvPr>
          <p:cNvSpPr>
            <a:spLocks noGrp="1"/>
          </p:cNvSpPr>
          <p:nvPr>
            <p:ph sz="quarter" idx="13"/>
          </p:nvPr>
        </p:nvSpPr>
        <p:spPr>
          <a:xfrm>
            <a:off x="332609" y="1059817"/>
            <a:ext cx="4940953" cy="3030141"/>
          </a:xfrm>
        </p:spPr>
        <p:txBody>
          <a:bodyPr/>
          <a:lstStyle/>
          <a:p>
            <a:pPr lvl="3">
              <a:lnSpc>
                <a:spcPct val="150000"/>
              </a:lnSpc>
            </a:pPr>
            <a:r>
              <a:rPr lang="en-US" sz="1400" dirty="0"/>
              <a:t>It is a </a:t>
            </a:r>
            <a:r>
              <a:rPr lang="en-US" sz="1400" dirty="0">
                <a:solidFill>
                  <a:schemeClr val="tx2"/>
                </a:solidFill>
                <a:latin typeface="+mj-lt"/>
              </a:rPr>
              <a:t>comprehensive VMware environment on dedicated Azure infrastructure</a:t>
            </a:r>
            <a:r>
              <a:rPr lang="en-US" sz="1400" dirty="0">
                <a:solidFill>
                  <a:schemeClr val="tx2"/>
                </a:solidFill>
              </a:rPr>
              <a:t>. </a:t>
            </a:r>
            <a:r>
              <a:rPr lang="en-US" sz="1400" dirty="0"/>
              <a:t>Built by Microsoft.</a:t>
            </a:r>
          </a:p>
          <a:p>
            <a:pPr lvl="3">
              <a:lnSpc>
                <a:spcPct val="150000"/>
              </a:lnSpc>
            </a:pPr>
            <a:endParaRPr lang="en-US" sz="1400" dirty="0"/>
          </a:p>
          <a:p>
            <a:pPr lvl="3">
              <a:lnSpc>
                <a:spcPct val="150000"/>
              </a:lnSpc>
            </a:pPr>
            <a:r>
              <a:rPr lang="en-US" sz="1400" dirty="0"/>
              <a:t>It runs </a:t>
            </a:r>
            <a:r>
              <a:rPr lang="en-US" sz="1400" dirty="0">
                <a:solidFill>
                  <a:schemeClr val="tx2"/>
                </a:solidFill>
                <a:latin typeface="+mj-lt"/>
              </a:rPr>
              <a:t>your VMware workloads natively on Azure</a:t>
            </a:r>
            <a:r>
              <a:rPr lang="en-US" sz="1400" dirty="0">
                <a:solidFill>
                  <a:schemeClr val="tx2"/>
                </a:solidFill>
              </a:rPr>
              <a:t>, </a:t>
            </a:r>
            <a:r>
              <a:rPr lang="en-US" sz="1400" dirty="0"/>
              <a:t>supported and operated by Microsoft.</a:t>
            </a:r>
          </a:p>
          <a:p>
            <a:pPr lvl="3">
              <a:lnSpc>
                <a:spcPct val="150000"/>
              </a:lnSpc>
            </a:pPr>
            <a:endParaRPr lang="en-US" sz="1400" dirty="0"/>
          </a:p>
          <a:p>
            <a:pPr lvl="3">
              <a:lnSpc>
                <a:spcPct val="150000"/>
              </a:lnSpc>
            </a:pPr>
            <a:r>
              <a:rPr lang="en-US" sz="1400" dirty="0"/>
              <a:t>It allows</a:t>
            </a:r>
            <a:r>
              <a:rPr lang="en-US" sz="1400" dirty="0">
                <a:solidFill>
                  <a:schemeClr val="tx2"/>
                </a:solidFill>
              </a:rPr>
              <a:t> </a:t>
            </a:r>
            <a:r>
              <a:rPr lang="en-US" sz="1400" dirty="0">
                <a:solidFill>
                  <a:schemeClr val="tx2"/>
                </a:solidFill>
                <a:latin typeface="+mj-lt"/>
              </a:rPr>
              <a:t>you to manage, and secure applications across VMware environments and Microsoft Azure </a:t>
            </a:r>
            <a:r>
              <a:rPr lang="en-US" sz="1400" dirty="0"/>
              <a:t>with a consistent operating framework.</a:t>
            </a:r>
          </a:p>
          <a:p>
            <a:pPr lvl="3">
              <a:lnSpc>
                <a:spcPct val="150000"/>
              </a:lnSpc>
            </a:pPr>
            <a:endParaRPr lang="en-US" sz="1400" dirty="0"/>
          </a:p>
        </p:txBody>
      </p:sp>
      <p:grpSp>
        <p:nvGrpSpPr>
          <p:cNvPr id="3" name="Group 2">
            <a:extLst>
              <a:ext uri="{FF2B5EF4-FFF2-40B4-BE49-F238E27FC236}">
                <a16:creationId xmlns:a16="http://schemas.microsoft.com/office/drawing/2014/main" id="{66698456-FA17-4D25-8B66-EA15EEB3D043}"/>
              </a:ext>
            </a:extLst>
          </p:cNvPr>
          <p:cNvGrpSpPr>
            <a:grpSpLocks noChangeAspect="1"/>
          </p:cNvGrpSpPr>
          <p:nvPr/>
        </p:nvGrpSpPr>
        <p:grpSpPr>
          <a:xfrm>
            <a:off x="6909752" y="2605757"/>
            <a:ext cx="359370" cy="356465"/>
            <a:chOff x="6287902" y="5967752"/>
            <a:chExt cx="685800" cy="685800"/>
          </a:xfrm>
        </p:grpSpPr>
        <p:sp>
          <p:nvSpPr>
            <p:cNvPr id="129" name="Freeform: Shape 128">
              <a:extLst>
                <a:ext uri="{FF2B5EF4-FFF2-40B4-BE49-F238E27FC236}">
                  <a16:creationId xmlns:a16="http://schemas.microsoft.com/office/drawing/2014/main" id="{811D7E45-DFCB-482B-BCA9-9C3947945546}"/>
                </a:ext>
              </a:extLst>
            </p:cNvPr>
            <p:cNvSpPr/>
            <p:nvPr/>
          </p:nvSpPr>
          <p:spPr>
            <a:xfrm>
              <a:off x="6287902" y="6348752"/>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chemeClr val="tx2"/>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30" name="Freeform: Shape 129">
              <a:extLst>
                <a:ext uri="{FF2B5EF4-FFF2-40B4-BE49-F238E27FC236}">
                  <a16:creationId xmlns:a16="http://schemas.microsoft.com/office/drawing/2014/main" id="{F8DF29DF-06C9-4AC4-B660-691CE9D8593F}"/>
                </a:ext>
              </a:extLst>
            </p:cNvPr>
            <p:cNvSpPr/>
            <p:nvPr/>
          </p:nvSpPr>
          <p:spPr>
            <a:xfrm>
              <a:off x="6478402" y="6348752"/>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chemeClr val="tx2"/>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31" name="Freeform: Shape 130">
              <a:extLst>
                <a:ext uri="{FF2B5EF4-FFF2-40B4-BE49-F238E27FC236}">
                  <a16:creationId xmlns:a16="http://schemas.microsoft.com/office/drawing/2014/main" id="{0920F7B3-4234-4D78-97F4-9F9CE94F2626}"/>
                </a:ext>
              </a:extLst>
            </p:cNvPr>
            <p:cNvSpPr/>
            <p:nvPr/>
          </p:nvSpPr>
          <p:spPr>
            <a:xfrm>
              <a:off x="6287902" y="6539252"/>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chemeClr val="tx2"/>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32" name="Freeform: Shape 131">
              <a:extLst>
                <a:ext uri="{FF2B5EF4-FFF2-40B4-BE49-F238E27FC236}">
                  <a16:creationId xmlns:a16="http://schemas.microsoft.com/office/drawing/2014/main" id="{9BE347A2-FEF3-4690-8B54-6E0D35F6F9E3}"/>
                </a:ext>
              </a:extLst>
            </p:cNvPr>
            <p:cNvSpPr/>
            <p:nvPr/>
          </p:nvSpPr>
          <p:spPr>
            <a:xfrm>
              <a:off x="6478402" y="6539252"/>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chemeClr val="tx2"/>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33" name="Freeform: Shape 132">
              <a:extLst>
                <a:ext uri="{FF2B5EF4-FFF2-40B4-BE49-F238E27FC236}">
                  <a16:creationId xmlns:a16="http://schemas.microsoft.com/office/drawing/2014/main" id="{A3C63AAD-68F7-4D55-9BE2-B1FDAB95767A}"/>
                </a:ext>
              </a:extLst>
            </p:cNvPr>
            <p:cNvSpPr/>
            <p:nvPr/>
          </p:nvSpPr>
          <p:spPr>
            <a:xfrm>
              <a:off x="6668902" y="6348752"/>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chemeClr val="accent5"/>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34" name="Freeform: Shape 133">
              <a:extLst>
                <a:ext uri="{FF2B5EF4-FFF2-40B4-BE49-F238E27FC236}">
                  <a16:creationId xmlns:a16="http://schemas.microsoft.com/office/drawing/2014/main" id="{D4F92DCA-D042-4459-9CD5-D3EA7C0BD030}"/>
                </a:ext>
              </a:extLst>
            </p:cNvPr>
            <p:cNvSpPr/>
            <p:nvPr/>
          </p:nvSpPr>
          <p:spPr>
            <a:xfrm>
              <a:off x="6287902" y="6158252"/>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chemeClr val="tx2"/>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36" name="Freeform: Shape 135">
              <a:extLst>
                <a:ext uri="{FF2B5EF4-FFF2-40B4-BE49-F238E27FC236}">
                  <a16:creationId xmlns:a16="http://schemas.microsoft.com/office/drawing/2014/main" id="{1DA509EE-810A-412E-A000-EE85F02E1D67}"/>
                </a:ext>
              </a:extLst>
            </p:cNvPr>
            <p:cNvSpPr/>
            <p:nvPr/>
          </p:nvSpPr>
          <p:spPr>
            <a:xfrm>
              <a:off x="6478402" y="6158252"/>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chemeClr val="accent5"/>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37" name="Freeform: Shape 136">
              <a:extLst>
                <a:ext uri="{FF2B5EF4-FFF2-40B4-BE49-F238E27FC236}">
                  <a16:creationId xmlns:a16="http://schemas.microsoft.com/office/drawing/2014/main" id="{C78A6794-6203-40D7-A4A2-16876046280F}"/>
                </a:ext>
              </a:extLst>
            </p:cNvPr>
            <p:cNvSpPr/>
            <p:nvPr/>
          </p:nvSpPr>
          <p:spPr>
            <a:xfrm>
              <a:off x="6287902" y="5967752"/>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chemeClr val="accent5"/>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38" name="Freeform: Shape 137">
              <a:extLst>
                <a:ext uri="{FF2B5EF4-FFF2-40B4-BE49-F238E27FC236}">
                  <a16:creationId xmlns:a16="http://schemas.microsoft.com/office/drawing/2014/main" id="{A6161088-836C-44EB-BE24-F75761997335}"/>
                </a:ext>
              </a:extLst>
            </p:cNvPr>
            <p:cNvSpPr/>
            <p:nvPr/>
          </p:nvSpPr>
          <p:spPr>
            <a:xfrm>
              <a:off x="6668902" y="6539252"/>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chemeClr val="tx2"/>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39" name="Freeform: Shape 138">
              <a:extLst>
                <a:ext uri="{FF2B5EF4-FFF2-40B4-BE49-F238E27FC236}">
                  <a16:creationId xmlns:a16="http://schemas.microsoft.com/office/drawing/2014/main" id="{93D1B482-85A8-48A3-B9A8-BF7ADA1DE15E}"/>
                </a:ext>
              </a:extLst>
            </p:cNvPr>
            <p:cNvSpPr/>
            <p:nvPr/>
          </p:nvSpPr>
          <p:spPr>
            <a:xfrm>
              <a:off x="6859402" y="6539252"/>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chemeClr val="accent5"/>
            </a:solidFill>
            <a:ln w="9525" cap="flat">
              <a:noFill/>
              <a:prstDash val="solid"/>
              <a:miter/>
            </a:ln>
          </p:spPr>
          <p:txBody>
            <a:bodyPr rtlCol="0" anchor="ctr"/>
            <a:lstStyle/>
            <a:p>
              <a:pPr defTabSz="685828">
                <a:defRPr/>
              </a:pPr>
              <a:endParaRPr lang="en-US" sz="1324">
                <a:solidFill>
                  <a:srgbClr val="3C3C41"/>
                </a:solidFill>
                <a:latin typeface="Segoe UI"/>
              </a:endParaRPr>
            </a:p>
          </p:txBody>
        </p:sp>
      </p:grpSp>
      <p:grpSp>
        <p:nvGrpSpPr>
          <p:cNvPr id="4" name="Group 3">
            <a:extLst>
              <a:ext uri="{FF2B5EF4-FFF2-40B4-BE49-F238E27FC236}">
                <a16:creationId xmlns:a16="http://schemas.microsoft.com/office/drawing/2014/main" id="{DBFD2AF4-E89A-4773-A457-498ED7B0546B}"/>
              </a:ext>
            </a:extLst>
          </p:cNvPr>
          <p:cNvGrpSpPr/>
          <p:nvPr/>
        </p:nvGrpSpPr>
        <p:grpSpPr>
          <a:xfrm>
            <a:off x="6164373" y="2084915"/>
            <a:ext cx="1097197" cy="328247"/>
            <a:chOff x="8364618" y="2911047"/>
            <a:chExt cx="1581526" cy="476999"/>
          </a:xfrm>
        </p:grpSpPr>
        <p:grpSp>
          <p:nvGrpSpPr>
            <p:cNvPr id="141" name="Group 140">
              <a:extLst>
                <a:ext uri="{FF2B5EF4-FFF2-40B4-BE49-F238E27FC236}">
                  <a16:creationId xmlns:a16="http://schemas.microsoft.com/office/drawing/2014/main" id="{74920945-D46B-40AC-BBC4-6B75B5E72090}"/>
                </a:ext>
              </a:extLst>
            </p:cNvPr>
            <p:cNvGrpSpPr>
              <a:grpSpLocks noChangeAspect="1"/>
            </p:cNvGrpSpPr>
            <p:nvPr/>
          </p:nvGrpSpPr>
          <p:grpSpPr>
            <a:xfrm>
              <a:off x="8364618" y="2911047"/>
              <a:ext cx="238500" cy="476999"/>
              <a:chOff x="5068138" y="4939587"/>
              <a:chExt cx="609600" cy="1219200"/>
            </a:xfrm>
          </p:grpSpPr>
          <p:sp>
            <p:nvSpPr>
              <p:cNvPr id="183" name="Freeform: Shape 182">
                <a:extLst>
                  <a:ext uri="{FF2B5EF4-FFF2-40B4-BE49-F238E27FC236}">
                    <a16:creationId xmlns:a16="http://schemas.microsoft.com/office/drawing/2014/main" id="{68CFC5DA-A522-4AFE-B90A-0EE344783B04}"/>
                  </a:ext>
                </a:extLst>
              </p:cNvPr>
              <p:cNvSpPr/>
              <p:nvPr/>
            </p:nvSpPr>
            <p:spPr>
              <a:xfrm>
                <a:off x="5068138" y="4939587"/>
                <a:ext cx="609600" cy="1219200"/>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84" name="Freeform: Shape 183">
                <a:extLst>
                  <a:ext uri="{FF2B5EF4-FFF2-40B4-BE49-F238E27FC236}">
                    <a16:creationId xmlns:a16="http://schemas.microsoft.com/office/drawing/2014/main" id="{564493E8-DD1E-4DC9-9365-F083F6B9271C}"/>
                  </a:ext>
                </a:extLst>
              </p:cNvPr>
              <p:cNvSpPr/>
              <p:nvPr/>
            </p:nvSpPr>
            <p:spPr>
              <a:xfrm>
                <a:off x="5144338" y="5815887"/>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85" name="Freeform: Shape 184">
                <a:extLst>
                  <a:ext uri="{FF2B5EF4-FFF2-40B4-BE49-F238E27FC236}">
                    <a16:creationId xmlns:a16="http://schemas.microsoft.com/office/drawing/2014/main" id="{D9A01338-BFAA-42F1-90B9-E2B59803DC26}"/>
                  </a:ext>
                </a:extLst>
              </p:cNvPr>
              <p:cNvSpPr/>
              <p:nvPr/>
            </p:nvSpPr>
            <p:spPr>
              <a:xfrm>
                <a:off x="5144338" y="5053887"/>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86" name="Freeform: Shape 185">
                <a:extLst>
                  <a:ext uri="{FF2B5EF4-FFF2-40B4-BE49-F238E27FC236}">
                    <a16:creationId xmlns:a16="http://schemas.microsoft.com/office/drawing/2014/main" id="{88C88358-5C92-43E6-8289-4B1D707E444F}"/>
                  </a:ext>
                </a:extLst>
              </p:cNvPr>
              <p:cNvSpPr/>
              <p:nvPr/>
            </p:nvSpPr>
            <p:spPr>
              <a:xfrm>
                <a:off x="5144338" y="5968287"/>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87" name="Freeform: Shape 186">
                <a:extLst>
                  <a:ext uri="{FF2B5EF4-FFF2-40B4-BE49-F238E27FC236}">
                    <a16:creationId xmlns:a16="http://schemas.microsoft.com/office/drawing/2014/main" id="{F5847DA4-9465-4CBE-B4C2-590CE8AED421}"/>
                  </a:ext>
                </a:extLst>
              </p:cNvPr>
              <p:cNvSpPr/>
              <p:nvPr/>
            </p:nvSpPr>
            <p:spPr>
              <a:xfrm>
                <a:off x="5249113" y="5377737"/>
                <a:ext cx="171450" cy="171450"/>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chemeClr val="accent5"/>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88" name="Freeform: Shape 187">
                <a:extLst>
                  <a:ext uri="{FF2B5EF4-FFF2-40B4-BE49-F238E27FC236}">
                    <a16:creationId xmlns:a16="http://schemas.microsoft.com/office/drawing/2014/main" id="{5F107925-AF1F-44B4-9E74-D2BFE75DC1FF}"/>
                  </a:ext>
                </a:extLst>
              </p:cNvPr>
              <p:cNvSpPr/>
              <p:nvPr/>
            </p:nvSpPr>
            <p:spPr>
              <a:xfrm>
                <a:off x="5220538" y="5472987"/>
                <a:ext cx="304800" cy="76200"/>
              </a:xfrm>
              <a:custGeom>
                <a:avLst/>
                <a:gdLst>
                  <a:gd name="connsiteX0" fmla="*/ 267653 w 304800"/>
                  <a:gd name="connsiteY0" fmla="*/ 76200 h 76200"/>
                  <a:gd name="connsiteX1" fmla="*/ 37147 w 304800"/>
                  <a:gd name="connsiteY1" fmla="*/ 76200 h 76200"/>
                  <a:gd name="connsiteX2" fmla="*/ 0 w 304800"/>
                  <a:gd name="connsiteY2" fmla="*/ 39052 h 76200"/>
                  <a:gd name="connsiteX3" fmla="*/ 0 w 304800"/>
                  <a:gd name="connsiteY3" fmla="*/ 37148 h 76200"/>
                  <a:gd name="connsiteX4" fmla="*/ 37147 w 304800"/>
                  <a:gd name="connsiteY4" fmla="*/ 0 h 76200"/>
                  <a:gd name="connsiteX5" fmla="*/ 267653 w 304800"/>
                  <a:gd name="connsiteY5" fmla="*/ 0 h 76200"/>
                  <a:gd name="connsiteX6" fmla="*/ 304800 w 304800"/>
                  <a:gd name="connsiteY6" fmla="*/ 37148 h 76200"/>
                  <a:gd name="connsiteX7" fmla="*/ 304800 w 304800"/>
                  <a:gd name="connsiteY7" fmla="*/ 39052 h 76200"/>
                  <a:gd name="connsiteX8" fmla="*/ 267653 w 304800"/>
                  <a:gd name="connsiteY8" fmla="*/ 762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0" h="76200">
                    <a:moveTo>
                      <a:pt x="267653" y="76200"/>
                    </a:moveTo>
                    <a:lnTo>
                      <a:pt x="37147" y="76200"/>
                    </a:lnTo>
                    <a:cubicBezTo>
                      <a:pt x="16193" y="76200"/>
                      <a:pt x="0" y="60007"/>
                      <a:pt x="0" y="39052"/>
                    </a:cubicBezTo>
                    <a:lnTo>
                      <a:pt x="0" y="37148"/>
                    </a:lnTo>
                    <a:cubicBezTo>
                      <a:pt x="0" y="16193"/>
                      <a:pt x="16193" y="0"/>
                      <a:pt x="37147" y="0"/>
                    </a:cubicBezTo>
                    <a:lnTo>
                      <a:pt x="267653" y="0"/>
                    </a:lnTo>
                    <a:cubicBezTo>
                      <a:pt x="288608" y="0"/>
                      <a:pt x="304800" y="16193"/>
                      <a:pt x="304800" y="37148"/>
                    </a:cubicBezTo>
                    <a:lnTo>
                      <a:pt x="304800" y="39052"/>
                    </a:lnTo>
                    <a:cubicBezTo>
                      <a:pt x="304800" y="60007"/>
                      <a:pt x="288608" y="76200"/>
                      <a:pt x="267653" y="76200"/>
                    </a:cubicBezTo>
                    <a:close/>
                  </a:path>
                </a:pathLst>
              </a:custGeom>
              <a:solidFill>
                <a:schemeClr val="accent5"/>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89" name="Freeform: Shape 188">
                <a:extLst>
                  <a:ext uri="{FF2B5EF4-FFF2-40B4-BE49-F238E27FC236}">
                    <a16:creationId xmlns:a16="http://schemas.microsoft.com/office/drawing/2014/main" id="{70ECCA97-3E7A-46A9-A0CB-7D6FF02D695F}"/>
                  </a:ext>
                </a:extLst>
              </p:cNvPr>
              <p:cNvSpPr/>
              <p:nvPr/>
            </p:nvSpPr>
            <p:spPr>
              <a:xfrm>
                <a:off x="5363413" y="5415837"/>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solidFill>
                <a:schemeClr val="accent5"/>
              </a:solidFill>
              <a:ln w="9525" cap="flat">
                <a:noFill/>
                <a:prstDash val="solid"/>
                <a:miter/>
              </a:ln>
            </p:spPr>
            <p:txBody>
              <a:bodyPr rtlCol="0" anchor="ctr"/>
              <a:lstStyle/>
              <a:p>
                <a:pPr defTabSz="685828">
                  <a:defRPr/>
                </a:pPr>
                <a:endParaRPr lang="en-US" sz="1324">
                  <a:solidFill>
                    <a:srgbClr val="3C3C41"/>
                  </a:solidFill>
                  <a:latin typeface="Segoe UI"/>
                </a:endParaRPr>
              </a:p>
            </p:txBody>
          </p:sp>
        </p:grpSp>
        <p:grpSp>
          <p:nvGrpSpPr>
            <p:cNvPr id="142" name="Group 141">
              <a:extLst>
                <a:ext uri="{FF2B5EF4-FFF2-40B4-BE49-F238E27FC236}">
                  <a16:creationId xmlns:a16="http://schemas.microsoft.com/office/drawing/2014/main" id="{3D1FC617-0525-409C-84DC-760D7D74C6CD}"/>
                </a:ext>
              </a:extLst>
            </p:cNvPr>
            <p:cNvGrpSpPr>
              <a:grpSpLocks noChangeAspect="1"/>
            </p:cNvGrpSpPr>
            <p:nvPr/>
          </p:nvGrpSpPr>
          <p:grpSpPr>
            <a:xfrm>
              <a:off x="8633223" y="2911047"/>
              <a:ext cx="238500" cy="476999"/>
              <a:chOff x="5068138" y="4939587"/>
              <a:chExt cx="609600" cy="1219200"/>
            </a:xfrm>
          </p:grpSpPr>
          <p:sp>
            <p:nvSpPr>
              <p:cNvPr id="176" name="Freeform: Shape 175">
                <a:extLst>
                  <a:ext uri="{FF2B5EF4-FFF2-40B4-BE49-F238E27FC236}">
                    <a16:creationId xmlns:a16="http://schemas.microsoft.com/office/drawing/2014/main" id="{6F830757-9443-42FF-910F-5A70800BF98B}"/>
                  </a:ext>
                </a:extLst>
              </p:cNvPr>
              <p:cNvSpPr/>
              <p:nvPr/>
            </p:nvSpPr>
            <p:spPr>
              <a:xfrm>
                <a:off x="5068138" y="4939587"/>
                <a:ext cx="609600" cy="1219200"/>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77" name="Freeform: Shape 176">
                <a:extLst>
                  <a:ext uri="{FF2B5EF4-FFF2-40B4-BE49-F238E27FC236}">
                    <a16:creationId xmlns:a16="http://schemas.microsoft.com/office/drawing/2014/main" id="{94AE9D7A-6E3F-4E63-BA27-CF5595F9A9A3}"/>
                  </a:ext>
                </a:extLst>
              </p:cNvPr>
              <p:cNvSpPr/>
              <p:nvPr/>
            </p:nvSpPr>
            <p:spPr>
              <a:xfrm>
                <a:off x="5144338" y="5815887"/>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78" name="Freeform: Shape 177">
                <a:extLst>
                  <a:ext uri="{FF2B5EF4-FFF2-40B4-BE49-F238E27FC236}">
                    <a16:creationId xmlns:a16="http://schemas.microsoft.com/office/drawing/2014/main" id="{92B917D9-D504-4134-BA81-40CE46E21DF4}"/>
                  </a:ext>
                </a:extLst>
              </p:cNvPr>
              <p:cNvSpPr/>
              <p:nvPr/>
            </p:nvSpPr>
            <p:spPr>
              <a:xfrm>
                <a:off x="5144338" y="5053887"/>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79" name="Freeform: Shape 178">
                <a:extLst>
                  <a:ext uri="{FF2B5EF4-FFF2-40B4-BE49-F238E27FC236}">
                    <a16:creationId xmlns:a16="http://schemas.microsoft.com/office/drawing/2014/main" id="{88E56AE3-08B9-4D47-AB84-2DF8AC6B9987}"/>
                  </a:ext>
                </a:extLst>
              </p:cNvPr>
              <p:cNvSpPr/>
              <p:nvPr/>
            </p:nvSpPr>
            <p:spPr>
              <a:xfrm>
                <a:off x="5144338" y="5968287"/>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80" name="Freeform: Shape 179">
                <a:extLst>
                  <a:ext uri="{FF2B5EF4-FFF2-40B4-BE49-F238E27FC236}">
                    <a16:creationId xmlns:a16="http://schemas.microsoft.com/office/drawing/2014/main" id="{26FB4587-7E56-47E0-9A58-68756ABA09C6}"/>
                  </a:ext>
                </a:extLst>
              </p:cNvPr>
              <p:cNvSpPr/>
              <p:nvPr/>
            </p:nvSpPr>
            <p:spPr>
              <a:xfrm>
                <a:off x="5249113" y="5377737"/>
                <a:ext cx="171450" cy="171450"/>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chemeClr val="accent5"/>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81" name="Freeform: Shape 180">
                <a:extLst>
                  <a:ext uri="{FF2B5EF4-FFF2-40B4-BE49-F238E27FC236}">
                    <a16:creationId xmlns:a16="http://schemas.microsoft.com/office/drawing/2014/main" id="{4A1E1EF3-BC0C-4CB0-AE79-9C4E01BBBAB7}"/>
                  </a:ext>
                </a:extLst>
              </p:cNvPr>
              <p:cNvSpPr/>
              <p:nvPr/>
            </p:nvSpPr>
            <p:spPr>
              <a:xfrm>
                <a:off x="5220538" y="5472987"/>
                <a:ext cx="304800" cy="76200"/>
              </a:xfrm>
              <a:custGeom>
                <a:avLst/>
                <a:gdLst>
                  <a:gd name="connsiteX0" fmla="*/ 267653 w 304800"/>
                  <a:gd name="connsiteY0" fmla="*/ 76200 h 76200"/>
                  <a:gd name="connsiteX1" fmla="*/ 37147 w 304800"/>
                  <a:gd name="connsiteY1" fmla="*/ 76200 h 76200"/>
                  <a:gd name="connsiteX2" fmla="*/ 0 w 304800"/>
                  <a:gd name="connsiteY2" fmla="*/ 39052 h 76200"/>
                  <a:gd name="connsiteX3" fmla="*/ 0 w 304800"/>
                  <a:gd name="connsiteY3" fmla="*/ 37148 h 76200"/>
                  <a:gd name="connsiteX4" fmla="*/ 37147 w 304800"/>
                  <a:gd name="connsiteY4" fmla="*/ 0 h 76200"/>
                  <a:gd name="connsiteX5" fmla="*/ 267653 w 304800"/>
                  <a:gd name="connsiteY5" fmla="*/ 0 h 76200"/>
                  <a:gd name="connsiteX6" fmla="*/ 304800 w 304800"/>
                  <a:gd name="connsiteY6" fmla="*/ 37148 h 76200"/>
                  <a:gd name="connsiteX7" fmla="*/ 304800 w 304800"/>
                  <a:gd name="connsiteY7" fmla="*/ 39052 h 76200"/>
                  <a:gd name="connsiteX8" fmla="*/ 267653 w 304800"/>
                  <a:gd name="connsiteY8" fmla="*/ 762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0" h="76200">
                    <a:moveTo>
                      <a:pt x="267653" y="76200"/>
                    </a:moveTo>
                    <a:lnTo>
                      <a:pt x="37147" y="76200"/>
                    </a:lnTo>
                    <a:cubicBezTo>
                      <a:pt x="16193" y="76200"/>
                      <a:pt x="0" y="60007"/>
                      <a:pt x="0" y="39052"/>
                    </a:cubicBezTo>
                    <a:lnTo>
                      <a:pt x="0" y="37148"/>
                    </a:lnTo>
                    <a:cubicBezTo>
                      <a:pt x="0" y="16193"/>
                      <a:pt x="16193" y="0"/>
                      <a:pt x="37147" y="0"/>
                    </a:cubicBezTo>
                    <a:lnTo>
                      <a:pt x="267653" y="0"/>
                    </a:lnTo>
                    <a:cubicBezTo>
                      <a:pt x="288608" y="0"/>
                      <a:pt x="304800" y="16193"/>
                      <a:pt x="304800" y="37148"/>
                    </a:cubicBezTo>
                    <a:lnTo>
                      <a:pt x="304800" y="39052"/>
                    </a:lnTo>
                    <a:cubicBezTo>
                      <a:pt x="304800" y="60007"/>
                      <a:pt x="288608" y="76200"/>
                      <a:pt x="267653" y="76200"/>
                    </a:cubicBezTo>
                    <a:close/>
                  </a:path>
                </a:pathLst>
              </a:custGeom>
              <a:solidFill>
                <a:schemeClr val="accent5"/>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82" name="Freeform: Shape 181">
                <a:extLst>
                  <a:ext uri="{FF2B5EF4-FFF2-40B4-BE49-F238E27FC236}">
                    <a16:creationId xmlns:a16="http://schemas.microsoft.com/office/drawing/2014/main" id="{3805C71E-18DB-4C55-A889-1C94A419D001}"/>
                  </a:ext>
                </a:extLst>
              </p:cNvPr>
              <p:cNvSpPr/>
              <p:nvPr/>
            </p:nvSpPr>
            <p:spPr>
              <a:xfrm>
                <a:off x="5363413" y="5415837"/>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solidFill>
                <a:schemeClr val="accent5"/>
              </a:solidFill>
              <a:ln w="9525" cap="flat">
                <a:noFill/>
                <a:prstDash val="solid"/>
                <a:miter/>
              </a:ln>
            </p:spPr>
            <p:txBody>
              <a:bodyPr rtlCol="0" anchor="ctr"/>
              <a:lstStyle/>
              <a:p>
                <a:pPr defTabSz="685828">
                  <a:defRPr/>
                </a:pPr>
                <a:endParaRPr lang="en-US" sz="1324">
                  <a:solidFill>
                    <a:srgbClr val="3C3C41"/>
                  </a:solidFill>
                  <a:latin typeface="Segoe UI"/>
                </a:endParaRPr>
              </a:p>
            </p:txBody>
          </p:sp>
        </p:grpSp>
        <p:grpSp>
          <p:nvGrpSpPr>
            <p:cNvPr id="144" name="Group 143">
              <a:extLst>
                <a:ext uri="{FF2B5EF4-FFF2-40B4-BE49-F238E27FC236}">
                  <a16:creationId xmlns:a16="http://schemas.microsoft.com/office/drawing/2014/main" id="{F292C8A8-708F-458A-ADE2-1B9F3D30E797}"/>
                </a:ext>
              </a:extLst>
            </p:cNvPr>
            <p:cNvGrpSpPr>
              <a:grpSpLocks noChangeAspect="1"/>
            </p:cNvGrpSpPr>
            <p:nvPr/>
          </p:nvGrpSpPr>
          <p:grpSpPr>
            <a:xfrm>
              <a:off x="8901828" y="2911047"/>
              <a:ext cx="238500" cy="476999"/>
              <a:chOff x="5068138" y="4939587"/>
              <a:chExt cx="609600" cy="1219200"/>
            </a:xfrm>
          </p:grpSpPr>
          <p:sp>
            <p:nvSpPr>
              <p:cNvPr id="169" name="Freeform: Shape 168">
                <a:extLst>
                  <a:ext uri="{FF2B5EF4-FFF2-40B4-BE49-F238E27FC236}">
                    <a16:creationId xmlns:a16="http://schemas.microsoft.com/office/drawing/2014/main" id="{41706A95-295E-463D-AFF1-A2E3B83C926A}"/>
                  </a:ext>
                </a:extLst>
              </p:cNvPr>
              <p:cNvSpPr/>
              <p:nvPr/>
            </p:nvSpPr>
            <p:spPr>
              <a:xfrm>
                <a:off x="5068138" y="4939587"/>
                <a:ext cx="609600" cy="1219200"/>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70" name="Freeform: Shape 169">
                <a:extLst>
                  <a:ext uri="{FF2B5EF4-FFF2-40B4-BE49-F238E27FC236}">
                    <a16:creationId xmlns:a16="http://schemas.microsoft.com/office/drawing/2014/main" id="{80AF8A9E-AE5C-4CE9-BB16-42A1BBE2E262}"/>
                  </a:ext>
                </a:extLst>
              </p:cNvPr>
              <p:cNvSpPr/>
              <p:nvPr/>
            </p:nvSpPr>
            <p:spPr>
              <a:xfrm>
                <a:off x="5144338" y="5815887"/>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71" name="Freeform: Shape 170">
                <a:extLst>
                  <a:ext uri="{FF2B5EF4-FFF2-40B4-BE49-F238E27FC236}">
                    <a16:creationId xmlns:a16="http://schemas.microsoft.com/office/drawing/2014/main" id="{A0FC6E82-4C25-41D8-BB2B-989E9E7B60EB}"/>
                  </a:ext>
                </a:extLst>
              </p:cNvPr>
              <p:cNvSpPr/>
              <p:nvPr/>
            </p:nvSpPr>
            <p:spPr>
              <a:xfrm>
                <a:off x="5144338" y="5053887"/>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72" name="Freeform: Shape 171">
                <a:extLst>
                  <a:ext uri="{FF2B5EF4-FFF2-40B4-BE49-F238E27FC236}">
                    <a16:creationId xmlns:a16="http://schemas.microsoft.com/office/drawing/2014/main" id="{D9762DE1-BFD7-4535-B438-793946FE2D86}"/>
                  </a:ext>
                </a:extLst>
              </p:cNvPr>
              <p:cNvSpPr/>
              <p:nvPr/>
            </p:nvSpPr>
            <p:spPr>
              <a:xfrm>
                <a:off x="5144338" y="5968287"/>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73" name="Freeform: Shape 172">
                <a:extLst>
                  <a:ext uri="{FF2B5EF4-FFF2-40B4-BE49-F238E27FC236}">
                    <a16:creationId xmlns:a16="http://schemas.microsoft.com/office/drawing/2014/main" id="{CAF65282-0F83-4C24-9271-95C85905FF12}"/>
                  </a:ext>
                </a:extLst>
              </p:cNvPr>
              <p:cNvSpPr/>
              <p:nvPr/>
            </p:nvSpPr>
            <p:spPr>
              <a:xfrm>
                <a:off x="5249113" y="5377737"/>
                <a:ext cx="171450" cy="171450"/>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chemeClr val="accent5"/>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74" name="Freeform: Shape 173">
                <a:extLst>
                  <a:ext uri="{FF2B5EF4-FFF2-40B4-BE49-F238E27FC236}">
                    <a16:creationId xmlns:a16="http://schemas.microsoft.com/office/drawing/2014/main" id="{383808E2-781F-4185-9513-9E8F57CF761B}"/>
                  </a:ext>
                </a:extLst>
              </p:cNvPr>
              <p:cNvSpPr/>
              <p:nvPr/>
            </p:nvSpPr>
            <p:spPr>
              <a:xfrm>
                <a:off x="5220538" y="5472987"/>
                <a:ext cx="304800" cy="76200"/>
              </a:xfrm>
              <a:custGeom>
                <a:avLst/>
                <a:gdLst>
                  <a:gd name="connsiteX0" fmla="*/ 267653 w 304800"/>
                  <a:gd name="connsiteY0" fmla="*/ 76200 h 76200"/>
                  <a:gd name="connsiteX1" fmla="*/ 37147 w 304800"/>
                  <a:gd name="connsiteY1" fmla="*/ 76200 h 76200"/>
                  <a:gd name="connsiteX2" fmla="*/ 0 w 304800"/>
                  <a:gd name="connsiteY2" fmla="*/ 39052 h 76200"/>
                  <a:gd name="connsiteX3" fmla="*/ 0 w 304800"/>
                  <a:gd name="connsiteY3" fmla="*/ 37148 h 76200"/>
                  <a:gd name="connsiteX4" fmla="*/ 37147 w 304800"/>
                  <a:gd name="connsiteY4" fmla="*/ 0 h 76200"/>
                  <a:gd name="connsiteX5" fmla="*/ 267653 w 304800"/>
                  <a:gd name="connsiteY5" fmla="*/ 0 h 76200"/>
                  <a:gd name="connsiteX6" fmla="*/ 304800 w 304800"/>
                  <a:gd name="connsiteY6" fmla="*/ 37148 h 76200"/>
                  <a:gd name="connsiteX7" fmla="*/ 304800 w 304800"/>
                  <a:gd name="connsiteY7" fmla="*/ 39052 h 76200"/>
                  <a:gd name="connsiteX8" fmla="*/ 267653 w 304800"/>
                  <a:gd name="connsiteY8" fmla="*/ 762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0" h="76200">
                    <a:moveTo>
                      <a:pt x="267653" y="76200"/>
                    </a:moveTo>
                    <a:lnTo>
                      <a:pt x="37147" y="76200"/>
                    </a:lnTo>
                    <a:cubicBezTo>
                      <a:pt x="16193" y="76200"/>
                      <a:pt x="0" y="60007"/>
                      <a:pt x="0" y="39052"/>
                    </a:cubicBezTo>
                    <a:lnTo>
                      <a:pt x="0" y="37148"/>
                    </a:lnTo>
                    <a:cubicBezTo>
                      <a:pt x="0" y="16193"/>
                      <a:pt x="16193" y="0"/>
                      <a:pt x="37147" y="0"/>
                    </a:cubicBezTo>
                    <a:lnTo>
                      <a:pt x="267653" y="0"/>
                    </a:lnTo>
                    <a:cubicBezTo>
                      <a:pt x="288608" y="0"/>
                      <a:pt x="304800" y="16193"/>
                      <a:pt x="304800" y="37148"/>
                    </a:cubicBezTo>
                    <a:lnTo>
                      <a:pt x="304800" y="39052"/>
                    </a:lnTo>
                    <a:cubicBezTo>
                      <a:pt x="304800" y="60007"/>
                      <a:pt x="288608" y="76200"/>
                      <a:pt x="267653" y="76200"/>
                    </a:cubicBezTo>
                    <a:close/>
                  </a:path>
                </a:pathLst>
              </a:custGeom>
              <a:solidFill>
                <a:schemeClr val="accent5"/>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75" name="Freeform: Shape 174">
                <a:extLst>
                  <a:ext uri="{FF2B5EF4-FFF2-40B4-BE49-F238E27FC236}">
                    <a16:creationId xmlns:a16="http://schemas.microsoft.com/office/drawing/2014/main" id="{1C0515F1-3D84-421B-B708-C55C00079548}"/>
                  </a:ext>
                </a:extLst>
              </p:cNvPr>
              <p:cNvSpPr/>
              <p:nvPr/>
            </p:nvSpPr>
            <p:spPr>
              <a:xfrm>
                <a:off x="5363413" y="5415837"/>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solidFill>
                <a:schemeClr val="accent5"/>
              </a:solidFill>
              <a:ln w="9525" cap="flat">
                <a:noFill/>
                <a:prstDash val="solid"/>
                <a:miter/>
              </a:ln>
            </p:spPr>
            <p:txBody>
              <a:bodyPr rtlCol="0" anchor="ctr"/>
              <a:lstStyle/>
              <a:p>
                <a:pPr defTabSz="685828">
                  <a:defRPr/>
                </a:pPr>
                <a:endParaRPr lang="en-US" sz="1324">
                  <a:solidFill>
                    <a:srgbClr val="3C3C41"/>
                  </a:solidFill>
                  <a:latin typeface="Segoe UI"/>
                </a:endParaRPr>
              </a:p>
            </p:txBody>
          </p:sp>
        </p:grpSp>
        <p:grpSp>
          <p:nvGrpSpPr>
            <p:cNvPr id="145" name="Group 144">
              <a:extLst>
                <a:ext uri="{FF2B5EF4-FFF2-40B4-BE49-F238E27FC236}">
                  <a16:creationId xmlns:a16="http://schemas.microsoft.com/office/drawing/2014/main" id="{F67E53C7-B4B9-4D41-9D51-998F2E14CFCB}"/>
                </a:ext>
              </a:extLst>
            </p:cNvPr>
            <p:cNvGrpSpPr>
              <a:grpSpLocks noChangeAspect="1"/>
            </p:cNvGrpSpPr>
            <p:nvPr/>
          </p:nvGrpSpPr>
          <p:grpSpPr>
            <a:xfrm>
              <a:off x="9170433" y="2911047"/>
              <a:ext cx="238500" cy="476999"/>
              <a:chOff x="5068138" y="4939587"/>
              <a:chExt cx="609600" cy="1219200"/>
            </a:xfrm>
          </p:grpSpPr>
          <p:sp>
            <p:nvSpPr>
              <p:cNvPr id="162" name="Freeform: Shape 161">
                <a:extLst>
                  <a:ext uri="{FF2B5EF4-FFF2-40B4-BE49-F238E27FC236}">
                    <a16:creationId xmlns:a16="http://schemas.microsoft.com/office/drawing/2014/main" id="{AF7C413E-573D-4265-8486-5FB92F6D396C}"/>
                  </a:ext>
                </a:extLst>
              </p:cNvPr>
              <p:cNvSpPr/>
              <p:nvPr/>
            </p:nvSpPr>
            <p:spPr>
              <a:xfrm>
                <a:off x="5068138" y="4939587"/>
                <a:ext cx="609600" cy="1219200"/>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63" name="Freeform: Shape 162">
                <a:extLst>
                  <a:ext uri="{FF2B5EF4-FFF2-40B4-BE49-F238E27FC236}">
                    <a16:creationId xmlns:a16="http://schemas.microsoft.com/office/drawing/2014/main" id="{5AC851BC-2060-4419-8DB1-7CD23CBD1758}"/>
                  </a:ext>
                </a:extLst>
              </p:cNvPr>
              <p:cNvSpPr/>
              <p:nvPr/>
            </p:nvSpPr>
            <p:spPr>
              <a:xfrm>
                <a:off x="5144338" y="5815887"/>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64" name="Freeform: Shape 163">
                <a:extLst>
                  <a:ext uri="{FF2B5EF4-FFF2-40B4-BE49-F238E27FC236}">
                    <a16:creationId xmlns:a16="http://schemas.microsoft.com/office/drawing/2014/main" id="{F5A55F7A-C111-4C01-B855-0E053F3FC83B}"/>
                  </a:ext>
                </a:extLst>
              </p:cNvPr>
              <p:cNvSpPr/>
              <p:nvPr/>
            </p:nvSpPr>
            <p:spPr>
              <a:xfrm>
                <a:off x="5144338" y="5053887"/>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65" name="Freeform: Shape 164">
                <a:extLst>
                  <a:ext uri="{FF2B5EF4-FFF2-40B4-BE49-F238E27FC236}">
                    <a16:creationId xmlns:a16="http://schemas.microsoft.com/office/drawing/2014/main" id="{1FF7EF3F-D921-46D4-B210-532F23594E4B}"/>
                  </a:ext>
                </a:extLst>
              </p:cNvPr>
              <p:cNvSpPr/>
              <p:nvPr/>
            </p:nvSpPr>
            <p:spPr>
              <a:xfrm>
                <a:off x="5144338" y="5968287"/>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66" name="Freeform: Shape 165">
                <a:extLst>
                  <a:ext uri="{FF2B5EF4-FFF2-40B4-BE49-F238E27FC236}">
                    <a16:creationId xmlns:a16="http://schemas.microsoft.com/office/drawing/2014/main" id="{31758176-E67E-407E-97CB-DA03ACD23879}"/>
                  </a:ext>
                </a:extLst>
              </p:cNvPr>
              <p:cNvSpPr/>
              <p:nvPr/>
            </p:nvSpPr>
            <p:spPr>
              <a:xfrm>
                <a:off x="5249113" y="5377737"/>
                <a:ext cx="171450" cy="171450"/>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chemeClr val="accent5"/>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67" name="Freeform: Shape 166">
                <a:extLst>
                  <a:ext uri="{FF2B5EF4-FFF2-40B4-BE49-F238E27FC236}">
                    <a16:creationId xmlns:a16="http://schemas.microsoft.com/office/drawing/2014/main" id="{0A4EBA2A-4566-4497-88FA-89F63E316033}"/>
                  </a:ext>
                </a:extLst>
              </p:cNvPr>
              <p:cNvSpPr/>
              <p:nvPr/>
            </p:nvSpPr>
            <p:spPr>
              <a:xfrm>
                <a:off x="5220538" y="5472987"/>
                <a:ext cx="304800" cy="76200"/>
              </a:xfrm>
              <a:custGeom>
                <a:avLst/>
                <a:gdLst>
                  <a:gd name="connsiteX0" fmla="*/ 267653 w 304800"/>
                  <a:gd name="connsiteY0" fmla="*/ 76200 h 76200"/>
                  <a:gd name="connsiteX1" fmla="*/ 37147 w 304800"/>
                  <a:gd name="connsiteY1" fmla="*/ 76200 h 76200"/>
                  <a:gd name="connsiteX2" fmla="*/ 0 w 304800"/>
                  <a:gd name="connsiteY2" fmla="*/ 39052 h 76200"/>
                  <a:gd name="connsiteX3" fmla="*/ 0 w 304800"/>
                  <a:gd name="connsiteY3" fmla="*/ 37148 h 76200"/>
                  <a:gd name="connsiteX4" fmla="*/ 37147 w 304800"/>
                  <a:gd name="connsiteY4" fmla="*/ 0 h 76200"/>
                  <a:gd name="connsiteX5" fmla="*/ 267653 w 304800"/>
                  <a:gd name="connsiteY5" fmla="*/ 0 h 76200"/>
                  <a:gd name="connsiteX6" fmla="*/ 304800 w 304800"/>
                  <a:gd name="connsiteY6" fmla="*/ 37148 h 76200"/>
                  <a:gd name="connsiteX7" fmla="*/ 304800 w 304800"/>
                  <a:gd name="connsiteY7" fmla="*/ 39052 h 76200"/>
                  <a:gd name="connsiteX8" fmla="*/ 267653 w 304800"/>
                  <a:gd name="connsiteY8" fmla="*/ 762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0" h="76200">
                    <a:moveTo>
                      <a:pt x="267653" y="76200"/>
                    </a:moveTo>
                    <a:lnTo>
                      <a:pt x="37147" y="76200"/>
                    </a:lnTo>
                    <a:cubicBezTo>
                      <a:pt x="16193" y="76200"/>
                      <a:pt x="0" y="60007"/>
                      <a:pt x="0" y="39052"/>
                    </a:cubicBezTo>
                    <a:lnTo>
                      <a:pt x="0" y="37148"/>
                    </a:lnTo>
                    <a:cubicBezTo>
                      <a:pt x="0" y="16193"/>
                      <a:pt x="16193" y="0"/>
                      <a:pt x="37147" y="0"/>
                    </a:cubicBezTo>
                    <a:lnTo>
                      <a:pt x="267653" y="0"/>
                    </a:lnTo>
                    <a:cubicBezTo>
                      <a:pt x="288608" y="0"/>
                      <a:pt x="304800" y="16193"/>
                      <a:pt x="304800" y="37148"/>
                    </a:cubicBezTo>
                    <a:lnTo>
                      <a:pt x="304800" y="39052"/>
                    </a:lnTo>
                    <a:cubicBezTo>
                      <a:pt x="304800" y="60007"/>
                      <a:pt x="288608" y="76200"/>
                      <a:pt x="267653" y="76200"/>
                    </a:cubicBezTo>
                    <a:close/>
                  </a:path>
                </a:pathLst>
              </a:custGeom>
              <a:solidFill>
                <a:schemeClr val="accent5"/>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68" name="Freeform: Shape 167">
                <a:extLst>
                  <a:ext uri="{FF2B5EF4-FFF2-40B4-BE49-F238E27FC236}">
                    <a16:creationId xmlns:a16="http://schemas.microsoft.com/office/drawing/2014/main" id="{08240A56-0CDB-4526-97E6-698FA9DAD317}"/>
                  </a:ext>
                </a:extLst>
              </p:cNvPr>
              <p:cNvSpPr/>
              <p:nvPr/>
            </p:nvSpPr>
            <p:spPr>
              <a:xfrm>
                <a:off x="5363413" y="5415837"/>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solidFill>
                <a:schemeClr val="accent5"/>
              </a:solidFill>
              <a:ln w="9525" cap="flat">
                <a:noFill/>
                <a:prstDash val="solid"/>
                <a:miter/>
              </a:ln>
            </p:spPr>
            <p:txBody>
              <a:bodyPr rtlCol="0" anchor="ctr"/>
              <a:lstStyle/>
              <a:p>
                <a:pPr defTabSz="685828">
                  <a:defRPr/>
                </a:pPr>
                <a:endParaRPr lang="en-US" sz="1324">
                  <a:solidFill>
                    <a:srgbClr val="3C3C41"/>
                  </a:solidFill>
                  <a:latin typeface="Segoe UI"/>
                </a:endParaRPr>
              </a:p>
            </p:txBody>
          </p:sp>
        </p:grpSp>
        <p:grpSp>
          <p:nvGrpSpPr>
            <p:cNvPr id="146" name="Group 145">
              <a:extLst>
                <a:ext uri="{FF2B5EF4-FFF2-40B4-BE49-F238E27FC236}">
                  <a16:creationId xmlns:a16="http://schemas.microsoft.com/office/drawing/2014/main" id="{EB7A35B3-E35E-4906-A6C1-985A45C29B75}"/>
                </a:ext>
              </a:extLst>
            </p:cNvPr>
            <p:cNvGrpSpPr>
              <a:grpSpLocks noChangeAspect="1"/>
            </p:cNvGrpSpPr>
            <p:nvPr/>
          </p:nvGrpSpPr>
          <p:grpSpPr>
            <a:xfrm>
              <a:off x="9439038" y="2911047"/>
              <a:ext cx="238500" cy="476999"/>
              <a:chOff x="5068138" y="4939587"/>
              <a:chExt cx="609600" cy="1219200"/>
            </a:xfrm>
          </p:grpSpPr>
          <p:sp>
            <p:nvSpPr>
              <p:cNvPr id="155" name="Freeform: Shape 154">
                <a:extLst>
                  <a:ext uri="{FF2B5EF4-FFF2-40B4-BE49-F238E27FC236}">
                    <a16:creationId xmlns:a16="http://schemas.microsoft.com/office/drawing/2014/main" id="{8AAC57CF-B680-4054-A922-1937DF72E16B}"/>
                  </a:ext>
                </a:extLst>
              </p:cNvPr>
              <p:cNvSpPr/>
              <p:nvPr/>
            </p:nvSpPr>
            <p:spPr>
              <a:xfrm>
                <a:off x="5068138" y="4939587"/>
                <a:ext cx="609600" cy="1219200"/>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56" name="Freeform: Shape 155">
                <a:extLst>
                  <a:ext uri="{FF2B5EF4-FFF2-40B4-BE49-F238E27FC236}">
                    <a16:creationId xmlns:a16="http://schemas.microsoft.com/office/drawing/2014/main" id="{54E4A2E8-1F89-47D7-B8BC-C2897307E056}"/>
                  </a:ext>
                </a:extLst>
              </p:cNvPr>
              <p:cNvSpPr/>
              <p:nvPr/>
            </p:nvSpPr>
            <p:spPr>
              <a:xfrm>
                <a:off x="5144338" y="5815887"/>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57" name="Freeform: Shape 156">
                <a:extLst>
                  <a:ext uri="{FF2B5EF4-FFF2-40B4-BE49-F238E27FC236}">
                    <a16:creationId xmlns:a16="http://schemas.microsoft.com/office/drawing/2014/main" id="{BC55188A-6302-4909-BC20-C21640FBE0D7}"/>
                  </a:ext>
                </a:extLst>
              </p:cNvPr>
              <p:cNvSpPr/>
              <p:nvPr/>
            </p:nvSpPr>
            <p:spPr>
              <a:xfrm>
                <a:off x="5144338" y="5053887"/>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58" name="Freeform: Shape 157">
                <a:extLst>
                  <a:ext uri="{FF2B5EF4-FFF2-40B4-BE49-F238E27FC236}">
                    <a16:creationId xmlns:a16="http://schemas.microsoft.com/office/drawing/2014/main" id="{CB00E72B-78A3-477A-8B63-1EB8AA5A6A4A}"/>
                  </a:ext>
                </a:extLst>
              </p:cNvPr>
              <p:cNvSpPr/>
              <p:nvPr/>
            </p:nvSpPr>
            <p:spPr>
              <a:xfrm>
                <a:off x="5144338" y="5968287"/>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59" name="Freeform: Shape 158">
                <a:extLst>
                  <a:ext uri="{FF2B5EF4-FFF2-40B4-BE49-F238E27FC236}">
                    <a16:creationId xmlns:a16="http://schemas.microsoft.com/office/drawing/2014/main" id="{7C8E1432-C93F-443A-8F12-A05917C957EA}"/>
                  </a:ext>
                </a:extLst>
              </p:cNvPr>
              <p:cNvSpPr/>
              <p:nvPr/>
            </p:nvSpPr>
            <p:spPr>
              <a:xfrm>
                <a:off x="5249113" y="5377737"/>
                <a:ext cx="171450" cy="171450"/>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chemeClr val="accent5"/>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60" name="Freeform: Shape 159">
                <a:extLst>
                  <a:ext uri="{FF2B5EF4-FFF2-40B4-BE49-F238E27FC236}">
                    <a16:creationId xmlns:a16="http://schemas.microsoft.com/office/drawing/2014/main" id="{81C8992A-ED06-42CF-8D09-A3E31F9E9E53}"/>
                  </a:ext>
                </a:extLst>
              </p:cNvPr>
              <p:cNvSpPr/>
              <p:nvPr/>
            </p:nvSpPr>
            <p:spPr>
              <a:xfrm>
                <a:off x="5220538" y="5472987"/>
                <a:ext cx="304800" cy="76200"/>
              </a:xfrm>
              <a:custGeom>
                <a:avLst/>
                <a:gdLst>
                  <a:gd name="connsiteX0" fmla="*/ 267653 w 304800"/>
                  <a:gd name="connsiteY0" fmla="*/ 76200 h 76200"/>
                  <a:gd name="connsiteX1" fmla="*/ 37147 w 304800"/>
                  <a:gd name="connsiteY1" fmla="*/ 76200 h 76200"/>
                  <a:gd name="connsiteX2" fmla="*/ 0 w 304800"/>
                  <a:gd name="connsiteY2" fmla="*/ 39052 h 76200"/>
                  <a:gd name="connsiteX3" fmla="*/ 0 w 304800"/>
                  <a:gd name="connsiteY3" fmla="*/ 37148 h 76200"/>
                  <a:gd name="connsiteX4" fmla="*/ 37147 w 304800"/>
                  <a:gd name="connsiteY4" fmla="*/ 0 h 76200"/>
                  <a:gd name="connsiteX5" fmla="*/ 267653 w 304800"/>
                  <a:gd name="connsiteY5" fmla="*/ 0 h 76200"/>
                  <a:gd name="connsiteX6" fmla="*/ 304800 w 304800"/>
                  <a:gd name="connsiteY6" fmla="*/ 37148 h 76200"/>
                  <a:gd name="connsiteX7" fmla="*/ 304800 w 304800"/>
                  <a:gd name="connsiteY7" fmla="*/ 39052 h 76200"/>
                  <a:gd name="connsiteX8" fmla="*/ 267653 w 304800"/>
                  <a:gd name="connsiteY8" fmla="*/ 762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0" h="76200">
                    <a:moveTo>
                      <a:pt x="267653" y="76200"/>
                    </a:moveTo>
                    <a:lnTo>
                      <a:pt x="37147" y="76200"/>
                    </a:lnTo>
                    <a:cubicBezTo>
                      <a:pt x="16193" y="76200"/>
                      <a:pt x="0" y="60007"/>
                      <a:pt x="0" y="39052"/>
                    </a:cubicBezTo>
                    <a:lnTo>
                      <a:pt x="0" y="37148"/>
                    </a:lnTo>
                    <a:cubicBezTo>
                      <a:pt x="0" y="16193"/>
                      <a:pt x="16193" y="0"/>
                      <a:pt x="37147" y="0"/>
                    </a:cubicBezTo>
                    <a:lnTo>
                      <a:pt x="267653" y="0"/>
                    </a:lnTo>
                    <a:cubicBezTo>
                      <a:pt x="288608" y="0"/>
                      <a:pt x="304800" y="16193"/>
                      <a:pt x="304800" y="37148"/>
                    </a:cubicBezTo>
                    <a:lnTo>
                      <a:pt x="304800" y="39052"/>
                    </a:lnTo>
                    <a:cubicBezTo>
                      <a:pt x="304800" y="60007"/>
                      <a:pt x="288608" y="76200"/>
                      <a:pt x="267653" y="76200"/>
                    </a:cubicBezTo>
                    <a:close/>
                  </a:path>
                </a:pathLst>
              </a:custGeom>
              <a:solidFill>
                <a:schemeClr val="accent5"/>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61" name="Freeform: Shape 160">
                <a:extLst>
                  <a:ext uri="{FF2B5EF4-FFF2-40B4-BE49-F238E27FC236}">
                    <a16:creationId xmlns:a16="http://schemas.microsoft.com/office/drawing/2014/main" id="{6413EFD2-C3E0-4CC5-AF75-97E29710A0C5}"/>
                  </a:ext>
                </a:extLst>
              </p:cNvPr>
              <p:cNvSpPr/>
              <p:nvPr/>
            </p:nvSpPr>
            <p:spPr>
              <a:xfrm>
                <a:off x="5363413" y="5415837"/>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solidFill>
                <a:schemeClr val="accent5"/>
              </a:solidFill>
              <a:ln w="9525" cap="flat">
                <a:noFill/>
                <a:prstDash val="solid"/>
                <a:miter/>
              </a:ln>
            </p:spPr>
            <p:txBody>
              <a:bodyPr rtlCol="0" anchor="ctr"/>
              <a:lstStyle/>
              <a:p>
                <a:pPr defTabSz="685828">
                  <a:defRPr/>
                </a:pPr>
                <a:endParaRPr lang="en-US" sz="1324">
                  <a:solidFill>
                    <a:srgbClr val="3C3C41"/>
                  </a:solidFill>
                  <a:latin typeface="Segoe UI"/>
                </a:endParaRPr>
              </a:p>
            </p:txBody>
          </p:sp>
        </p:grpSp>
        <p:grpSp>
          <p:nvGrpSpPr>
            <p:cNvPr id="147" name="Group 146">
              <a:extLst>
                <a:ext uri="{FF2B5EF4-FFF2-40B4-BE49-F238E27FC236}">
                  <a16:creationId xmlns:a16="http://schemas.microsoft.com/office/drawing/2014/main" id="{3B9738DD-6893-4BAE-8AD8-831CEF5A7D92}"/>
                </a:ext>
              </a:extLst>
            </p:cNvPr>
            <p:cNvGrpSpPr>
              <a:grpSpLocks noChangeAspect="1"/>
            </p:cNvGrpSpPr>
            <p:nvPr/>
          </p:nvGrpSpPr>
          <p:grpSpPr>
            <a:xfrm>
              <a:off x="9707644" y="2911047"/>
              <a:ext cx="238500" cy="476999"/>
              <a:chOff x="5068138" y="4939587"/>
              <a:chExt cx="609600" cy="1219200"/>
            </a:xfrm>
          </p:grpSpPr>
          <p:sp>
            <p:nvSpPr>
              <p:cNvPr id="148" name="Freeform: Shape 147">
                <a:extLst>
                  <a:ext uri="{FF2B5EF4-FFF2-40B4-BE49-F238E27FC236}">
                    <a16:creationId xmlns:a16="http://schemas.microsoft.com/office/drawing/2014/main" id="{78681389-9A7F-4B52-B3AA-308DBCBB8FC3}"/>
                  </a:ext>
                </a:extLst>
              </p:cNvPr>
              <p:cNvSpPr/>
              <p:nvPr/>
            </p:nvSpPr>
            <p:spPr>
              <a:xfrm>
                <a:off x="5068138" y="4939587"/>
                <a:ext cx="609600" cy="1219200"/>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49" name="Freeform: Shape 148">
                <a:extLst>
                  <a:ext uri="{FF2B5EF4-FFF2-40B4-BE49-F238E27FC236}">
                    <a16:creationId xmlns:a16="http://schemas.microsoft.com/office/drawing/2014/main" id="{13B419D3-3347-4647-B2D1-F560082E348C}"/>
                  </a:ext>
                </a:extLst>
              </p:cNvPr>
              <p:cNvSpPr/>
              <p:nvPr/>
            </p:nvSpPr>
            <p:spPr>
              <a:xfrm>
                <a:off x="5144338" y="5815887"/>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50" name="Freeform: Shape 149">
                <a:extLst>
                  <a:ext uri="{FF2B5EF4-FFF2-40B4-BE49-F238E27FC236}">
                    <a16:creationId xmlns:a16="http://schemas.microsoft.com/office/drawing/2014/main" id="{F2E3998F-7630-4204-839D-C8E7F089D59E}"/>
                  </a:ext>
                </a:extLst>
              </p:cNvPr>
              <p:cNvSpPr/>
              <p:nvPr/>
            </p:nvSpPr>
            <p:spPr>
              <a:xfrm>
                <a:off x="5144338" y="5053887"/>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51" name="Freeform: Shape 150">
                <a:extLst>
                  <a:ext uri="{FF2B5EF4-FFF2-40B4-BE49-F238E27FC236}">
                    <a16:creationId xmlns:a16="http://schemas.microsoft.com/office/drawing/2014/main" id="{E45D782A-0E5B-4734-8924-2417EAC024AC}"/>
                  </a:ext>
                </a:extLst>
              </p:cNvPr>
              <p:cNvSpPr/>
              <p:nvPr/>
            </p:nvSpPr>
            <p:spPr>
              <a:xfrm>
                <a:off x="5144338" y="5968287"/>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chemeClr val="tx2"/>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52" name="Freeform: Shape 151">
                <a:extLst>
                  <a:ext uri="{FF2B5EF4-FFF2-40B4-BE49-F238E27FC236}">
                    <a16:creationId xmlns:a16="http://schemas.microsoft.com/office/drawing/2014/main" id="{3A48D84D-767E-40F1-BF4C-6CA2300A4B9E}"/>
                  </a:ext>
                </a:extLst>
              </p:cNvPr>
              <p:cNvSpPr/>
              <p:nvPr/>
            </p:nvSpPr>
            <p:spPr>
              <a:xfrm>
                <a:off x="5249113" y="5377737"/>
                <a:ext cx="171450" cy="171450"/>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chemeClr val="accent5"/>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53" name="Freeform: Shape 152">
                <a:extLst>
                  <a:ext uri="{FF2B5EF4-FFF2-40B4-BE49-F238E27FC236}">
                    <a16:creationId xmlns:a16="http://schemas.microsoft.com/office/drawing/2014/main" id="{D1ED0E84-85C7-431D-80D7-B179060F196B}"/>
                  </a:ext>
                </a:extLst>
              </p:cNvPr>
              <p:cNvSpPr/>
              <p:nvPr/>
            </p:nvSpPr>
            <p:spPr>
              <a:xfrm>
                <a:off x="5220538" y="5472987"/>
                <a:ext cx="304800" cy="76200"/>
              </a:xfrm>
              <a:custGeom>
                <a:avLst/>
                <a:gdLst>
                  <a:gd name="connsiteX0" fmla="*/ 267653 w 304800"/>
                  <a:gd name="connsiteY0" fmla="*/ 76200 h 76200"/>
                  <a:gd name="connsiteX1" fmla="*/ 37147 w 304800"/>
                  <a:gd name="connsiteY1" fmla="*/ 76200 h 76200"/>
                  <a:gd name="connsiteX2" fmla="*/ 0 w 304800"/>
                  <a:gd name="connsiteY2" fmla="*/ 39052 h 76200"/>
                  <a:gd name="connsiteX3" fmla="*/ 0 w 304800"/>
                  <a:gd name="connsiteY3" fmla="*/ 37148 h 76200"/>
                  <a:gd name="connsiteX4" fmla="*/ 37147 w 304800"/>
                  <a:gd name="connsiteY4" fmla="*/ 0 h 76200"/>
                  <a:gd name="connsiteX5" fmla="*/ 267653 w 304800"/>
                  <a:gd name="connsiteY5" fmla="*/ 0 h 76200"/>
                  <a:gd name="connsiteX6" fmla="*/ 304800 w 304800"/>
                  <a:gd name="connsiteY6" fmla="*/ 37148 h 76200"/>
                  <a:gd name="connsiteX7" fmla="*/ 304800 w 304800"/>
                  <a:gd name="connsiteY7" fmla="*/ 39052 h 76200"/>
                  <a:gd name="connsiteX8" fmla="*/ 267653 w 304800"/>
                  <a:gd name="connsiteY8" fmla="*/ 762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0" h="76200">
                    <a:moveTo>
                      <a:pt x="267653" y="76200"/>
                    </a:moveTo>
                    <a:lnTo>
                      <a:pt x="37147" y="76200"/>
                    </a:lnTo>
                    <a:cubicBezTo>
                      <a:pt x="16193" y="76200"/>
                      <a:pt x="0" y="60007"/>
                      <a:pt x="0" y="39052"/>
                    </a:cubicBezTo>
                    <a:lnTo>
                      <a:pt x="0" y="37148"/>
                    </a:lnTo>
                    <a:cubicBezTo>
                      <a:pt x="0" y="16193"/>
                      <a:pt x="16193" y="0"/>
                      <a:pt x="37147" y="0"/>
                    </a:cubicBezTo>
                    <a:lnTo>
                      <a:pt x="267653" y="0"/>
                    </a:lnTo>
                    <a:cubicBezTo>
                      <a:pt x="288608" y="0"/>
                      <a:pt x="304800" y="16193"/>
                      <a:pt x="304800" y="37148"/>
                    </a:cubicBezTo>
                    <a:lnTo>
                      <a:pt x="304800" y="39052"/>
                    </a:lnTo>
                    <a:cubicBezTo>
                      <a:pt x="304800" y="60007"/>
                      <a:pt x="288608" y="76200"/>
                      <a:pt x="267653" y="76200"/>
                    </a:cubicBezTo>
                    <a:close/>
                  </a:path>
                </a:pathLst>
              </a:custGeom>
              <a:solidFill>
                <a:schemeClr val="accent5"/>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54" name="Freeform: Shape 153">
                <a:extLst>
                  <a:ext uri="{FF2B5EF4-FFF2-40B4-BE49-F238E27FC236}">
                    <a16:creationId xmlns:a16="http://schemas.microsoft.com/office/drawing/2014/main" id="{866A96D0-6364-4935-BB6D-6CB765A00006}"/>
                  </a:ext>
                </a:extLst>
              </p:cNvPr>
              <p:cNvSpPr/>
              <p:nvPr/>
            </p:nvSpPr>
            <p:spPr>
              <a:xfrm>
                <a:off x="5363413" y="5415837"/>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solidFill>
                <a:schemeClr val="accent5"/>
              </a:solidFill>
              <a:ln w="9525" cap="flat">
                <a:noFill/>
                <a:prstDash val="solid"/>
                <a:miter/>
              </a:ln>
            </p:spPr>
            <p:txBody>
              <a:bodyPr rtlCol="0" anchor="ctr"/>
              <a:lstStyle/>
              <a:p>
                <a:pPr defTabSz="685828">
                  <a:defRPr/>
                </a:pPr>
                <a:endParaRPr lang="en-US" sz="1324">
                  <a:solidFill>
                    <a:srgbClr val="3C3C41"/>
                  </a:solidFill>
                  <a:latin typeface="Segoe UI"/>
                </a:endParaRPr>
              </a:p>
            </p:txBody>
          </p:sp>
        </p:grpSp>
      </p:grpSp>
    </p:spTree>
    <p:extLst>
      <p:ext uri="{BB962C8B-B14F-4D97-AF65-F5344CB8AC3E}">
        <p14:creationId xmlns:p14="http://schemas.microsoft.com/office/powerpoint/2010/main" val="37073994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10ED67C-6A55-44C0-8A48-77AC797EE1CE}"/>
              </a:ext>
            </a:extLst>
          </p:cNvPr>
          <p:cNvSpPr txBox="1">
            <a:spLocks/>
          </p:cNvSpPr>
          <p:nvPr/>
        </p:nvSpPr>
        <p:spPr>
          <a:xfrm>
            <a:off x="4016095" y="1753181"/>
            <a:ext cx="4881282" cy="1789336"/>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200" b="1" kern="1200" cap="none" spc="-50"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699557">
              <a:lnSpc>
                <a:spcPct val="150000"/>
              </a:lnSpc>
            </a:pPr>
            <a:r>
              <a:rPr lang="en-US" sz="2000" i="1" spc="-38">
                <a:gradFill>
                  <a:gsLst>
                    <a:gs pos="1250">
                      <a:srgbClr val="000000"/>
                    </a:gs>
                    <a:gs pos="100000">
                      <a:srgbClr val="000000"/>
                    </a:gs>
                  </a:gsLst>
                  <a:lin ang="5400000" scaled="0"/>
                </a:gradFill>
              </a:rPr>
              <a:t>Microsoft recognized for excellence and innovation applying VMware technologies to breakthrough solutions that deliver high levels of customer satisfaction. </a:t>
            </a:r>
          </a:p>
        </p:txBody>
      </p:sp>
      <p:pic>
        <p:nvPicPr>
          <p:cNvPr id="9" name="Picture 14" descr="cid:image002.png@01D60E46.AF8D4920">
            <a:hlinkClick r:id="rId3"/>
            <a:extLst>
              <a:ext uri="{FF2B5EF4-FFF2-40B4-BE49-F238E27FC236}">
                <a16:creationId xmlns:a16="http://schemas.microsoft.com/office/drawing/2014/main" id="{4857CDE8-50FC-4B6A-B607-6F80CD46F6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5184" y="4432715"/>
            <a:ext cx="5828816" cy="68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Setup Your Own VMware vSphere 6.5 Environment | Udemy">
            <a:extLst>
              <a:ext uri="{FF2B5EF4-FFF2-40B4-BE49-F238E27FC236}">
                <a16:creationId xmlns:a16="http://schemas.microsoft.com/office/drawing/2014/main" id="{9151D0FC-C9A0-413B-841D-D3881E3A7BB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711" r="17817"/>
          <a:stretch/>
        </p:blipFill>
        <p:spPr bwMode="auto">
          <a:xfrm>
            <a:off x="7861496" y="333396"/>
            <a:ext cx="1035881" cy="9182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drawing&#10;&#10;Description automatically generated">
            <a:extLst>
              <a:ext uri="{FF2B5EF4-FFF2-40B4-BE49-F238E27FC236}">
                <a16:creationId xmlns:a16="http://schemas.microsoft.com/office/drawing/2014/main" id="{E9299A27-6DF7-4980-A721-8DF4C48D1A5F}"/>
              </a:ext>
            </a:extLst>
          </p:cNvPr>
          <p:cNvPicPr>
            <a:picLocks noChangeAspect="1"/>
          </p:cNvPicPr>
          <p:nvPr/>
        </p:nvPicPr>
        <p:blipFill>
          <a:blip r:embed="rId6"/>
          <a:stretch>
            <a:fillRect/>
          </a:stretch>
        </p:blipFill>
        <p:spPr>
          <a:xfrm>
            <a:off x="4001360" y="368718"/>
            <a:ext cx="1969994" cy="882966"/>
          </a:xfrm>
          <a:prstGeom prst="rect">
            <a:avLst/>
          </a:prstGeom>
        </p:spPr>
      </p:pic>
      <p:sp>
        <p:nvSpPr>
          <p:cNvPr id="2" name="Parallelogram 1">
            <a:extLst>
              <a:ext uri="{FF2B5EF4-FFF2-40B4-BE49-F238E27FC236}">
                <a16:creationId xmlns:a16="http://schemas.microsoft.com/office/drawing/2014/main" id="{A8642374-DDF8-48B8-BDAC-203E3C355D69}"/>
              </a:ext>
            </a:extLst>
          </p:cNvPr>
          <p:cNvSpPr/>
          <p:nvPr/>
        </p:nvSpPr>
        <p:spPr bwMode="auto">
          <a:xfrm>
            <a:off x="-1299411" y="0"/>
            <a:ext cx="5300771" cy="5143500"/>
          </a:xfrm>
          <a:prstGeom prst="parallelogram">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a:extLst>
              <a:ext uri="{FF2B5EF4-FFF2-40B4-BE49-F238E27FC236}">
                <a16:creationId xmlns:a16="http://schemas.microsoft.com/office/drawing/2014/main" id="{1C79A91D-483B-49C3-9B0D-FBE5D454F6CA}"/>
              </a:ext>
            </a:extLst>
          </p:cNvPr>
          <p:cNvSpPr/>
          <p:nvPr/>
        </p:nvSpPr>
        <p:spPr bwMode="auto">
          <a:xfrm>
            <a:off x="218717" y="1525763"/>
            <a:ext cx="3247465" cy="193060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07571" rIns="134464" bIns="107571" numCol="1" spcCol="0" rtlCol="0" fromWordArt="0" anchor="ctr" anchorCtr="0" forceAA="0" compatLnSpc="1">
            <a:prstTxWarp prst="textNoShape">
              <a:avLst/>
            </a:prstTxWarp>
            <a:noAutofit/>
          </a:bodyPr>
          <a:lstStyle/>
          <a:p>
            <a:pPr algn="ctr" defTabSz="685577" fontAlgn="base">
              <a:lnSpc>
                <a:spcPct val="150000"/>
              </a:lnSpc>
              <a:spcBef>
                <a:spcPct val="0"/>
              </a:spcBef>
              <a:spcAft>
                <a:spcPct val="0"/>
              </a:spcAft>
              <a:defRPr/>
            </a:pPr>
            <a:r>
              <a:rPr lang="en-US" sz="2400">
                <a:solidFill>
                  <a:schemeClr val="bg1"/>
                </a:solidFill>
                <a:latin typeface="Segoe UI Semibold"/>
                <a:ea typeface="Segoe UI" pitchFamily="34" charset="0"/>
                <a:cs typeface="Segoe UI" pitchFamily="34" charset="0"/>
              </a:rPr>
              <a:t>VMware Global Partner of the Year </a:t>
            </a:r>
          </a:p>
          <a:p>
            <a:pPr algn="ctr" defTabSz="685577" fontAlgn="base">
              <a:lnSpc>
                <a:spcPct val="150000"/>
              </a:lnSpc>
              <a:spcBef>
                <a:spcPct val="0"/>
              </a:spcBef>
              <a:spcAft>
                <a:spcPct val="0"/>
              </a:spcAft>
              <a:defRPr/>
            </a:pPr>
            <a:r>
              <a:rPr lang="en-US" sz="2400">
                <a:solidFill>
                  <a:schemeClr val="bg1"/>
                </a:solidFill>
                <a:latin typeface="Segoe UI Semibold"/>
                <a:ea typeface="Segoe UI" pitchFamily="34" charset="0"/>
                <a:cs typeface="Segoe UI" pitchFamily="34" charset="0"/>
              </a:rPr>
              <a:t>for Technology Innovation </a:t>
            </a:r>
          </a:p>
          <a:p>
            <a:pPr algn="ctr" defTabSz="685577" fontAlgn="base">
              <a:lnSpc>
                <a:spcPct val="150000"/>
              </a:lnSpc>
              <a:spcBef>
                <a:spcPct val="0"/>
              </a:spcBef>
              <a:spcAft>
                <a:spcPct val="0"/>
              </a:spcAft>
              <a:defRPr/>
            </a:pPr>
            <a:r>
              <a:rPr lang="en-US" sz="2400">
                <a:solidFill>
                  <a:schemeClr val="bg1"/>
                </a:solidFill>
                <a:latin typeface="Segoe UI Semibold"/>
                <a:ea typeface="Segoe UI" pitchFamily="34" charset="0"/>
                <a:cs typeface="Segoe UI" pitchFamily="34" charset="0"/>
              </a:rPr>
              <a:t>2020</a:t>
            </a:r>
          </a:p>
        </p:txBody>
      </p:sp>
    </p:spTree>
    <p:extLst>
      <p:ext uri="{BB962C8B-B14F-4D97-AF65-F5344CB8AC3E}">
        <p14:creationId xmlns:p14="http://schemas.microsoft.com/office/powerpoint/2010/main" val="175424248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DD5C5-E956-4DFC-AAD5-0FF89E93E6CE}"/>
              </a:ext>
            </a:extLst>
          </p:cNvPr>
          <p:cNvSpPr>
            <a:spLocks noGrp="1"/>
          </p:cNvSpPr>
          <p:nvPr>
            <p:ph type="title"/>
          </p:nvPr>
        </p:nvSpPr>
        <p:spPr/>
        <p:txBody>
          <a:bodyPr wrap="square" anchor="b">
            <a:normAutofit/>
          </a:bodyPr>
          <a:lstStyle/>
          <a:p>
            <a:r>
              <a:rPr lang="en-US"/>
              <a:t>Thank you.</a:t>
            </a:r>
          </a:p>
        </p:txBody>
      </p:sp>
    </p:spTree>
    <p:extLst>
      <p:ext uri="{BB962C8B-B14F-4D97-AF65-F5344CB8AC3E}">
        <p14:creationId xmlns:p14="http://schemas.microsoft.com/office/powerpoint/2010/main" val="56267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E5A9-D52E-42A4-9710-AC36945D17DB}"/>
              </a:ext>
            </a:extLst>
          </p:cNvPr>
          <p:cNvSpPr>
            <a:spLocks noGrp="1"/>
          </p:cNvSpPr>
          <p:nvPr>
            <p:ph type="title"/>
          </p:nvPr>
        </p:nvSpPr>
        <p:spPr/>
        <p:txBody>
          <a:bodyPr/>
          <a:lstStyle/>
          <a:p>
            <a:r>
              <a:rPr lang="en-US" dirty="0"/>
              <a:t>Top Customer AVS Scenarios</a:t>
            </a:r>
          </a:p>
        </p:txBody>
      </p:sp>
      <p:grpSp>
        <p:nvGrpSpPr>
          <p:cNvPr id="265" name="Group 264">
            <a:extLst>
              <a:ext uri="{FF2B5EF4-FFF2-40B4-BE49-F238E27FC236}">
                <a16:creationId xmlns:a16="http://schemas.microsoft.com/office/drawing/2014/main" id="{E3589A83-5C1C-4DF8-81B1-0E54DB9563D3}"/>
              </a:ext>
            </a:extLst>
          </p:cNvPr>
          <p:cNvGrpSpPr/>
          <p:nvPr/>
        </p:nvGrpSpPr>
        <p:grpSpPr>
          <a:xfrm>
            <a:off x="3379054" y="2161364"/>
            <a:ext cx="2492461" cy="2249684"/>
            <a:chOff x="4779753" y="2867822"/>
            <a:chExt cx="3323281" cy="2999578"/>
          </a:xfrm>
        </p:grpSpPr>
        <p:sp>
          <p:nvSpPr>
            <p:cNvPr id="162" name="Rectangle 161">
              <a:extLst>
                <a:ext uri="{FF2B5EF4-FFF2-40B4-BE49-F238E27FC236}">
                  <a16:creationId xmlns:a16="http://schemas.microsoft.com/office/drawing/2014/main" id="{598C995A-05ED-41BD-BF6C-6BF224661344}"/>
                </a:ext>
              </a:extLst>
            </p:cNvPr>
            <p:cNvSpPr/>
            <p:nvPr/>
          </p:nvSpPr>
          <p:spPr bwMode="auto">
            <a:xfrm>
              <a:off x="4779753" y="2867822"/>
              <a:ext cx="3323281" cy="2999578"/>
            </a:xfrm>
            <a:prstGeom prst="rect">
              <a:avLst/>
            </a:prstGeom>
            <a:solidFill>
              <a:schemeClr val="bg1">
                <a:lumMod val="85000"/>
              </a:schemeClr>
            </a:solidFill>
            <a:ln w="10795" cap="flat" cmpd="sng" algn="ctr">
              <a:noFill/>
              <a:prstDash val="solid"/>
            </a:ln>
            <a:effectLst>
              <a:outerShdw blurRad="254000" dist="50800" dir="270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68580" tIns="137160" rIns="68580" bIns="34973" numCol="1" rtlCol="0" anchor="t" anchorCtr="0" compatLnSpc="1">
              <a:prstTxWarp prst="textNoShape">
                <a:avLst/>
              </a:prstTxWarp>
            </a:bodyPr>
            <a:lstStyle/>
            <a:p>
              <a:pPr indent="-342900" algn="ctr" defTabSz="685775"/>
              <a:r>
                <a:rPr lang="en-US" sz="1350" spc="-38">
                  <a:solidFill>
                    <a:srgbClr val="1A1A1A"/>
                  </a:solidFill>
                  <a:latin typeface="Segoe Pro Semibold" panose="020B0702040504020203"/>
                  <a:cs typeface="Segoe UI Semibold" panose="020B0702040204020203" pitchFamily="34" charset="0"/>
                </a:rPr>
                <a:t>Disaster recovery </a:t>
              </a:r>
              <a:br>
                <a:rPr lang="en-US" sz="1350" spc="-38">
                  <a:solidFill>
                    <a:srgbClr val="1A1A1A"/>
                  </a:solidFill>
                  <a:latin typeface="Segoe Pro Semibold" panose="020B0702040504020203"/>
                  <a:cs typeface="Segoe UI Semibold" panose="020B0702040204020203" pitchFamily="34" charset="0"/>
                </a:rPr>
              </a:br>
              <a:r>
                <a:rPr lang="en-US" sz="1350" spc="-38">
                  <a:solidFill>
                    <a:srgbClr val="1A1A1A"/>
                  </a:solidFill>
                  <a:latin typeface="Segoe Pro Semibold" panose="020B0702040504020203"/>
                  <a:cs typeface="Segoe UI Semibold" panose="020B0702040204020203" pitchFamily="34" charset="0"/>
                </a:rPr>
                <a:t>&amp; business continuity </a:t>
              </a:r>
            </a:p>
          </p:txBody>
        </p:sp>
        <p:grpSp>
          <p:nvGrpSpPr>
            <p:cNvPr id="164" name="Group 163">
              <a:extLst>
                <a:ext uri="{FF2B5EF4-FFF2-40B4-BE49-F238E27FC236}">
                  <a16:creationId xmlns:a16="http://schemas.microsoft.com/office/drawing/2014/main" id="{DE197886-EE30-4B45-B0DB-900A242F8C3E}"/>
                </a:ext>
              </a:extLst>
            </p:cNvPr>
            <p:cNvGrpSpPr/>
            <p:nvPr/>
          </p:nvGrpSpPr>
          <p:grpSpPr>
            <a:xfrm>
              <a:off x="5843128" y="3937997"/>
              <a:ext cx="1196530" cy="1272941"/>
              <a:chOff x="6339011" y="2942377"/>
              <a:chExt cx="2675642" cy="2821484"/>
            </a:xfrm>
          </p:grpSpPr>
          <p:cxnSp>
            <p:nvCxnSpPr>
              <p:cNvPr id="165" name="Straight Connector 164">
                <a:extLst>
                  <a:ext uri="{FF2B5EF4-FFF2-40B4-BE49-F238E27FC236}">
                    <a16:creationId xmlns:a16="http://schemas.microsoft.com/office/drawing/2014/main" id="{7D3B2194-7D39-4C4F-A2B1-939144253126}"/>
                  </a:ext>
                </a:extLst>
              </p:cNvPr>
              <p:cNvCxnSpPr/>
              <p:nvPr/>
            </p:nvCxnSpPr>
            <p:spPr>
              <a:xfrm>
                <a:off x="6743854" y="4396808"/>
                <a:ext cx="0" cy="240288"/>
              </a:xfrm>
              <a:prstGeom prst="line">
                <a:avLst/>
              </a:prstGeom>
              <a:noFill/>
              <a:ln w="28575" cap="flat" cmpd="sng" algn="ctr">
                <a:solidFill>
                  <a:srgbClr val="0078D3"/>
                </a:solidFill>
                <a:prstDash val="solid"/>
                <a:headEnd type="none"/>
                <a:tailEnd type="none"/>
              </a:ln>
              <a:effectLst/>
            </p:spPr>
          </p:cxnSp>
          <p:cxnSp>
            <p:nvCxnSpPr>
              <p:cNvPr id="166" name="Straight Connector 165">
                <a:extLst>
                  <a:ext uri="{FF2B5EF4-FFF2-40B4-BE49-F238E27FC236}">
                    <a16:creationId xmlns:a16="http://schemas.microsoft.com/office/drawing/2014/main" id="{80F27890-149B-4934-904A-DB90219C28A2}"/>
                  </a:ext>
                </a:extLst>
              </p:cNvPr>
              <p:cNvCxnSpPr/>
              <p:nvPr/>
            </p:nvCxnSpPr>
            <p:spPr>
              <a:xfrm>
                <a:off x="7144540" y="4396808"/>
                <a:ext cx="0" cy="240288"/>
              </a:xfrm>
              <a:prstGeom prst="line">
                <a:avLst/>
              </a:prstGeom>
              <a:noFill/>
              <a:ln w="28575" cap="flat" cmpd="sng" algn="ctr">
                <a:solidFill>
                  <a:srgbClr val="FF0000"/>
                </a:solidFill>
                <a:prstDash val="solid"/>
                <a:headEnd type="none"/>
                <a:tailEnd type="none"/>
              </a:ln>
              <a:effectLst/>
            </p:spPr>
          </p:cxnSp>
          <p:cxnSp>
            <p:nvCxnSpPr>
              <p:cNvPr id="167" name="Straight Connector 166">
                <a:extLst>
                  <a:ext uri="{FF2B5EF4-FFF2-40B4-BE49-F238E27FC236}">
                    <a16:creationId xmlns:a16="http://schemas.microsoft.com/office/drawing/2014/main" id="{5B28E145-D273-4A82-9770-88F928297A2F}"/>
                  </a:ext>
                </a:extLst>
              </p:cNvPr>
              <p:cNvCxnSpPr/>
              <p:nvPr/>
            </p:nvCxnSpPr>
            <p:spPr>
              <a:xfrm>
                <a:off x="7545226" y="4396808"/>
                <a:ext cx="0" cy="240288"/>
              </a:xfrm>
              <a:prstGeom prst="line">
                <a:avLst/>
              </a:prstGeom>
              <a:noFill/>
              <a:ln w="28575" cap="flat" cmpd="sng" algn="ctr">
                <a:solidFill>
                  <a:srgbClr val="0078D3"/>
                </a:solidFill>
                <a:prstDash val="solid"/>
                <a:headEnd type="none"/>
                <a:tailEnd type="none"/>
              </a:ln>
              <a:effectLst/>
            </p:spPr>
          </p:cxnSp>
          <p:cxnSp>
            <p:nvCxnSpPr>
              <p:cNvPr id="168" name="Straight Connector 167">
                <a:extLst>
                  <a:ext uri="{FF2B5EF4-FFF2-40B4-BE49-F238E27FC236}">
                    <a16:creationId xmlns:a16="http://schemas.microsoft.com/office/drawing/2014/main" id="{A88B5026-A05E-4E9A-A072-A9A5C8DD1F91}"/>
                  </a:ext>
                </a:extLst>
              </p:cNvPr>
              <p:cNvCxnSpPr/>
              <p:nvPr/>
            </p:nvCxnSpPr>
            <p:spPr>
              <a:xfrm>
                <a:off x="7599880" y="4800962"/>
                <a:ext cx="0" cy="240288"/>
              </a:xfrm>
              <a:prstGeom prst="line">
                <a:avLst/>
              </a:prstGeom>
              <a:noFill/>
              <a:ln w="28575" cap="flat" cmpd="sng" algn="ctr">
                <a:solidFill>
                  <a:srgbClr val="0078D3"/>
                </a:solidFill>
                <a:prstDash val="solid"/>
                <a:headEnd type="none"/>
                <a:tailEnd type="none"/>
              </a:ln>
              <a:effectLst/>
            </p:spPr>
          </p:cxnSp>
          <p:cxnSp>
            <p:nvCxnSpPr>
              <p:cNvPr id="169" name="Straight Connector 168">
                <a:extLst>
                  <a:ext uri="{FF2B5EF4-FFF2-40B4-BE49-F238E27FC236}">
                    <a16:creationId xmlns:a16="http://schemas.microsoft.com/office/drawing/2014/main" id="{BF416467-3305-4E78-8078-625C94B7E620}"/>
                  </a:ext>
                </a:extLst>
              </p:cNvPr>
              <p:cNvCxnSpPr/>
              <p:nvPr/>
            </p:nvCxnSpPr>
            <p:spPr>
              <a:xfrm>
                <a:off x="8000566" y="4800962"/>
                <a:ext cx="0" cy="240288"/>
              </a:xfrm>
              <a:prstGeom prst="line">
                <a:avLst/>
              </a:prstGeom>
              <a:noFill/>
              <a:ln w="28575" cap="flat" cmpd="sng" algn="ctr">
                <a:solidFill>
                  <a:srgbClr val="0078D3"/>
                </a:solidFill>
                <a:prstDash val="solid"/>
                <a:headEnd type="none"/>
                <a:tailEnd type="none"/>
              </a:ln>
              <a:effectLst/>
            </p:spPr>
          </p:cxnSp>
          <p:cxnSp>
            <p:nvCxnSpPr>
              <p:cNvPr id="170" name="Straight Connector 169">
                <a:extLst>
                  <a:ext uri="{FF2B5EF4-FFF2-40B4-BE49-F238E27FC236}">
                    <a16:creationId xmlns:a16="http://schemas.microsoft.com/office/drawing/2014/main" id="{7905863A-4944-4C73-A42C-ABD24CC2ADDD}"/>
                  </a:ext>
                </a:extLst>
              </p:cNvPr>
              <p:cNvCxnSpPr/>
              <p:nvPr/>
            </p:nvCxnSpPr>
            <p:spPr>
              <a:xfrm>
                <a:off x="8401252" y="4800962"/>
                <a:ext cx="0" cy="240288"/>
              </a:xfrm>
              <a:prstGeom prst="line">
                <a:avLst/>
              </a:prstGeom>
              <a:noFill/>
              <a:ln w="28575" cap="flat" cmpd="sng" algn="ctr">
                <a:solidFill>
                  <a:srgbClr val="0078D3"/>
                </a:solidFill>
                <a:prstDash val="solid"/>
                <a:headEnd type="none"/>
                <a:tailEnd type="none"/>
              </a:ln>
              <a:effectLst/>
            </p:spPr>
          </p:cxnSp>
          <p:sp>
            <p:nvSpPr>
              <p:cNvPr id="171" name="Arrow: Right 170">
                <a:extLst>
                  <a:ext uri="{FF2B5EF4-FFF2-40B4-BE49-F238E27FC236}">
                    <a16:creationId xmlns:a16="http://schemas.microsoft.com/office/drawing/2014/main" id="{C071E959-AE7C-40F3-829E-335B586F6996}"/>
                  </a:ext>
                </a:extLst>
              </p:cNvPr>
              <p:cNvSpPr/>
              <p:nvPr/>
            </p:nvSpPr>
            <p:spPr bwMode="auto">
              <a:xfrm>
                <a:off x="6339011" y="4531287"/>
                <a:ext cx="2675642" cy="372534"/>
              </a:xfrm>
              <a:prstGeom prst="rightArrow">
                <a:avLst>
                  <a:gd name="adj1" fmla="val 50000"/>
                  <a:gd name="adj2" fmla="val 109091"/>
                </a:avLst>
              </a:prstGeom>
              <a:solidFill>
                <a:srgbClr val="0078D3"/>
              </a:solidFill>
              <a:ln w="9525" cap="flat" cmpd="sng" algn="ctr">
                <a:noFill/>
                <a:prstDash val="solid"/>
                <a:headEnd type="none" w="med" len="med"/>
                <a:tailEnd type="none" w="med" len="med"/>
              </a:ln>
              <a:effectLst/>
            </p:spPr>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577" fontAlgn="base">
                  <a:lnSpc>
                    <a:spcPct val="90000"/>
                  </a:lnSpc>
                  <a:spcBef>
                    <a:spcPct val="0"/>
                  </a:spcBef>
                  <a:spcAft>
                    <a:spcPct val="0"/>
                  </a:spcAft>
                  <a:defRPr/>
                </a:pPr>
                <a:endParaRPr lang="en-US" sz="1765" u="sng" kern="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72" name="Group 171">
                <a:extLst>
                  <a:ext uri="{FF2B5EF4-FFF2-40B4-BE49-F238E27FC236}">
                    <a16:creationId xmlns:a16="http://schemas.microsoft.com/office/drawing/2014/main" id="{C0E54000-008E-4068-A9E2-424B8D8B5D37}"/>
                  </a:ext>
                </a:extLst>
              </p:cNvPr>
              <p:cNvGrpSpPr/>
              <p:nvPr/>
            </p:nvGrpSpPr>
            <p:grpSpPr>
              <a:xfrm>
                <a:off x="7996563" y="2942377"/>
                <a:ext cx="609600" cy="1219200"/>
                <a:chOff x="7100239" y="286717"/>
                <a:chExt cx="609600" cy="1219200"/>
              </a:xfrm>
            </p:grpSpPr>
            <p:sp>
              <p:nvSpPr>
                <p:cNvPr id="207" name="Freeform: Shape 206">
                  <a:extLst>
                    <a:ext uri="{FF2B5EF4-FFF2-40B4-BE49-F238E27FC236}">
                      <a16:creationId xmlns:a16="http://schemas.microsoft.com/office/drawing/2014/main" id="{218F294B-626B-4CBB-B07B-DAC49A7DDE02}"/>
                    </a:ext>
                  </a:extLst>
                </p:cNvPr>
                <p:cNvSpPr/>
                <p:nvPr/>
              </p:nvSpPr>
              <p:spPr>
                <a:xfrm>
                  <a:off x="7100239" y="286717"/>
                  <a:ext cx="609600" cy="1219200"/>
                </a:xfrm>
                <a:custGeom>
                  <a:avLst/>
                  <a:gdLst>
                    <a:gd name="connsiteX0" fmla="*/ 533400 w 609600"/>
                    <a:gd name="connsiteY0" fmla="*/ 1219200 h 1219200"/>
                    <a:gd name="connsiteX1" fmla="*/ 76200 w 609600"/>
                    <a:gd name="connsiteY1" fmla="*/ 1219200 h 1219200"/>
                    <a:gd name="connsiteX2" fmla="*/ 0 w 609600"/>
                    <a:gd name="connsiteY2" fmla="*/ 1143000 h 1219200"/>
                    <a:gd name="connsiteX3" fmla="*/ 0 w 609600"/>
                    <a:gd name="connsiteY3" fmla="*/ 76200 h 1219200"/>
                    <a:gd name="connsiteX4" fmla="*/ 76200 w 609600"/>
                    <a:gd name="connsiteY4" fmla="*/ 0 h 1219200"/>
                    <a:gd name="connsiteX5" fmla="*/ 533400 w 609600"/>
                    <a:gd name="connsiteY5" fmla="*/ 0 h 1219200"/>
                    <a:gd name="connsiteX6" fmla="*/ 609600 w 609600"/>
                    <a:gd name="connsiteY6" fmla="*/ 76200 h 1219200"/>
                    <a:gd name="connsiteX7" fmla="*/ 609600 w 609600"/>
                    <a:gd name="connsiteY7" fmla="*/ 1143000 h 1219200"/>
                    <a:gd name="connsiteX8" fmla="*/ 533400 w 609600"/>
                    <a:gd name="connsiteY8"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1219200">
                      <a:moveTo>
                        <a:pt x="533400" y="1219200"/>
                      </a:moveTo>
                      <a:lnTo>
                        <a:pt x="76200" y="1219200"/>
                      </a:lnTo>
                      <a:cubicBezTo>
                        <a:pt x="34290" y="1219200"/>
                        <a:pt x="0" y="1184910"/>
                        <a:pt x="0" y="1143000"/>
                      </a:cubicBezTo>
                      <a:lnTo>
                        <a:pt x="0" y="76200"/>
                      </a:lnTo>
                      <a:cubicBezTo>
                        <a:pt x="0" y="34290"/>
                        <a:pt x="34290" y="0"/>
                        <a:pt x="76200" y="0"/>
                      </a:cubicBezTo>
                      <a:lnTo>
                        <a:pt x="533400" y="0"/>
                      </a:lnTo>
                      <a:cubicBezTo>
                        <a:pt x="575310" y="0"/>
                        <a:pt x="609600" y="34290"/>
                        <a:pt x="609600" y="76200"/>
                      </a:cubicBezTo>
                      <a:lnTo>
                        <a:pt x="609600" y="1143000"/>
                      </a:lnTo>
                      <a:cubicBezTo>
                        <a:pt x="609600" y="1184910"/>
                        <a:pt x="575310" y="1219200"/>
                        <a:pt x="533400" y="1219200"/>
                      </a:cubicBezTo>
                      <a:close/>
                    </a:path>
                  </a:pathLst>
                </a:custGeom>
                <a:solidFill>
                  <a:srgbClr val="000000"/>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grpSp>
              <p:nvGrpSpPr>
                <p:cNvPr id="208" name="Group 207">
                  <a:extLst>
                    <a:ext uri="{FF2B5EF4-FFF2-40B4-BE49-F238E27FC236}">
                      <a16:creationId xmlns:a16="http://schemas.microsoft.com/office/drawing/2014/main" id="{C072A95A-AA7C-42AB-9087-A8CD2AEE0BD1}"/>
                    </a:ext>
                  </a:extLst>
                </p:cNvPr>
                <p:cNvGrpSpPr/>
                <p:nvPr/>
              </p:nvGrpSpPr>
              <p:grpSpPr>
                <a:xfrm>
                  <a:off x="7195489" y="362917"/>
                  <a:ext cx="419100" cy="1027748"/>
                  <a:chOff x="7195489" y="362917"/>
                  <a:chExt cx="419100" cy="1027748"/>
                </a:xfrm>
              </p:grpSpPr>
              <p:sp>
                <p:nvSpPr>
                  <p:cNvPr id="209" name="Freeform: Shape 208">
                    <a:extLst>
                      <a:ext uri="{FF2B5EF4-FFF2-40B4-BE49-F238E27FC236}">
                        <a16:creationId xmlns:a16="http://schemas.microsoft.com/office/drawing/2014/main" id="{78925644-859E-4494-B5D7-71513780314B}"/>
                      </a:ext>
                    </a:extLst>
                  </p:cNvPr>
                  <p:cNvSpPr/>
                  <p:nvPr/>
                </p:nvSpPr>
                <p:spPr>
                  <a:xfrm>
                    <a:off x="7328839" y="362917"/>
                    <a:ext cx="152400" cy="19050"/>
                  </a:xfrm>
                  <a:custGeom>
                    <a:avLst/>
                    <a:gdLst>
                      <a:gd name="connsiteX0" fmla="*/ 142875 w 152400"/>
                      <a:gd name="connsiteY0" fmla="*/ 19050 h 19050"/>
                      <a:gd name="connsiteX1" fmla="*/ 9525 w 152400"/>
                      <a:gd name="connsiteY1" fmla="*/ 19050 h 19050"/>
                      <a:gd name="connsiteX2" fmla="*/ 0 w 152400"/>
                      <a:gd name="connsiteY2" fmla="*/ 9525 h 19050"/>
                      <a:gd name="connsiteX3" fmla="*/ 0 w 152400"/>
                      <a:gd name="connsiteY3" fmla="*/ 9525 h 19050"/>
                      <a:gd name="connsiteX4" fmla="*/ 9525 w 152400"/>
                      <a:gd name="connsiteY4" fmla="*/ 0 h 19050"/>
                      <a:gd name="connsiteX5" fmla="*/ 142875 w 152400"/>
                      <a:gd name="connsiteY5" fmla="*/ 0 h 19050"/>
                      <a:gd name="connsiteX6" fmla="*/ 152400 w 152400"/>
                      <a:gd name="connsiteY6" fmla="*/ 9525 h 19050"/>
                      <a:gd name="connsiteX7" fmla="*/ 152400 w 152400"/>
                      <a:gd name="connsiteY7" fmla="*/ 9525 h 19050"/>
                      <a:gd name="connsiteX8" fmla="*/ 142875 w 152400"/>
                      <a:gd name="connsiteY8" fmla="*/ 19050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 h="19050">
                        <a:moveTo>
                          <a:pt x="142875" y="19050"/>
                        </a:moveTo>
                        <a:lnTo>
                          <a:pt x="9525" y="19050"/>
                        </a:lnTo>
                        <a:cubicBezTo>
                          <a:pt x="3810" y="19050"/>
                          <a:pt x="0" y="15240"/>
                          <a:pt x="0" y="9525"/>
                        </a:cubicBezTo>
                        <a:lnTo>
                          <a:pt x="0" y="9525"/>
                        </a:lnTo>
                        <a:cubicBezTo>
                          <a:pt x="0" y="3810"/>
                          <a:pt x="3810" y="0"/>
                          <a:pt x="9525" y="0"/>
                        </a:cubicBezTo>
                        <a:lnTo>
                          <a:pt x="142875" y="0"/>
                        </a:lnTo>
                        <a:cubicBezTo>
                          <a:pt x="148590" y="0"/>
                          <a:pt x="152400" y="3810"/>
                          <a:pt x="152400" y="9525"/>
                        </a:cubicBezTo>
                        <a:lnTo>
                          <a:pt x="152400" y="9525"/>
                        </a:lnTo>
                        <a:cubicBezTo>
                          <a:pt x="152400" y="15240"/>
                          <a:pt x="148590" y="19050"/>
                          <a:pt x="142875" y="19050"/>
                        </a:cubicBezTo>
                        <a:close/>
                      </a:path>
                    </a:pathLst>
                  </a:custGeom>
                  <a:solidFill>
                    <a:srgbClr val="50E6FF"/>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210" name="Freeform: Shape 209">
                    <a:extLst>
                      <a:ext uri="{FF2B5EF4-FFF2-40B4-BE49-F238E27FC236}">
                        <a16:creationId xmlns:a16="http://schemas.microsoft.com/office/drawing/2014/main" id="{3878E9C5-BED2-4DD8-8E1E-6E45FBDB9B14}"/>
                      </a:ext>
                    </a:extLst>
                  </p:cNvPr>
                  <p:cNvSpPr/>
                  <p:nvPr/>
                </p:nvSpPr>
                <p:spPr>
                  <a:xfrm>
                    <a:off x="7347889" y="1276365"/>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solidFill>
                    <a:srgbClr val="50E6FF"/>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211" name="Freeform: Shape 210">
                    <a:extLst>
                      <a:ext uri="{FF2B5EF4-FFF2-40B4-BE49-F238E27FC236}">
                        <a16:creationId xmlns:a16="http://schemas.microsoft.com/office/drawing/2014/main" id="{42F35B04-D095-42F1-BFBB-4D9FA637EBF9}"/>
                      </a:ext>
                    </a:extLst>
                  </p:cNvPr>
                  <p:cNvSpPr/>
                  <p:nvPr/>
                </p:nvSpPr>
                <p:spPr>
                  <a:xfrm>
                    <a:off x="7195489" y="896898"/>
                    <a:ext cx="114300" cy="266700"/>
                  </a:xfrm>
                  <a:custGeom>
                    <a:avLst/>
                    <a:gdLst>
                      <a:gd name="connsiteX0" fmla="*/ 0 w 114300"/>
                      <a:gd name="connsiteY0" fmla="*/ 0 h 266700"/>
                      <a:gd name="connsiteX1" fmla="*/ 114300 w 114300"/>
                      <a:gd name="connsiteY1" fmla="*/ 0 h 266700"/>
                      <a:gd name="connsiteX2" fmla="*/ 114300 w 114300"/>
                      <a:gd name="connsiteY2" fmla="*/ 266700 h 266700"/>
                      <a:gd name="connsiteX3" fmla="*/ 0 w 114300"/>
                      <a:gd name="connsiteY3" fmla="*/ 266700 h 266700"/>
                    </a:gdLst>
                    <a:ahLst/>
                    <a:cxnLst>
                      <a:cxn ang="0">
                        <a:pos x="connsiteX0" y="connsiteY0"/>
                      </a:cxn>
                      <a:cxn ang="0">
                        <a:pos x="connsiteX1" y="connsiteY1"/>
                      </a:cxn>
                      <a:cxn ang="0">
                        <a:pos x="connsiteX2" y="connsiteY2"/>
                      </a:cxn>
                      <a:cxn ang="0">
                        <a:pos x="connsiteX3" y="connsiteY3"/>
                      </a:cxn>
                    </a:cxnLst>
                    <a:rect l="l" t="t" r="r" b="b"/>
                    <a:pathLst>
                      <a:path w="114300" h="266700">
                        <a:moveTo>
                          <a:pt x="0" y="0"/>
                        </a:moveTo>
                        <a:lnTo>
                          <a:pt x="114300" y="0"/>
                        </a:lnTo>
                        <a:lnTo>
                          <a:pt x="114300" y="266700"/>
                        </a:lnTo>
                        <a:lnTo>
                          <a:pt x="0" y="266700"/>
                        </a:lnTo>
                        <a:close/>
                      </a:path>
                    </a:pathLst>
                  </a:custGeom>
                  <a:solidFill>
                    <a:srgbClr val="FF0000"/>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212" name="Freeform: Shape 211">
                    <a:extLst>
                      <a:ext uri="{FF2B5EF4-FFF2-40B4-BE49-F238E27FC236}">
                        <a16:creationId xmlns:a16="http://schemas.microsoft.com/office/drawing/2014/main" id="{CEC5D102-3E91-4AE7-93C1-E9457772A687}"/>
                      </a:ext>
                    </a:extLst>
                  </p:cNvPr>
                  <p:cNvSpPr/>
                  <p:nvPr/>
                </p:nvSpPr>
                <p:spPr>
                  <a:xfrm>
                    <a:off x="7347889" y="706398"/>
                    <a:ext cx="114300" cy="457200"/>
                  </a:xfrm>
                  <a:custGeom>
                    <a:avLst/>
                    <a:gdLst>
                      <a:gd name="connsiteX0" fmla="*/ 114300 w 114300"/>
                      <a:gd name="connsiteY0" fmla="*/ 457200 h 457200"/>
                      <a:gd name="connsiteX1" fmla="*/ 0 w 114300"/>
                      <a:gd name="connsiteY1" fmla="*/ 457200 h 457200"/>
                      <a:gd name="connsiteX2" fmla="*/ 0 w 114300"/>
                      <a:gd name="connsiteY2" fmla="*/ 0 h 457200"/>
                      <a:gd name="connsiteX3" fmla="*/ 114300 w 114300"/>
                      <a:gd name="connsiteY3" fmla="*/ 0 h 457200"/>
                    </a:gdLst>
                    <a:ahLst/>
                    <a:cxnLst>
                      <a:cxn ang="0">
                        <a:pos x="connsiteX0" y="connsiteY0"/>
                      </a:cxn>
                      <a:cxn ang="0">
                        <a:pos x="connsiteX1" y="connsiteY1"/>
                      </a:cxn>
                      <a:cxn ang="0">
                        <a:pos x="connsiteX2" y="connsiteY2"/>
                      </a:cxn>
                      <a:cxn ang="0">
                        <a:pos x="connsiteX3" y="connsiteY3"/>
                      </a:cxn>
                    </a:cxnLst>
                    <a:rect l="l" t="t" r="r" b="b"/>
                    <a:pathLst>
                      <a:path w="114300" h="457200">
                        <a:moveTo>
                          <a:pt x="114300" y="457200"/>
                        </a:moveTo>
                        <a:lnTo>
                          <a:pt x="0" y="457200"/>
                        </a:lnTo>
                        <a:lnTo>
                          <a:pt x="0" y="0"/>
                        </a:lnTo>
                        <a:lnTo>
                          <a:pt x="114300" y="0"/>
                        </a:lnTo>
                        <a:close/>
                      </a:path>
                    </a:pathLst>
                  </a:custGeom>
                  <a:solidFill>
                    <a:srgbClr val="0078D3"/>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213" name="Freeform: Shape 212">
                    <a:extLst>
                      <a:ext uri="{FF2B5EF4-FFF2-40B4-BE49-F238E27FC236}">
                        <a16:creationId xmlns:a16="http://schemas.microsoft.com/office/drawing/2014/main" id="{F94A3119-D5A2-4E0C-8332-40FE154ED595}"/>
                      </a:ext>
                    </a:extLst>
                  </p:cNvPr>
                  <p:cNvSpPr/>
                  <p:nvPr/>
                </p:nvSpPr>
                <p:spPr>
                  <a:xfrm>
                    <a:off x="7500289" y="515898"/>
                    <a:ext cx="114300" cy="647700"/>
                  </a:xfrm>
                  <a:custGeom>
                    <a:avLst/>
                    <a:gdLst>
                      <a:gd name="connsiteX0" fmla="*/ 114300 w 114300"/>
                      <a:gd name="connsiteY0" fmla="*/ 647700 h 647700"/>
                      <a:gd name="connsiteX1" fmla="*/ 0 w 114300"/>
                      <a:gd name="connsiteY1" fmla="*/ 647700 h 647700"/>
                      <a:gd name="connsiteX2" fmla="*/ 0 w 114300"/>
                      <a:gd name="connsiteY2" fmla="*/ 0 h 647700"/>
                      <a:gd name="connsiteX3" fmla="*/ 114300 w 114300"/>
                      <a:gd name="connsiteY3" fmla="*/ 0 h 647700"/>
                    </a:gdLst>
                    <a:ahLst/>
                    <a:cxnLst>
                      <a:cxn ang="0">
                        <a:pos x="connsiteX0" y="connsiteY0"/>
                      </a:cxn>
                      <a:cxn ang="0">
                        <a:pos x="connsiteX1" y="connsiteY1"/>
                      </a:cxn>
                      <a:cxn ang="0">
                        <a:pos x="connsiteX2" y="connsiteY2"/>
                      </a:cxn>
                      <a:cxn ang="0">
                        <a:pos x="connsiteX3" y="connsiteY3"/>
                      </a:cxn>
                    </a:cxnLst>
                    <a:rect l="l" t="t" r="r" b="b"/>
                    <a:pathLst>
                      <a:path w="114300" h="647700">
                        <a:moveTo>
                          <a:pt x="114300" y="647700"/>
                        </a:moveTo>
                        <a:lnTo>
                          <a:pt x="0" y="647700"/>
                        </a:lnTo>
                        <a:lnTo>
                          <a:pt x="0" y="0"/>
                        </a:lnTo>
                        <a:lnTo>
                          <a:pt x="114300" y="0"/>
                        </a:lnTo>
                        <a:close/>
                      </a:path>
                    </a:pathLst>
                  </a:custGeom>
                  <a:solidFill>
                    <a:srgbClr val="0078D3"/>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grpSp>
          </p:grpSp>
          <p:grpSp>
            <p:nvGrpSpPr>
              <p:cNvPr id="173" name="Group 172">
                <a:extLst>
                  <a:ext uri="{FF2B5EF4-FFF2-40B4-BE49-F238E27FC236}">
                    <a16:creationId xmlns:a16="http://schemas.microsoft.com/office/drawing/2014/main" id="{2970B7D0-EE2F-4B25-9703-2CFC0C1244FB}"/>
                  </a:ext>
                </a:extLst>
              </p:cNvPr>
              <p:cNvGrpSpPr/>
              <p:nvPr/>
            </p:nvGrpSpPr>
            <p:grpSpPr>
              <a:xfrm>
                <a:off x="7363138" y="3682970"/>
                <a:ext cx="364176" cy="728352"/>
                <a:chOff x="8121656" y="322245"/>
                <a:chExt cx="609600" cy="1219200"/>
              </a:xfrm>
            </p:grpSpPr>
            <p:sp>
              <p:nvSpPr>
                <p:cNvPr id="203" name="Freeform: Shape 202">
                  <a:extLst>
                    <a:ext uri="{FF2B5EF4-FFF2-40B4-BE49-F238E27FC236}">
                      <a16:creationId xmlns:a16="http://schemas.microsoft.com/office/drawing/2014/main" id="{F89E230F-AFD0-49A9-AC79-F3E77D68D33D}"/>
                    </a:ext>
                  </a:extLst>
                </p:cNvPr>
                <p:cNvSpPr/>
                <p:nvPr/>
              </p:nvSpPr>
              <p:spPr>
                <a:xfrm>
                  <a:off x="8121656" y="322245"/>
                  <a:ext cx="609600" cy="1219200"/>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204" name="Freeform: Shape 203">
                  <a:extLst>
                    <a:ext uri="{FF2B5EF4-FFF2-40B4-BE49-F238E27FC236}">
                      <a16:creationId xmlns:a16="http://schemas.microsoft.com/office/drawing/2014/main" id="{1B454618-4B8D-4D02-BB76-CBD72A01445D}"/>
                    </a:ext>
                  </a:extLst>
                </p:cNvPr>
                <p:cNvSpPr/>
                <p:nvPr/>
              </p:nvSpPr>
              <p:spPr>
                <a:xfrm>
                  <a:off x="8197856" y="1198545"/>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0078D3"/>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205" name="Freeform: Shape 204">
                  <a:extLst>
                    <a:ext uri="{FF2B5EF4-FFF2-40B4-BE49-F238E27FC236}">
                      <a16:creationId xmlns:a16="http://schemas.microsoft.com/office/drawing/2014/main" id="{D5C5F244-9D88-46E3-B4D4-8DDE803CED2F}"/>
                    </a:ext>
                  </a:extLst>
                </p:cNvPr>
                <p:cNvSpPr/>
                <p:nvPr/>
              </p:nvSpPr>
              <p:spPr>
                <a:xfrm>
                  <a:off x="8197856" y="436545"/>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0078D3"/>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206" name="Freeform: Shape 205">
                  <a:extLst>
                    <a:ext uri="{FF2B5EF4-FFF2-40B4-BE49-F238E27FC236}">
                      <a16:creationId xmlns:a16="http://schemas.microsoft.com/office/drawing/2014/main" id="{FB5E47BD-AB7F-4A8F-B750-6A9EAA6EE50E}"/>
                    </a:ext>
                  </a:extLst>
                </p:cNvPr>
                <p:cNvSpPr/>
                <p:nvPr/>
              </p:nvSpPr>
              <p:spPr>
                <a:xfrm>
                  <a:off x="8197856" y="1350945"/>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0078D3"/>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grpSp>
          <p:grpSp>
            <p:nvGrpSpPr>
              <p:cNvPr id="174" name="Group 173">
                <a:extLst>
                  <a:ext uri="{FF2B5EF4-FFF2-40B4-BE49-F238E27FC236}">
                    <a16:creationId xmlns:a16="http://schemas.microsoft.com/office/drawing/2014/main" id="{8725DDB3-009C-4502-BD1C-5CEBEBF15BE7}"/>
                  </a:ext>
                </a:extLst>
              </p:cNvPr>
              <p:cNvGrpSpPr/>
              <p:nvPr/>
            </p:nvGrpSpPr>
            <p:grpSpPr>
              <a:xfrm>
                <a:off x="6561766" y="3682970"/>
                <a:ext cx="364176" cy="728352"/>
                <a:chOff x="8121656" y="322245"/>
                <a:chExt cx="609600" cy="1219200"/>
              </a:xfrm>
            </p:grpSpPr>
            <p:sp>
              <p:nvSpPr>
                <p:cNvPr id="199" name="Freeform: Shape 198">
                  <a:extLst>
                    <a:ext uri="{FF2B5EF4-FFF2-40B4-BE49-F238E27FC236}">
                      <a16:creationId xmlns:a16="http://schemas.microsoft.com/office/drawing/2014/main" id="{3A5881C3-260D-4E73-933E-3A887BAEFC13}"/>
                    </a:ext>
                  </a:extLst>
                </p:cNvPr>
                <p:cNvSpPr/>
                <p:nvPr/>
              </p:nvSpPr>
              <p:spPr>
                <a:xfrm>
                  <a:off x="8121656" y="322245"/>
                  <a:ext cx="609600" cy="1219200"/>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200" name="Freeform: Shape 199">
                  <a:extLst>
                    <a:ext uri="{FF2B5EF4-FFF2-40B4-BE49-F238E27FC236}">
                      <a16:creationId xmlns:a16="http://schemas.microsoft.com/office/drawing/2014/main" id="{9E25F138-CA05-4F97-A6E2-17DAA9BBD385}"/>
                    </a:ext>
                  </a:extLst>
                </p:cNvPr>
                <p:cNvSpPr/>
                <p:nvPr/>
              </p:nvSpPr>
              <p:spPr>
                <a:xfrm>
                  <a:off x="8197856" y="1198545"/>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0078D3"/>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201" name="Freeform: Shape 200">
                  <a:extLst>
                    <a:ext uri="{FF2B5EF4-FFF2-40B4-BE49-F238E27FC236}">
                      <a16:creationId xmlns:a16="http://schemas.microsoft.com/office/drawing/2014/main" id="{F83DD081-380E-4E3D-A5C0-CE746790B36B}"/>
                    </a:ext>
                  </a:extLst>
                </p:cNvPr>
                <p:cNvSpPr/>
                <p:nvPr/>
              </p:nvSpPr>
              <p:spPr>
                <a:xfrm>
                  <a:off x="8197856" y="436545"/>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0078D3"/>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202" name="Freeform: Shape 201">
                  <a:extLst>
                    <a:ext uri="{FF2B5EF4-FFF2-40B4-BE49-F238E27FC236}">
                      <a16:creationId xmlns:a16="http://schemas.microsoft.com/office/drawing/2014/main" id="{E7933D9F-F6C9-4326-B86C-6679E993C227}"/>
                    </a:ext>
                  </a:extLst>
                </p:cNvPr>
                <p:cNvSpPr/>
                <p:nvPr/>
              </p:nvSpPr>
              <p:spPr>
                <a:xfrm>
                  <a:off x="8197856" y="1350945"/>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0078D3"/>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grpSp>
          <p:grpSp>
            <p:nvGrpSpPr>
              <p:cNvPr id="175" name="Group 174">
                <a:extLst>
                  <a:ext uri="{FF2B5EF4-FFF2-40B4-BE49-F238E27FC236}">
                    <a16:creationId xmlns:a16="http://schemas.microsoft.com/office/drawing/2014/main" id="{B3A65B32-91DA-43CA-8197-AE2C2C83FB78}"/>
                  </a:ext>
                </a:extLst>
              </p:cNvPr>
              <p:cNvGrpSpPr/>
              <p:nvPr/>
            </p:nvGrpSpPr>
            <p:grpSpPr>
              <a:xfrm>
                <a:off x="6962452" y="3682970"/>
                <a:ext cx="364176" cy="728352"/>
                <a:chOff x="7846807" y="3353795"/>
                <a:chExt cx="364176" cy="728352"/>
              </a:xfrm>
            </p:grpSpPr>
            <p:grpSp>
              <p:nvGrpSpPr>
                <p:cNvPr id="191" name="Group 190">
                  <a:extLst>
                    <a:ext uri="{FF2B5EF4-FFF2-40B4-BE49-F238E27FC236}">
                      <a16:creationId xmlns:a16="http://schemas.microsoft.com/office/drawing/2014/main" id="{54401C88-2B4E-4AEE-BB4C-5949CA8ABF93}"/>
                    </a:ext>
                  </a:extLst>
                </p:cNvPr>
                <p:cNvGrpSpPr/>
                <p:nvPr/>
              </p:nvGrpSpPr>
              <p:grpSpPr>
                <a:xfrm>
                  <a:off x="7846807" y="3353795"/>
                  <a:ext cx="364176" cy="728352"/>
                  <a:chOff x="8121656" y="322245"/>
                  <a:chExt cx="609600" cy="1219200"/>
                </a:xfrm>
              </p:grpSpPr>
              <p:sp>
                <p:nvSpPr>
                  <p:cNvPr id="195" name="Freeform: Shape 194">
                    <a:extLst>
                      <a:ext uri="{FF2B5EF4-FFF2-40B4-BE49-F238E27FC236}">
                        <a16:creationId xmlns:a16="http://schemas.microsoft.com/office/drawing/2014/main" id="{0820EC9B-3B23-4743-9C91-103D196D8043}"/>
                      </a:ext>
                    </a:extLst>
                  </p:cNvPr>
                  <p:cNvSpPr/>
                  <p:nvPr/>
                </p:nvSpPr>
                <p:spPr>
                  <a:xfrm>
                    <a:off x="8121656" y="322245"/>
                    <a:ext cx="609600" cy="1219200"/>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196" name="Freeform: Shape 195">
                    <a:extLst>
                      <a:ext uri="{FF2B5EF4-FFF2-40B4-BE49-F238E27FC236}">
                        <a16:creationId xmlns:a16="http://schemas.microsoft.com/office/drawing/2014/main" id="{2995869F-97B1-403D-8B60-74385F38B5B5}"/>
                      </a:ext>
                    </a:extLst>
                  </p:cNvPr>
                  <p:cNvSpPr/>
                  <p:nvPr/>
                </p:nvSpPr>
                <p:spPr>
                  <a:xfrm>
                    <a:off x="8197856" y="1198545"/>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FF0000"/>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197" name="Freeform: Shape 196">
                    <a:extLst>
                      <a:ext uri="{FF2B5EF4-FFF2-40B4-BE49-F238E27FC236}">
                        <a16:creationId xmlns:a16="http://schemas.microsoft.com/office/drawing/2014/main" id="{90C0A11F-452F-41A9-8ABF-288EB91403D6}"/>
                      </a:ext>
                    </a:extLst>
                  </p:cNvPr>
                  <p:cNvSpPr/>
                  <p:nvPr/>
                </p:nvSpPr>
                <p:spPr>
                  <a:xfrm>
                    <a:off x="8197856" y="436545"/>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FF0000"/>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198" name="Freeform: Shape 197">
                    <a:extLst>
                      <a:ext uri="{FF2B5EF4-FFF2-40B4-BE49-F238E27FC236}">
                        <a16:creationId xmlns:a16="http://schemas.microsoft.com/office/drawing/2014/main" id="{179312A8-2B7E-49F3-8D23-F8EDEEACA8DD}"/>
                      </a:ext>
                    </a:extLst>
                  </p:cNvPr>
                  <p:cNvSpPr/>
                  <p:nvPr/>
                </p:nvSpPr>
                <p:spPr>
                  <a:xfrm>
                    <a:off x="8197856" y="1350945"/>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FF0000"/>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grpSp>
            <p:grpSp>
              <p:nvGrpSpPr>
                <p:cNvPr id="192" name="Group 191">
                  <a:extLst>
                    <a:ext uri="{FF2B5EF4-FFF2-40B4-BE49-F238E27FC236}">
                      <a16:creationId xmlns:a16="http://schemas.microsoft.com/office/drawing/2014/main" id="{7F028807-FB57-4D0D-98BE-3AAEEC3F4ADE}"/>
                    </a:ext>
                  </a:extLst>
                </p:cNvPr>
                <p:cNvGrpSpPr/>
                <p:nvPr/>
              </p:nvGrpSpPr>
              <p:grpSpPr>
                <a:xfrm>
                  <a:off x="7934869" y="3567660"/>
                  <a:ext cx="188052" cy="189673"/>
                  <a:chOff x="9417749" y="578649"/>
                  <a:chExt cx="566617" cy="571500"/>
                </a:xfrm>
                <a:solidFill>
                  <a:srgbClr val="FF0000"/>
                </a:solidFill>
              </p:grpSpPr>
              <p:sp>
                <p:nvSpPr>
                  <p:cNvPr id="193" name="Freeform: Shape 192">
                    <a:extLst>
                      <a:ext uri="{FF2B5EF4-FFF2-40B4-BE49-F238E27FC236}">
                        <a16:creationId xmlns:a16="http://schemas.microsoft.com/office/drawing/2014/main" id="{B273ECCF-B238-4713-BC1A-2B030A51DE82}"/>
                      </a:ext>
                    </a:extLst>
                  </p:cNvPr>
                  <p:cNvSpPr/>
                  <p:nvPr/>
                </p:nvSpPr>
                <p:spPr>
                  <a:xfrm>
                    <a:off x="9489066" y="578649"/>
                    <a:ext cx="495300" cy="342900"/>
                  </a:xfrm>
                  <a:custGeom>
                    <a:avLst/>
                    <a:gdLst>
                      <a:gd name="connsiteX0" fmla="*/ 0 w 495300"/>
                      <a:gd name="connsiteY0" fmla="*/ 342900 h 342900"/>
                      <a:gd name="connsiteX1" fmla="*/ 160973 w 495300"/>
                      <a:gd name="connsiteY1" fmla="*/ 342900 h 342900"/>
                      <a:gd name="connsiteX2" fmla="*/ 503873 w 495300"/>
                      <a:gd name="connsiteY2" fmla="*/ 952 h 342900"/>
                      <a:gd name="connsiteX3" fmla="*/ 342900 w 495300"/>
                      <a:gd name="connsiteY3" fmla="*/ 0 h 342900"/>
                    </a:gdLst>
                    <a:ahLst/>
                    <a:cxnLst>
                      <a:cxn ang="0">
                        <a:pos x="connsiteX0" y="connsiteY0"/>
                      </a:cxn>
                      <a:cxn ang="0">
                        <a:pos x="connsiteX1" y="connsiteY1"/>
                      </a:cxn>
                      <a:cxn ang="0">
                        <a:pos x="connsiteX2" y="connsiteY2"/>
                      </a:cxn>
                      <a:cxn ang="0">
                        <a:pos x="connsiteX3" y="connsiteY3"/>
                      </a:cxn>
                    </a:cxnLst>
                    <a:rect l="l" t="t" r="r" b="b"/>
                    <a:pathLst>
                      <a:path w="495300" h="342900">
                        <a:moveTo>
                          <a:pt x="0" y="342900"/>
                        </a:moveTo>
                        <a:lnTo>
                          <a:pt x="160973" y="342900"/>
                        </a:lnTo>
                        <a:lnTo>
                          <a:pt x="503873" y="952"/>
                        </a:lnTo>
                        <a:lnTo>
                          <a:pt x="342900" y="0"/>
                        </a:lnTo>
                        <a:close/>
                      </a:path>
                    </a:pathLst>
                  </a:custGeom>
                  <a:grp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194" name="Freeform: Shape 193">
                    <a:extLst>
                      <a:ext uri="{FF2B5EF4-FFF2-40B4-BE49-F238E27FC236}">
                        <a16:creationId xmlns:a16="http://schemas.microsoft.com/office/drawing/2014/main" id="{5C9A461E-F1EC-4EC1-BDBE-A6BE1FA4AEB0}"/>
                      </a:ext>
                    </a:extLst>
                  </p:cNvPr>
                  <p:cNvSpPr/>
                  <p:nvPr/>
                </p:nvSpPr>
                <p:spPr>
                  <a:xfrm>
                    <a:off x="9417749" y="807249"/>
                    <a:ext cx="495300" cy="342900"/>
                  </a:xfrm>
                  <a:custGeom>
                    <a:avLst/>
                    <a:gdLst>
                      <a:gd name="connsiteX0" fmla="*/ 0 w 495300"/>
                      <a:gd name="connsiteY0" fmla="*/ 342900 h 342900"/>
                      <a:gd name="connsiteX1" fmla="*/ 160973 w 495300"/>
                      <a:gd name="connsiteY1" fmla="*/ 342900 h 342900"/>
                      <a:gd name="connsiteX2" fmla="*/ 503873 w 495300"/>
                      <a:gd name="connsiteY2" fmla="*/ 0 h 342900"/>
                      <a:gd name="connsiteX3" fmla="*/ 342900 w 495300"/>
                      <a:gd name="connsiteY3" fmla="*/ 0 h 342900"/>
                    </a:gdLst>
                    <a:ahLst/>
                    <a:cxnLst>
                      <a:cxn ang="0">
                        <a:pos x="connsiteX0" y="connsiteY0"/>
                      </a:cxn>
                      <a:cxn ang="0">
                        <a:pos x="connsiteX1" y="connsiteY1"/>
                      </a:cxn>
                      <a:cxn ang="0">
                        <a:pos x="connsiteX2" y="connsiteY2"/>
                      </a:cxn>
                      <a:cxn ang="0">
                        <a:pos x="connsiteX3" y="connsiteY3"/>
                      </a:cxn>
                    </a:cxnLst>
                    <a:rect l="l" t="t" r="r" b="b"/>
                    <a:pathLst>
                      <a:path w="495300" h="342900">
                        <a:moveTo>
                          <a:pt x="0" y="342900"/>
                        </a:moveTo>
                        <a:lnTo>
                          <a:pt x="160973" y="342900"/>
                        </a:lnTo>
                        <a:lnTo>
                          <a:pt x="503873" y="0"/>
                        </a:lnTo>
                        <a:lnTo>
                          <a:pt x="342900" y="0"/>
                        </a:lnTo>
                        <a:close/>
                      </a:path>
                    </a:pathLst>
                  </a:custGeom>
                  <a:grpFill/>
                  <a:ln w="9525" cap="flat">
                    <a:noFill/>
                    <a:prstDash val="solid"/>
                    <a:miter/>
                  </a:ln>
                </p:spPr>
                <p:txBody>
                  <a:bodyPr rtlCol="0" anchor="ctr"/>
                  <a:lstStyle/>
                  <a:p>
                    <a:pPr defTabSz="685800">
                      <a:defRPr/>
                    </a:pPr>
                    <a:endParaRPr lang="en-US" sz="1350" kern="0">
                      <a:solidFill>
                        <a:srgbClr val="3C3C41"/>
                      </a:solidFill>
                      <a:latin typeface="Segoe UI"/>
                    </a:endParaRPr>
                  </a:p>
                </p:txBody>
              </p:sp>
            </p:grpSp>
          </p:grpSp>
          <p:grpSp>
            <p:nvGrpSpPr>
              <p:cNvPr id="176" name="Group 175">
                <a:extLst>
                  <a:ext uri="{FF2B5EF4-FFF2-40B4-BE49-F238E27FC236}">
                    <a16:creationId xmlns:a16="http://schemas.microsoft.com/office/drawing/2014/main" id="{0705F583-8651-4224-9E7D-CCD0361F2B9D}"/>
                  </a:ext>
                </a:extLst>
              </p:cNvPr>
              <p:cNvGrpSpPr/>
              <p:nvPr/>
            </p:nvGrpSpPr>
            <p:grpSpPr>
              <a:xfrm>
                <a:off x="8219164" y="5035509"/>
                <a:ext cx="364176" cy="728352"/>
                <a:chOff x="8121656" y="322245"/>
                <a:chExt cx="609600" cy="1219200"/>
              </a:xfrm>
            </p:grpSpPr>
            <p:sp>
              <p:nvSpPr>
                <p:cNvPr id="187" name="Freeform: Shape 186">
                  <a:extLst>
                    <a:ext uri="{FF2B5EF4-FFF2-40B4-BE49-F238E27FC236}">
                      <a16:creationId xmlns:a16="http://schemas.microsoft.com/office/drawing/2014/main" id="{362A73D1-01C5-4481-91F3-7E8A3659DA0D}"/>
                    </a:ext>
                  </a:extLst>
                </p:cNvPr>
                <p:cNvSpPr/>
                <p:nvPr/>
              </p:nvSpPr>
              <p:spPr>
                <a:xfrm>
                  <a:off x="8121656" y="322245"/>
                  <a:ext cx="609600" cy="1219200"/>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188" name="Freeform: Shape 187">
                  <a:extLst>
                    <a:ext uri="{FF2B5EF4-FFF2-40B4-BE49-F238E27FC236}">
                      <a16:creationId xmlns:a16="http://schemas.microsoft.com/office/drawing/2014/main" id="{3FC128A7-5959-4B7B-A014-CA6F66157293}"/>
                    </a:ext>
                  </a:extLst>
                </p:cNvPr>
                <p:cNvSpPr/>
                <p:nvPr/>
              </p:nvSpPr>
              <p:spPr>
                <a:xfrm>
                  <a:off x="8197856" y="1198545"/>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0078D3"/>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189" name="Freeform: Shape 188">
                  <a:extLst>
                    <a:ext uri="{FF2B5EF4-FFF2-40B4-BE49-F238E27FC236}">
                      <a16:creationId xmlns:a16="http://schemas.microsoft.com/office/drawing/2014/main" id="{DB1129F1-04EF-4FFE-8098-71339E08D6E7}"/>
                    </a:ext>
                  </a:extLst>
                </p:cNvPr>
                <p:cNvSpPr/>
                <p:nvPr/>
              </p:nvSpPr>
              <p:spPr>
                <a:xfrm>
                  <a:off x="8197856" y="436545"/>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0078D3"/>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190" name="Freeform: Shape 189">
                  <a:extLst>
                    <a:ext uri="{FF2B5EF4-FFF2-40B4-BE49-F238E27FC236}">
                      <a16:creationId xmlns:a16="http://schemas.microsoft.com/office/drawing/2014/main" id="{CC2E0EA9-AF84-4296-A22A-00EC75592341}"/>
                    </a:ext>
                  </a:extLst>
                </p:cNvPr>
                <p:cNvSpPr/>
                <p:nvPr/>
              </p:nvSpPr>
              <p:spPr>
                <a:xfrm>
                  <a:off x="8197856" y="1350945"/>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0078D3"/>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grpSp>
          <p:grpSp>
            <p:nvGrpSpPr>
              <p:cNvPr id="177" name="Group 176">
                <a:extLst>
                  <a:ext uri="{FF2B5EF4-FFF2-40B4-BE49-F238E27FC236}">
                    <a16:creationId xmlns:a16="http://schemas.microsoft.com/office/drawing/2014/main" id="{55D35F04-9286-4D56-B650-547083644F82}"/>
                  </a:ext>
                </a:extLst>
              </p:cNvPr>
              <p:cNvGrpSpPr/>
              <p:nvPr/>
            </p:nvGrpSpPr>
            <p:grpSpPr>
              <a:xfrm>
                <a:off x="7417792" y="5035509"/>
                <a:ext cx="364176" cy="728352"/>
                <a:chOff x="8121656" y="322245"/>
                <a:chExt cx="609600" cy="1219200"/>
              </a:xfrm>
            </p:grpSpPr>
            <p:sp>
              <p:nvSpPr>
                <p:cNvPr id="183" name="Freeform: Shape 182">
                  <a:extLst>
                    <a:ext uri="{FF2B5EF4-FFF2-40B4-BE49-F238E27FC236}">
                      <a16:creationId xmlns:a16="http://schemas.microsoft.com/office/drawing/2014/main" id="{ADDB52D6-2617-4C34-BA80-A84449B73E57}"/>
                    </a:ext>
                  </a:extLst>
                </p:cNvPr>
                <p:cNvSpPr/>
                <p:nvPr/>
              </p:nvSpPr>
              <p:spPr>
                <a:xfrm>
                  <a:off x="8121656" y="322245"/>
                  <a:ext cx="609600" cy="1219200"/>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184" name="Freeform: Shape 183">
                  <a:extLst>
                    <a:ext uri="{FF2B5EF4-FFF2-40B4-BE49-F238E27FC236}">
                      <a16:creationId xmlns:a16="http://schemas.microsoft.com/office/drawing/2014/main" id="{CBEDDFFF-B6E6-4623-BEDB-FD5C3DE8118E}"/>
                    </a:ext>
                  </a:extLst>
                </p:cNvPr>
                <p:cNvSpPr/>
                <p:nvPr/>
              </p:nvSpPr>
              <p:spPr>
                <a:xfrm>
                  <a:off x="8197856" y="1198545"/>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0078D3"/>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185" name="Freeform: Shape 184">
                  <a:extLst>
                    <a:ext uri="{FF2B5EF4-FFF2-40B4-BE49-F238E27FC236}">
                      <a16:creationId xmlns:a16="http://schemas.microsoft.com/office/drawing/2014/main" id="{004BA75E-6ABD-46DA-994B-82D53C88D749}"/>
                    </a:ext>
                  </a:extLst>
                </p:cNvPr>
                <p:cNvSpPr/>
                <p:nvPr/>
              </p:nvSpPr>
              <p:spPr>
                <a:xfrm>
                  <a:off x="8197856" y="436545"/>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0078D3"/>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186" name="Freeform: Shape 185">
                  <a:extLst>
                    <a:ext uri="{FF2B5EF4-FFF2-40B4-BE49-F238E27FC236}">
                      <a16:creationId xmlns:a16="http://schemas.microsoft.com/office/drawing/2014/main" id="{1778691D-35AA-49BE-A48D-F9599E280438}"/>
                    </a:ext>
                  </a:extLst>
                </p:cNvPr>
                <p:cNvSpPr/>
                <p:nvPr/>
              </p:nvSpPr>
              <p:spPr>
                <a:xfrm>
                  <a:off x="8197856" y="1350945"/>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0078D3"/>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grpSp>
          <p:grpSp>
            <p:nvGrpSpPr>
              <p:cNvPr id="178" name="Group 177">
                <a:extLst>
                  <a:ext uri="{FF2B5EF4-FFF2-40B4-BE49-F238E27FC236}">
                    <a16:creationId xmlns:a16="http://schemas.microsoft.com/office/drawing/2014/main" id="{CC4DFD6C-E7AB-4776-8FFF-3D18D13E8930}"/>
                  </a:ext>
                </a:extLst>
              </p:cNvPr>
              <p:cNvGrpSpPr/>
              <p:nvPr/>
            </p:nvGrpSpPr>
            <p:grpSpPr>
              <a:xfrm>
                <a:off x="7818478" y="5035509"/>
                <a:ext cx="364176" cy="728352"/>
                <a:chOff x="8121656" y="322245"/>
                <a:chExt cx="609600" cy="1219200"/>
              </a:xfrm>
            </p:grpSpPr>
            <p:sp>
              <p:nvSpPr>
                <p:cNvPr id="179" name="Freeform: Shape 178">
                  <a:extLst>
                    <a:ext uri="{FF2B5EF4-FFF2-40B4-BE49-F238E27FC236}">
                      <a16:creationId xmlns:a16="http://schemas.microsoft.com/office/drawing/2014/main" id="{738C8947-45E2-47A1-93BE-AC3E5488C894}"/>
                    </a:ext>
                  </a:extLst>
                </p:cNvPr>
                <p:cNvSpPr/>
                <p:nvPr/>
              </p:nvSpPr>
              <p:spPr>
                <a:xfrm>
                  <a:off x="8121656" y="322245"/>
                  <a:ext cx="609600" cy="1219200"/>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180" name="Freeform: Shape 179">
                  <a:extLst>
                    <a:ext uri="{FF2B5EF4-FFF2-40B4-BE49-F238E27FC236}">
                      <a16:creationId xmlns:a16="http://schemas.microsoft.com/office/drawing/2014/main" id="{21454A44-2DA4-4951-AC5F-504DD3B88289}"/>
                    </a:ext>
                  </a:extLst>
                </p:cNvPr>
                <p:cNvSpPr/>
                <p:nvPr/>
              </p:nvSpPr>
              <p:spPr>
                <a:xfrm>
                  <a:off x="8197856" y="1198545"/>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0078D3"/>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181" name="Freeform: Shape 180">
                  <a:extLst>
                    <a:ext uri="{FF2B5EF4-FFF2-40B4-BE49-F238E27FC236}">
                      <a16:creationId xmlns:a16="http://schemas.microsoft.com/office/drawing/2014/main" id="{A634F4EF-B696-4E22-A607-E703DEABCA85}"/>
                    </a:ext>
                  </a:extLst>
                </p:cNvPr>
                <p:cNvSpPr/>
                <p:nvPr/>
              </p:nvSpPr>
              <p:spPr>
                <a:xfrm>
                  <a:off x="8197856" y="436545"/>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0078D3"/>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182" name="Freeform: Shape 181">
                  <a:extLst>
                    <a:ext uri="{FF2B5EF4-FFF2-40B4-BE49-F238E27FC236}">
                      <a16:creationId xmlns:a16="http://schemas.microsoft.com/office/drawing/2014/main" id="{4004D474-0C2E-47EC-9D45-606C5FDD01DA}"/>
                    </a:ext>
                  </a:extLst>
                </p:cNvPr>
                <p:cNvSpPr/>
                <p:nvPr/>
              </p:nvSpPr>
              <p:spPr>
                <a:xfrm>
                  <a:off x="8197856" y="1350945"/>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0078D3"/>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grpSp>
        </p:grpSp>
      </p:grpSp>
      <p:grpSp>
        <p:nvGrpSpPr>
          <p:cNvPr id="267" name="Group 266">
            <a:extLst>
              <a:ext uri="{FF2B5EF4-FFF2-40B4-BE49-F238E27FC236}">
                <a16:creationId xmlns:a16="http://schemas.microsoft.com/office/drawing/2014/main" id="{45E48916-8481-4FD9-A1E2-E2F30BE3F1B2}"/>
              </a:ext>
            </a:extLst>
          </p:cNvPr>
          <p:cNvGrpSpPr/>
          <p:nvPr/>
        </p:nvGrpSpPr>
        <p:grpSpPr>
          <a:xfrm>
            <a:off x="495663" y="2161364"/>
            <a:ext cx="2492461" cy="2249684"/>
            <a:chOff x="660883" y="2843473"/>
            <a:chExt cx="3323281" cy="2999578"/>
          </a:xfrm>
        </p:grpSpPr>
        <p:sp>
          <p:nvSpPr>
            <p:cNvPr id="161" name="Rectangle 160">
              <a:extLst>
                <a:ext uri="{FF2B5EF4-FFF2-40B4-BE49-F238E27FC236}">
                  <a16:creationId xmlns:a16="http://schemas.microsoft.com/office/drawing/2014/main" id="{720D70B4-F710-4D8F-BBA7-700442CCDF3D}"/>
                </a:ext>
              </a:extLst>
            </p:cNvPr>
            <p:cNvSpPr/>
            <p:nvPr/>
          </p:nvSpPr>
          <p:spPr bwMode="auto">
            <a:xfrm>
              <a:off x="660883" y="2843473"/>
              <a:ext cx="3323281" cy="2999578"/>
            </a:xfrm>
            <a:prstGeom prst="rect">
              <a:avLst/>
            </a:prstGeom>
            <a:solidFill>
              <a:schemeClr val="accent1"/>
            </a:solidFill>
            <a:ln w="10795" cap="flat" cmpd="sng" algn="ctr">
              <a:noFill/>
              <a:prstDash val="solid"/>
            </a:ln>
            <a:effectLst>
              <a:outerShdw blurRad="254000" dist="50800" dir="270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68580" tIns="137160" rIns="68580" bIns="34973" numCol="1" rtlCol="0" anchor="t" anchorCtr="0" compatLnSpc="1">
              <a:prstTxWarp prst="textNoShape">
                <a:avLst/>
              </a:prstTxWarp>
            </a:bodyPr>
            <a:lstStyle/>
            <a:p>
              <a:pPr indent="-342900" algn="ctr" defTabSz="685775"/>
              <a:r>
                <a:rPr lang="en-US" sz="1350" spc="-38">
                  <a:solidFill>
                    <a:srgbClr val="FFFFFF"/>
                  </a:solidFill>
                  <a:latin typeface="Segoe Pro Semibold" panose="020B0702040504020203"/>
                </a:rPr>
                <a:t>Datacenter footprint expansion, reduction, or retirement</a:t>
              </a:r>
            </a:p>
          </p:txBody>
        </p:sp>
        <p:grpSp>
          <p:nvGrpSpPr>
            <p:cNvPr id="214" name="Group 213">
              <a:extLst>
                <a:ext uri="{FF2B5EF4-FFF2-40B4-BE49-F238E27FC236}">
                  <a16:creationId xmlns:a16="http://schemas.microsoft.com/office/drawing/2014/main" id="{E24C1D35-71AD-4200-89D4-15F5D314BCB2}"/>
                </a:ext>
              </a:extLst>
            </p:cNvPr>
            <p:cNvGrpSpPr/>
            <p:nvPr/>
          </p:nvGrpSpPr>
          <p:grpSpPr>
            <a:xfrm>
              <a:off x="1712470" y="3975054"/>
              <a:ext cx="1220107" cy="1221978"/>
              <a:chOff x="704851" y="2984648"/>
              <a:chExt cx="2230400" cy="2363778"/>
            </a:xfrm>
          </p:grpSpPr>
          <p:sp>
            <p:nvSpPr>
              <p:cNvPr id="215" name="Arrow: U-Turn 214">
                <a:extLst>
                  <a:ext uri="{FF2B5EF4-FFF2-40B4-BE49-F238E27FC236}">
                    <a16:creationId xmlns:a16="http://schemas.microsoft.com/office/drawing/2014/main" id="{DFF5264D-53B2-443A-AB4F-C8262E63A7CE}"/>
                  </a:ext>
                </a:extLst>
              </p:cNvPr>
              <p:cNvSpPr/>
              <p:nvPr/>
            </p:nvSpPr>
            <p:spPr bwMode="auto">
              <a:xfrm rot="16200000" flipV="1">
                <a:off x="2032431" y="3999874"/>
                <a:ext cx="1405431" cy="400208"/>
              </a:xfrm>
              <a:prstGeom prst="uturnArrow">
                <a:avLst>
                  <a:gd name="adj1" fmla="val 29639"/>
                  <a:gd name="adj2" fmla="val 25000"/>
                  <a:gd name="adj3" fmla="val 43592"/>
                  <a:gd name="adj4" fmla="val 43750"/>
                  <a:gd name="adj5" fmla="val 100000"/>
                </a:avLst>
              </a:prstGeom>
              <a:solidFill>
                <a:srgbClr val="50E6FF"/>
              </a:solidFill>
              <a:ln w="9525" cap="flat" cmpd="sng" algn="ctr">
                <a:noFill/>
                <a:prstDash val="solid"/>
                <a:headEnd type="none" w="med" len="med"/>
                <a:tailEnd type="none" w="med" len="med"/>
              </a:ln>
              <a:effectLst/>
            </p:spPr>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577" fontAlgn="base">
                  <a:lnSpc>
                    <a:spcPct val="90000"/>
                  </a:lnSpc>
                  <a:spcBef>
                    <a:spcPct val="0"/>
                  </a:spcBef>
                  <a:spcAft>
                    <a:spcPct val="0"/>
                  </a:spcAft>
                  <a:defRPr/>
                </a:pPr>
                <a:endParaRPr lang="en-US" sz="1765" kern="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16" name="Freeform 13" title="Icon of a cloud">
                <a:extLst>
                  <a:ext uri="{FF2B5EF4-FFF2-40B4-BE49-F238E27FC236}">
                    <a16:creationId xmlns:a16="http://schemas.microsoft.com/office/drawing/2014/main" id="{E26E93A5-A348-4981-A43B-FFC5F5D1654C}"/>
                  </a:ext>
                </a:extLst>
              </p:cNvPr>
              <p:cNvSpPr>
                <a:spLocks noChangeAspect="1"/>
              </p:cNvSpPr>
              <p:nvPr/>
            </p:nvSpPr>
            <p:spPr bwMode="auto">
              <a:xfrm>
                <a:off x="704851" y="2984648"/>
                <a:ext cx="1830191" cy="1003972"/>
              </a:xfrm>
              <a:custGeom>
                <a:avLst/>
                <a:gdLst>
                  <a:gd name="T0" fmla="*/ 384 w 771"/>
                  <a:gd name="T1" fmla="*/ 0 h 422"/>
                  <a:gd name="T2" fmla="*/ 549 w 771"/>
                  <a:gd name="T3" fmla="*/ 110 h 422"/>
                  <a:gd name="T4" fmla="*/ 551 w 771"/>
                  <a:gd name="T5" fmla="*/ 115 h 422"/>
                  <a:gd name="T6" fmla="*/ 565 w 771"/>
                  <a:gd name="T7" fmla="*/ 110 h 422"/>
                  <a:gd name="T8" fmla="*/ 612 w 771"/>
                  <a:gd name="T9" fmla="*/ 103 h 422"/>
                  <a:gd name="T10" fmla="*/ 771 w 771"/>
                  <a:gd name="T11" fmla="*/ 262 h 422"/>
                  <a:gd name="T12" fmla="*/ 628 w 771"/>
                  <a:gd name="T13" fmla="*/ 420 h 422"/>
                  <a:gd name="T14" fmla="*/ 616 w 771"/>
                  <a:gd name="T15" fmla="*/ 421 h 422"/>
                  <a:gd name="T16" fmla="*/ 610 w 771"/>
                  <a:gd name="T17" fmla="*/ 421 h 422"/>
                  <a:gd name="T18" fmla="*/ 98 w 771"/>
                  <a:gd name="T19" fmla="*/ 421 h 422"/>
                  <a:gd name="T20" fmla="*/ 91 w 771"/>
                  <a:gd name="T21" fmla="*/ 422 h 422"/>
                  <a:gd name="T22" fmla="*/ 74 w 771"/>
                  <a:gd name="T23" fmla="*/ 419 h 422"/>
                  <a:gd name="T24" fmla="*/ 12 w 771"/>
                  <a:gd name="T25" fmla="*/ 312 h 422"/>
                  <a:gd name="T26" fmla="*/ 101 w 771"/>
                  <a:gd name="T27" fmla="*/ 247 h 422"/>
                  <a:gd name="T28" fmla="*/ 108 w 771"/>
                  <a:gd name="T29" fmla="*/ 249 h 422"/>
                  <a:gd name="T30" fmla="*/ 106 w 771"/>
                  <a:gd name="T31" fmla="*/ 238 h 422"/>
                  <a:gd name="T32" fmla="*/ 119 w 771"/>
                  <a:gd name="T33" fmla="*/ 179 h 422"/>
                  <a:gd name="T34" fmla="*/ 201 w 771"/>
                  <a:gd name="T35" fmla="*/ 128 h 422"/>
                  <a:gd name="T36" fmla="*/ 213 w 771"/>
                  <a:gd name="T37" fmla="*/ 128 h 422"/>
                  <a:gd name="T38" fmla="*/ 213 w 771"/>
                  <a:gd name="T39" fmla="*/ 127 h 422"/>
                  <a:gd name="T40" fmla="*/ 384 w 771"/>
                  <a:gd name="T4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1" h="422">
                    <a:moveTo>
                      <a:pt x="384" y="0"/>
                    </a:moveTo>
                    <a:cubicBezTo>
                      <a:pt x="458" y="0"/>
                      <a:pt x="522" y="46"/>
                      <a:pt x="549" y="110"/>
                    </a:cubicBezTo>
                    <a:cubicBezTo>
                      <a:pt x="551" y="115"/>
                      <a:pt x="551" y="115"/>
                      <a:pt x="551" y="115"/>
                    </a:cubicBezTo>
                    <a:cubicBezTo>
                      <a:pt x="565" y="110"/>
                      <a:pt x="565" y="110"/>
                      <a:pt x="565" y="110"/>
                    </a:cubicBezTo>
                    <a:cubicBezTo>
                      <a:pt x="580" y="105"/>
                      <a:pt x="596" y="103"/>
                      <a:pt x="612" y="103"/>
                    </a:cubicBezTo>
                    <a:cubicBezTo>
                      <a:pt x="700" y="103"/>
                      <a:pt x="771" y="174"/>
                      <a:pt x="771" y="262"/>
                    </a:cubicBezTo>
                    <a:cubicBezTo>
                      <a:pt x="771" y="344"/>
                      <a:pt x="708" y="412"/>
                      <a:pt x="628" y="420"/>
                    </a:cubicBezTo>
                    <a:cubicBezTo>
                      <a:pt x="616" y="421"/>
                      <a:pt x="616" y="421"/>
                      <a:pt x="616" y="421"/>
                    </a:cubicBezTo>
                    <a:cubicBezTo>
                      <a:pt x="610" y="421"/>
                      <a:pt x="610" y="421"/>
                      <a:pt x="610" y="421"/>
                    </a:cubicBezTo>
                    <a:cubicBezTo>
                      <a:pt x="98" y="421"/>
                      <a:pt x="98" y="421"/>
                      <a:pt x="98" y="421"/>
                    </a:cubicBezTo>
                    <a:cubicBezTo>
                      <a:pt x="91" y="422"/>
                      <a:pt x="91" y="422"/>
                      <a:pt x="91" y="422"/>
                    </a:cubicBezTo>
                    <a:cubicBezTo>
                      <a:pt x="85" y="421"/>
                      <a:pt x="79" y="420"/>
                      <a:pt x="74" y="419"/>
                    </a:cubicBezTo>
                    <a:cubicBezTo>
                      <a:pt x="27" y="406"/>
                      <a:pt x="0" y="359"/>
                      <a:pt x="12" y="312"/>
                    </a:cubicBezTo>
                    <a:cubicBezTo>
                      <a:pt x="23" y="271"/>
                      <a:pt x="61" y="245"/>
                      <a:pt x="101" y="247"/>
                    </a:cubicBezTo>
                    <a:cubicBezTo>
                      <a:pt x="108" y="249"/>
                      <a:pt x="108" y="249"/>
                      <a:pt x="108" y="249"/>
                    </a:cubicBezTo>
                    <a:cubicBezTo>
                      <a:pt x="106" y="238"/>
                      <a:pt x="106" y="238"/>
                      <a:pt x="106" y="238"/>
                    </a:cubicBezTo>
                    <a:cubicBezTo>
                      <a:pt x="105" y="218"/>
                      <a:pt x="109" y="198"/>
                      <a:pt x="119" y="179"/>
                    </a:cubicBezTo>
                    <a:cubicBezTo>
                      <a:pt x="137" y="148"/>
                      <a:pt x="168" y="130"/>
                      <a:pt x="201" y="128"/>
                    </a:cubicBezTo>
                    <a:cubicBezTo>
                      <a:pt x="213" y="128"/>
                      <a:pt x="213" y="128"/>
                      <a:pt x="213" y="128"/>
                    </a:cubicBezTo>
                    <a:cubicBezTo>
                      <a:pt x="213" y="127"/>
                      <a:pt x="213" y="127"/>
                      <a:pt x="213" y="127"/>
                    </a:cubicBezTo>
                    <a:cubicBezTo>
                      <a:pt x="236" y="53"/>
                      <a:pt x="304" y="0"/>
                      <a:pt x="384" y="0"/>
                    </a:cubicBezTo>
                    <a:close/>
                  </a:path>
                </a:pathLst>
              </a:custGeom>
              <a:solidFill>
                <a:srgbClr val="FFFFFF"/>
              </a:solidFill>
              <a:ln w="19050" cap="sq">
                <a:noFill/>
                <a:prstDash val="solid"/>
                <a:miter lim="800000"/>
                <a:headEnd/>
                <a:tailEnd/>
              </a:ln>
              <a:effectLst/>
            </p:spPr>
            <p:txBody>
              <a:bodyPr vert="horz" wrap="square" lIns="67232" tIns="33616" rIns="67232" bIns="33616" numCol="1" anchor="t" anchorCtr="0" compatLnSpc="1">
                <a:prstTxWarp prst="textNoShape">
                  <a:avLst/>
                </a:prstTxWarp>
              </a:bodyPr>
              <a:lstStyle/>
              <a:p>
                <a:pPr defTabSz="685800">
                  <a:defRPr/>
                </a:pPr>
                <a:endParaRPr lang="en-US" sz="1350" kern="0">
                  <a:gradFill>
                    <a:gsLst>
                      <a:gs pos="0">
                        <a:srgbClr val="505050"/>
                      </a:gs>
                      <a:gs pos="100000">
                        <a:srgbClr val="505050"/>
                      </a:gs>
                    </a:gsLst>
                  </a:gradFill>
                  <a:latin typeface="Segoe UI"/>
                </a:endParaRPr>
              </a:p>
            </p:txBody>
          </p:sp>
          <p:grpSp>
            <p:nvGrpSpPr>
              <p:cNvPr id="217" name="Group 216">
                <a:extLst>
                  <a:ext uri="{FF2B5EF4-FFF2-40B4-BE49-F238E27FC236}">
                    <a16:creationId xmlns:a16="http://schemas.microsoft.com/office/drawing/2014/main" id="{1C59BA9C-1AC2-4AD2-9440-55F7D0436C61}"/>
                  </a:ext>
                </a:extLst>
              </p:cNvPr>
              <p:cNvGrpSpPr/>
              <p:nvPr/>
            </p:nvGrpSpPr>
            <p:grpSpPr>
              <a:xfrm>
                <a:off x="1481143" y="3220210"/>
                <a:ext cx="316632" cy="633264"/>
                <a:chOff x="1160155" y="1123501"/>
                <a:chExt cx="609600" cy="1219200"/>
              </a:xfrm>
            </p:grpSpPr>
            <p:sp>
              <p:nvSpPr>
                <p:cNvPr id="234" name="Freeform: Shape 233">
                  <a:extLst>
                    <a:ext uri="{FF2B5EF4-FFF2-40B4-BE49-F238E27FC236}">
                      <a16:creationId xmlns:a16="http://schemas.microsoft.com/office/drawing/2014/main" id="{80DD1C50-8A82-4B04-B8ED-BA510D8FE32C}"/>
                    </a:ext>
                  </a:extLst>
                </p:cNvPr>
                <p:cNvSpPr/>
                <p:nvPr/>
              </p:nvSpPr>
              <p:spPr>
                <a:xfrm>
                  <a:off x="1160155" y="1123501"/>
                  <a:ext cx="609600" cy="1219200"/>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235" name="Freeform: Shape 234">
                  <a:extLst>
                    <a:ext uri="{FF2B5EF4-FFF2-40B4-BE49-F238E27FC236}">
                      <a16:creationId xmlns:a16="http://schemas.microsoft.com/office/drawing/2014/main" id="{F63257F9-CD59-47A3-AA08-06D92487F420}"/>
                    </a:ext>
                  </a:extLst>
                </p:cNvPr>
                <p:cNvSpPr/>
                <p:nvPr/>
              </p:nvSpPr>
              <p:spPr>
                <a:xfrm>
                  <a:off x="1236355" y="1999801"/>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0078D3"/>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236" name="Freeform: Shape 235">
                  <a:extLst>
                    <a:ext uri="{FF2B5EF4-FFF2-40B4-BE49-F238E27FC236}">
                      <a16:creationId xmlns:a16="http://schemas.microsoft.com/office/drawing/2014/main" id="{FAB22EC9-8269-4733-917C-0C01936E7F7D}"/>
                    </a:ext>
                  </a:extLst>
                </p:cNvPr>
                <p:cNvSpPr/>
                <p:nvPr/>
              </p:nvSpPr>
              <p:spPr>
                <a:xfrm>
                  <a:off x="1236355" y="1237801"/>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0078D3"/>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237" name="Freeform: Shape 236">
                  <a:extLst>
                    <a:ext uri="{FF2B5EF4-FFF2-40B4-BE49-F238E27FC236}">
                      <a16:creationId xmlns:a16="http://schemas.microsoft.com/office/drawing/2014/main" id="{48BFB923-1808-4994-9791-7EDD2CAE9F28}"/>
                    </a:ext>
                  </a:extLst>
                </p:cNvPr>
                <p:cNvSpPr/>
                <p:nvPr/>
              </p:nvSpPr>
              <p:spPr>
                <a:xfrm>
                  <a:off x="1236355" y="2152201"/>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0078D3"/>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238" name="Freeform: Shape 237">
                  <a:extLst>
                    <a:ext uri="{FF2B5EF4-FFF2-40B4-BE49-F238E27FC236}">
                      <a16:creationId xmlns:a16="http://schemas.microsoft.com/office/drawing/2014/main" id="{E996250D-9140-4EA3-8D1B-13D94EB0B524}"/>
                    </a:ext>
                  </a:extLst>
                </p:cNvPr>
                <p:cNvSpPr/>
                <p:nvPr/>
              </p:nvSpPr>
              <p:spPr>
                <a:xfrm>
                  <a:off x="1341130" y="1561651"/>
                  <a:ext cx="171450" cy="171450"/>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rgbClr val="50E6FF"/>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239" name="Freeform: Shape 238">
                  <a:extLst>
                    <a:ext uri="{FF2B5EF4-FFF2-40B4-BE49-F238E27FC236}">
                      <a16:creationId xmlns:a16="http://schemas.microsoft.com/office/drawing/2014/main" id="{9456EB00-268D-46CE-9D9E-B38B5119C31B}"/>
                    </a:ext>
                  </a:extLst>
                </p:cNvPr>
                <p:cNvSpPr/>
                <p:nvPr/>
              </p:nvSpPr>
              <p:spPr>
                <a:xfrm>
                  <a:off x="1312555" y="1656901"/>
                  <a:ext cx="304800" cy="76200"/>
                </a:xfrm>
                <a:custGeom>
                  <a:avLst/>
                  <a:gdLst>
                    <a:gd name="connsiteX0" fmla="*/ 267653 w 304800"/>
                    <a:gd name="connsiteY0" fmla="*/ 76200 h 76200"/>
                    <a:gd name="connsiteX1" fmla="*/ 37147 w 304800"/>
                    <a:gd name="connsiteY1" fmla="*/ 76200 h 76200"/>
                    <a:gd name="connsiteX2" fmla="*/ 0 w 304800"/>
                    <a:gd name="connsiteY2" fmla="*/ 39052 h 76200"/>
                    <a:gd name="connsiteX3" fmla="*/ 0 w 304800"/>
                    <a:gd name="connsiteY3" fmla="*/ 37148 h 76200"/>
                    <a:gd name="connsiteX4" fmla="*/ 37147 w 304800"/>
                    <a:gd name="connsiteY4" fmla="*/ 0 h 76200"/>
                    <a:gd name="connsiteX5" fmla="*/ 267653 w 304800"/>
                    <a:gd name="connsiteY5" fmla="*/ 0 h 76200"/>
                    <a:gd name="connsiteX6" fmla="*/ 304800 w 304800"/>
                    <a:gd name="connsiteY6" fmla="*/ 37148 h 76200"/>
                    <a:gd name="connsiteX7" fmla="*/ 304800 w 304800"/>
                    <a:gd name="connsiteY7" fmla="*/ 39052 h 76200"/>
                    <a:gd name="connsiteX8" fmla="*/ 267653 w 304800"/>
                    <a:gd name="connsiteY8" fmla="*/ 762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0" h="76200">
                      <a:moveTo>
                        <a:pt x="267653" y="76200"/>
                      </a:moveTo>
                      <a:lnTo>
                        <a:pt x="37147" y="76200"/>
                      </a:lnTo>
                      <a:cubicBezTo>
                        <a:pt x="16193" y="76200"/>
                        <a:pt x="0" y="60007"/>
                        <a:pt x="0" y="39052"/>
                      </a:cubicBezTo>
                      <a:lnTo>
                        <a:pt x="0" y="37148"/>
                      </a:lnTo>
                      <a:cubicBezTo>
                        <a:pt x="0" y="16193"/>
                        <a:pt x="16193" y="0"/>
                        <a:pt x="37147" y="0"/>
                      </a:cubicBezTo>
                      <a:lnTo>
                        <a:pt x="267653" y="0"/>
                      </a:lnTo>
                      <a:cubicBezTo>
                        <a:pt x="288608" y="0"/>
                        <a:pt x="304800" y="16193"/>
                        <a:pt x="304800" y="37148"/>
                      </a:cubicBezTo>
                      <a:lnTo>
                        <a:pt x="304800" y="39052"/>
                      </a:lnTo>
                      <a:cubicBezTo>
                        <a:pt x="304800" y="60007"/>
                        <a:pt x="288608" y="76200"/>
                        <a:pt x="267653" y="76200"/>
                      </a:cubicBezTo>
                      <a:close/>
                    </a:path>
                  </a:pathLst>
                </a:custGeom>
                <a:solidFill>
                  <a:srgbClr val="50E6FF"/>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240" name="Freeform: Shape 239">
                  <a:extLst>
                    <a:ext uri="{FF2B5EF4-FFF2-40B4-BE49-F238E27FC236}">
                      <a16:creationId xmlns:a16="http://schemas.microsoft.com/office/drawing/2014/main" id="{71C13A0B-1F64-43F5-8D5E-9313E684B1C9}"/>
                    </a:ext>
                  </a:extLst>
                </p:cNvPr>
                <p:cNvSpPr/>
                <p:nvPr/>
              </p:nvSpPr>
              <p:spPr>
                <a:xfrm>
                  <a:off x="1455430" y="1599751"/>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solidFill>
                  <a:srgbClr val="50E6FF"/>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grpSp>
          <p:grpSp>
            <p:nvGrpSpPr>
              <p:cNvPr id="218" name="Group 217">
                <a:extLst>
                  <a:ext uri="{FF2B5EF4-FFF2-40B4-BE49-F238E27FC236}">
                    <a16:creationId xmlns:a16="http://schemas.microsoft.com/office/drawing/2014/main" id="{39529B54-6386-433F-8C90-D81F8978D88E}"/>
                  </a:ext>
                </a:extLst>
              </p:cNvPr>
              <p:cNvGrpSpPr/>
              <p:nvPr/>
            </p:nvGrpSpPr>
            <p:grpSpPr>
              <a:xfrm>
                <a:off x="730855" y="4211398"/>
                <a:ext cx="1819534" cy="1137028"/>
                <a:chOff x="3619129" y="2768910"/>
                <a:chExt cx="1165548" cy="728352"/>
              </a:xfrm>
            </p:grpSpPr>
            <p:grpSp>
              <p:nvGrpSpPr>
                <p:cNvPr id="219" name="Group 218">
                  <a:extLst>
                    <a:ext uri="{FF2B5EF4-FFF2-40B4-BE49-F238E27FC236}">
                      <a16:creationId xmlns:a16="http://schemas.microsoft.com/office/drawing/2014/main" id="{B5A34931-B5A8-45AA-BB57-B698B8A9145B}"/>
                    </a:ext>
                  </a:extLst>
                </p:cNvPr>
                <p:cNvGrpSpPr/>
                <p:nvPr/>
              </p:nvGrpSpPr>
              <p:grpSpPr>
                <a:xfrm>
                  <a:off x="4420501" y="2768910"/>
                  <a:ext cx="364176" cy="728352"/>
                  <a:chOff x="8121656" y="322245"/>
                  <a:chExt cx="609600" cy="1219200"/>
                </a:xfrm>
              </p:grpSpPr>
              <p:sp>
                <p:nvSpPr>
                  <p:cNvPr id="230" name="Freeform: Shape 229">
                    <a:extLst>
                      <a:ext uri="{FF2B5EF4-FFF2-40B4-BE49-F238E27FC236}">
                        <a16:creationId xmlns:a16="http://schemas.microsoft.com/office/drawing/2014/main" id="{ECEAAF67-D8B0-4A17-B4BB-182E8B416533}"/>
                      </a:ext>
                    </a:extLst>
                  </p:cNvPr>
                  <p:cNvSpPr/>
                  <p:nvPr/>
                </p:nvSpPr>
                <p:spPr>
                  <a:xfrm>
                    <a:off x="8121656" y="322245"/>
                    <a:ext cx="609600" cy="1219200"/>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231" name="Freeform: Shape 230">
                    <a:extLst>
                      <a:ext uri="{FF2B5EF4-FFF2-40B4-BE49-F238E27FC236}">
                        <a16:creationId xmlns:a16="http://schemas.microsoft.com/office/drawing/2014/main" id="{6A00ECAB-C733-49D9-B5E6-FBB968683407}"/>
                      </a:ext>
                    </a:extLst>
                  </p:cNvPr>
                  <p:cNvSpPr/>
                  <p:nvPr/>
                </p:nvSpPr>
                <p:spPr>
                  <a:xfrm>
                    <a:off x="8197856" y="1198545"/>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50E6FF"/>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232" name="Freeform: Shape 231">
                    <a:extLst>
                      <a:ext uri="{FF2B5EF4-FFF2-40B4-BE49-F238E27FC236}">
                        <a16:creationId xmlns:a16="http://schemas.microsoft.com/office/drawing/2014/main" id="{CB5A7FA8-B2A8-4CA1-BFDA-9AAEE7AE8FBF}"/>
                      </a:ext>
                    </a:extLst>
                  </p:cNvPr>
                  <p:cNvSpPr/>
                  <p:nvPr/>
                </p:nvSpPr>
                <p:spPr>
                  <a:xfrm>
                    <a:off x="8197856" y="436545"/>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50E6FF"/>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233" name="Freeform: Shape 232">
                    <a:extLst>
                      <a:ext uri="{FF2B5EF4-FFF2-40B4-BE49-F238E27FC236}">
                        <a16:creationId xmlns:a16="http://schemas.microsoft.com/office/drawing/2014/main" id="{D24F1B5A-A9F5-4AFC-BD72-A76AC15C50EC}"/>
                      </a:ext>
                    </a:extLst>
                  </p:cNvPr>
                  <p:cNvSpPr/>
                  <p:nvPr/>
                </p:nvSpPr>
                <p:spPr>
                  <a:xfrm>
                    <a:off x="8197856" y="1350945"/>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50E6FF"/>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grpSp>
            <p:grpSp>
              <p:nvGrpSpPr>
                <p:cNvPr id="220" name="Group 219">
                  <a:extLst>
                    <a:ext uri="{FF2B5EF4-FFF2-40B4-BE49-F238E27FC236}">
                      <a16:creationId xmlns:a16="http://schemas.microsoft.com/office/drawing/2014/main" id="{B26F09CE-56DA-4B76-B718-1A5750F554ED}"/>
                    </a:ext>
                  </a:extLst>
                </p:cNvPr>
                <p:cNvGrpSpPr/>
                <p:nvPr/>
              </p:nvGrpSpPr>
              <p:grpSpPr>
                <a:xfrm>
                  <a:off x="3619129" y="2768910"/>
                  <a:ext cx="364176" cy="728352"/>
                  <a:chOff x="8121656" y="322245"/>
                  <a:chExt cx="609600" cy="1219200"/>
                </a:xfrm>
              </p:grpSpPr>
              <p:sp>
                <p:nvSpPr>
                  <p:cNvPr id="226" name="Freeform: Shape 225">
                    <a:extLst>
                      <a:ext uri="{FF2B5EF4-FFF2-40B4-BE49-F238E27FC236}">
                        <a16:creationId xmlns:a16="http://schemas.microsoft.com/office/drawing/2014/main" id="{8419C541-F770-4475-A891-F03211D961B5}"/>
                      </a:ext>
                    </a:extLst>
                  </p:cNvPr>
                  <p:cNvSpPr/>
                  <p:nvPr/>
                </p:nvSpPr>
                <p:spPr>
                  <a:xfrm>
                    <a:off x="8121656" y="322245"/>
                    <a:ext cx="609600" cy="1219200"/>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227" name="Freeform: Shape 226">
                    <a:extLst>
                      <a:ext uri="{FF2B5EF4-FFF2-40B4-BE49-F238E27FC236}">
                        <a16:creationId xmlns:a16="http://schemas.microsoft.com/office/drawing/2014/main" id="{3413CA32-17FF-4A10-A79B-D64D75774B54}"/>
                      </a:ext>
                    </a:extLst>
                  </p:cNvPr>
                  <p:cNvSpPr/>
                  <p:nvPr/>
                </p:nvSpPr>
                <p:spPr>
                  <a:xfrm>
                    <a:off x="8197856" y="1198545"/>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50E6FF"/>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228" name="Freeform: Shape 227">
                    <a:extLst>
                      <a:ext uri="{FF2B5EF4-FFF2-40B4-BE49-F238E27FC236}">
                        <a16:creationId xmlns:a16="http://schemas.microsoft.com/office/drawing/2014/main" id="{8C790C8C-6383-4F0B-82A0-3FA1D2849B48}"/>
                      </a:ext>
                    </a:extLst>
                  </p:cNvPr>
                  <p:cNvSpPr/>
                  <p:nvPr/>
                </p:nvSpPr>
                <p:spPr>
                  <a:xfrm>
                    <a:off x="8197856" y="436545"/>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50E6FF"/>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229" name="Freeform: Shape 228">
                    <a:extLst>
                      <a:ext uri="{FF2B5EF4-FFF2-40B4-BE49-F238E27FC236}">
                        <a16:creationId xmlns:a16="http://schemas.microsoft.com/office/drawing/2014/main" id="{619C92D1-011B-4433-B000-A209D625FF4B}"/>
                      </a:ext>
                    </a:extLst>
                  </p:cNvPr>
                  <p:cNvSpPr/>
                  <p:nvPr/>
                </p:nvSpPr>
                <p:spPr>
                  <a:xfrm>
                    <a:off x="8197856" y="1350945"/>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50E6FF"/>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grpSp>
            <p:grpSp>
              <p:nvGrpSpPr>
                <p:cNvPr id="221" name="Group 220">
                  <a:extLst>
                    <a:ext uri="{FF2B5EF4-FFF2-40B4-BE49-F238E27FC236}">
                      <a16:creationId xmlns:a16="http://schemas.microsoft.com/office/drawing/2014/main" id="{BB95BF9D-A8AA-4666-8DC7-2686E1D3C8B6}"/>
                    </a:ext>
                  </a:extLst>
                </p:cNvPr>
                <p:cNvGrpSpPr/>
                <p:nvPr/>
              </p:nvGrpSpPr>
              <p:grpSpPr>
                <a:xfrm>
                  <a:off x="4019815" y="2768910"/>
                  <a:ext cx="364176" cy="728352"/>
                  <a:chOff x="8121656" y="322245"/>
                  <a:chExt cx="609600" cy="1219200"/>
                </a:xfrm>
              </p:grpSpPr>
              <p:sp>
                <p:nvSpPr>
                  <p:cNvPr id="222" name="Freeform: Shape 221">
                    <a:extLst>
                      <a:ext uri="{FF2B5EF4-FFF2-40B4-BE49-F238E27FC236}">
                        <a16:creationId xmlns:a16="http://schemas.microsoft.com/office/drawing/2014/main" id="{5A2830FF-6C48-4D8F-BD6E-6BBBDACF4747}"/>
                      </a:ext>
                    </a:extLst>
                  </p:cNvPr>
                  <p:cNvSpPr/>
                  <p:nvPr/>
                </p:nvSpPr>
                <p:spPr>
                  <a:xfrm>
                    <a:off x="8121656" y="322245"/>
                    <a:ext cx="609600" cy="1219200"/>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223" name="Freeform: Shape 222">
                    <a:extLst>
                      <a:ext uri="{FF2B5EF4-FFF2-40B4-BE49-F238E27FC236}">
                        <a16:creationId xmlns:a16="http://schemas.microsoft.com/office/drawing/2014/main" id="{B984EB05-1AA1-422C-B21B-A95DDA5D78A8}"/>
                      </a:ext>
                    </a:extLst>
                  </p:cNvPr>
                  <p:cNvSpPr/>
                  <p:nvPr/>
                </p:nvSpPr>
                <p:spPr>
                  <a:xfrm>
                    <a:off x="8197856" y="1198545"/>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50E6FF"/>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224" name="Freeform: Shape 223">
                    <a:extLst>
                      <a:ext uri="{FF2B5EF4-FFF2-40B4-BE49-F238E27FC236}">
                        <a16:creationId xmlns:a16="http://schemas.microsoft.com/office/drawing/2014/main" id="{25509D92-88BE-4424-9A21-24F012CCC767}"/>
                      </a:ext>
                    </a:extLst>
                  </p:cNvPr>
                  <p:cNvSpPr/>
                  <p:nvPr/>
                </p:nvSpPr>
                <p:spPr>
                  <a:xfrm>
                    <a:off x="8197856" y="436545"/>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50E6FF"/>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225" name="Freeform: Shape 224">
                    <a:extLst>
                      <a:ext uri="{FF2B5EF4-FFF2-40B4-BE49-F238E27FC236}">
                        <a16:creationId xmlns:a16="http://schemas.microsoft.com/office/drawing/2014/main" id="{189EFF17-93AD-4A85-8155-6C6B0625A4A9}"/>
                      </a:ext>
                    </a:extLst>
                  </p:cNvPr>
                  <p:cNvSpPr/>
                  <p:nvPr/>
                </p:nvSpPr>
                <p:spPr>
                  <a:xfrm>
                    <a:off x="8197856" y="1350945"/>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50E6FF"/>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grpSp>
          </p:grpSp>
        </p:grpSp>
      </p:grpSp>
      <p:grpSp>
        <p:nvGrpSpPr>
          <p:cNvPr id="266" name="Group 265">
            <a:extLst>
              <a:ext uri="{FF2B5EF4-FFF2-40B4-BE49-F238E27FC236}">
                <a16:creationId xmlns:a16="http://schemas.microsoft.com/office/drawing/2014/main" id="{C3B8B762-C7A1-4FE7-B6AE-48B7B5E23336}"/>
              </a:ext>
            </a:extLst>
          </p:cNvPr>
          <p:cNvGrpSpPr/>
          <p:nvPr/>
        </p:nvGrpSpPr>
        <p:grpSpPr>
          <a:xfrm>
            <a:off x="6262446" y="2161364"/>
            <a:ext cx="2492461" cy="2249684"/>
            <a:chOff x="8898624" y="2907342"/>
            <a:chExt cx="3323281" cy="2999578"/>
          </a:xfrm>
        </p:grpSpPr>
        <p:sp>
          <p:nvSpPr>
            <p:cNvPr id="163" name="Rectangle 162">
              <a:extLst>
                <a:ext uri="{FF2B5EF4-FFF2-40B4-BE49-F238E27FC236}">
                  <a16:creationId xmlns:a16="http://schemas.microsoft.com/office/drawing/2014/main" id="{BBEDB76C-ECDA-471F-BD6F-8ADC55533956}"/>
                </a:ext>
              </a:extLst>
            </p:cNvPr>
            <p:cNvSpPr/>
            <p:nvPr/>
          </p:nvSpPr>
          <p:spPr bwMode="auto">
            <a:xfrm>
              <a:off x="8898624" y="2907342"/>
              <a:ext cx="3323281" cy="2999578"/>
            </a:xfrm>
            <a:prstGeom prst="rect">
              <a:avLst/>
            </a:prstGeom>
            <a:solidFill>
              <a:schemeClr val="tx1"/>
            </a:solidFill>
            <a:ln w="10795" cap="flat" cmpd="sng" algn="ctr">
              <a:noFill/>
              <a:prstDash val="solid"/>
            </a:ln>
            <a:effectLst>
              <a:outerShdw blurRad="254000" dist="50800" dir="270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68580" tIns="137160" rIns="68580" bIns="34973" numCol="1" rtlCol="0" anchor="t" anchorCtr="0" compatLnSpc="1">
              <a:prstTxWarp prst="textNoShape">
                <a:avLst/>
              </a:prstTxWarp>
            </a:bodyPr>
            <a:lstStyle/>
            <a:p>
              <a:pPr indent="-342900" algn="ctr" defTabSz="685775"/>
              <a:r>
                <a:rPr lang="en-US" sz="1350" spc="-38" dirty="0">
                  <a:solidFill>
                    <a:srgbClr val="FFFFFF"/>
                  </a:solidFill>
                  <a:latin typeface="Segoe Pro Semibold" panose="020B0702040504020203"/>
                </a:rPr>
                <a:t>Application Enhancement</a:t>
              </a:r>
            </a:p>
            <a:p>
              <a:pPr indent="-342900" algn="ctr" defTabSz="685775"/>
              <a:r>
                <a:rPr lang="en-US" sz="1350" spc="-38" dirty="0">
                  <a:solidFill>
                    <a:srgbClr val="FFFFFF"/>
                  </a:solidFill>
                  <a:latin typeface="Segoe Pro Semibold" panose="020B0702040504020203"/>
                </a:rPr>
                <a:t>modernization</a:t>
              </a:r>
            </a:p>
          </p:txBody>
        </p:sp>
        <p:grpSp>
          <p:nvGrpSpPr>
            <p:cNvPr id="241" name="Group 240">
              <a:extLst>
                <a:ext uri="{FF2B5EF4-FFF2-40B4-BE49-F238E27FC236}">
                  <a16:creationId xmlns:a16="http://schemas.microsoft.com/office/drawing/2014/main" id="{0C911E4B-D6DD-4985-AF91-EAFDBA54C9F9}"/>
                </a:ext>
              </a:extLst>
            </p:cNvPr>
            <p:cNvGrpSpPr/>
            <p:nvPr/>
          </p:nvGrpSpPr>
          <p:grpSpPr>
            <a:xfrm>
              <a:off x="10006244" y="3957040"/>
              <a:ext cx="1108041" cy="1211068"/>
              <a:chOff x="9489034" y="2828153"/>
              <a:chExt cx="2277484" cy="2543180"/>
            </a:xfrm>
          </p:grpSpPr>
          <p:grpSp>
            <p:nvGrpSpPr>
              <p:cNvPr id="242" name="Group 241">
                <a:extLst>
                  <a:ext uri="{FF2B5EF4-FFF2-40B4-BE49-F238E27FC236}">
                    <a16:creationId xmlns:a16="http://schemas.microsoft.com/office/drawing/2014/main" id="{C825D060-EF06-4BFE-A731-9235E4736041}"/>
                  </a:ext>
                </a:extLst>
              </p:cNvPr>
              <p:cNvGrpSpPr/>
              <p:nvPr/>
            </p:nvGrpSpPr>
            <p:grpSpPr>
              <a:xfrm>
                <a:off x="9489034" y="2828153"/>
                <a:ext cx="2277484" cy="1708112"/>
                <a:chOff x="9739682" y="444433"/>
                <a:chExt cx="1219200" cy="914400"/>
              </a:xfrm>
            </p:grpSpPr>
            <p:sp>
              <p:nvSpPr>
                <p:cNvPr id="248" name="Freeform: Shape 247">
                  <a:extLst>
                    <a:ext uri="{FF2B5EF4-FFF2-40B4-BE49-F238E27FC236}">
                      <a16:creationId xmlns:a16="http://schemas.microsoft.com/office/drawing/2014/main" id="{4FBA265A-9843-4999-BE07-2CFC9F98140D}"/>
                    </a:ext>
                  </a:extLst>
                </p:cNvPr>
                <p:cNvSpPr/>
                <p:nvPr/>
              </p:nvSpPr>
              <p:spPr>
                <a:xfrm>
                  <a:off x="9739682" y="444433"/>
                  <a:ext cx="1219200" cy="114300"/>
                </a:xfrm>
                <a:custGeom>
                  <a:avLst/>
                  <a:gdLst>
                    <a:gd name="connsiteX0" fmla="*/ 0 w 1219200"/>
                    <a:gd name="connsiteY0" fmla="*/ 0 h 114300"/>
                    <a:gd name="connsiteX1" fmla="*/ 1219200 w 1219200"/>
                    <a:gd name="connsiteY1" fmla="*/ 0 h 114300"/>
                    <a:gd name="connsiteX2" fmla="*/ 1219200 w 1219200"/>
                    <a:gd name="connsiteY2" fmla="*/ 114300 h 114300"/>
                    <a:gd name="connsiteX3" fmla="*/ 0 w 12192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219200" h="114300">
                      <a:moveTo>
                        <a:pt x="0" y="0"/>
                      </a:moveTo>
                      <a:lnTo>
                        <a:pt x="1219200" y="0"/>
                      </a:lnTo>
                      <a:lnTo>
                        <a:pt x="1219200" y="114300"/>
                      </a:lnTo>
                      <a:lnTo>
                        <a:pt x="0" y="114300"/>
                      </a:lnTo>
                      <a:close/>
                    </a:path>
                  </a:pathLst>
                </a:custGeom>
                <a:solidFill>
                  <a:srgbClr val="FFFFFF"/>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249" name="Freeform: Shape 248">
                  <a:extLst>
                    <a:ext uri="{FF2B5EF4-FFF2-40B4-BE49-F238E27FC236}">
                      <a16:creationId xmlns:a16="http://schemas.microsoft.com/office/drawing/2014/main" id="{3DF3DB03-B3D4-47F7-91D1-610D6E89AD79}"/>
                    </a:ext>
                  </a:extLst>
                </p:cNvPr>
                <p:cNvSpPr/>
                <p:nvPr/>
              </p:nvSpPr>
              <p:spPr>
                <a:xfrm>
                  <a:off x="9739682" y="558733"/>
                  <a:ext cx="1219200" cy="800100"/>
                </a:xfrm>
                <a:custGeom>
                  <a:avLst/>
                  <a:gdLst>
                    <a:gd name="connsiteX0" fmla="*/ 0 w 1219200"/>
                    <a:gd name="connsiteY0" fmla="*/ 0 h 800100"/>
                    <a:gd name="connsiteX1" fmla="*/ 1219200 w 1219200"/>
                    <a:gd name="connsiteY1" fmla="*/ 0 h 800100"/>
                    <a:gd name="connsiteX2" fmla="*/ 1219200 w 1219200"/>
                    <a:gd name="connsiteY2" fmla="*/ 800100 h 800100"/>
                    <a:gd name="connsiteX3" fmla="*/ 0 w 1219200"/>
                    <a:gd name="connsiteY3" fmla="*/ 800100 h 800100"/>
                  </a:gdLst>
                  <a:ahLst/>
                  <a:cxnLst>
                    <a:cxn ang="0">
                      <a:pos x="connsiteX0" y="connsiteY0"/>
                    </a:cxn>
                    <a:cxn ang="0">
                      <a:pos x="connsiteX1" y="connsiteY1"/>
                    </a:cxn>
                    <a:cxn ang="0">
                      <a:pos x="connsiteX2" y="connsiteY2"/>
                    </a:cxn>
                    <a:cxn ang="0">
                      <a:pos x="connsiteX3" y="connsiteY3"/>
                    </a:cxn>
                  </a:cxnLst>
                  <a:rect l="l" t="t" r="r" b="b"/>
                  <a:pathLst>
                    <a:path w="1219200" h="800100">
                      <a:moveTo>
                        <a:pt x="0" y="0"/>
                      </a:moveTo>
                      <a:lnTo>
                        <a:pt x="1219200" y="0"/>
                      </a:lnTo>
                      <a:lnTo>
                        <a:pt x="1219200" y="800100"/>
                      </a:lnTo>
                      <a:lnTo>
                        <a:pt x="0" y="800100"/>
                      </a:lnTo>
                      <a:close/>
                    </a:path>
                  </a:pathLst>
                </a:custGeom>
                <a:solidFill>
                  <a:srgbClr val="0078D3"/>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250" name="Freeform: Shape 249">
                  <a:extLst>
                    <a:ext uri="{FF2B5EF4-FFF2-40B4-BE49-F238E27FC236}">
                      <a16:creationId xmlns:a16="http://schemas.microsoft.com/office/drawing/2014/main" id="{0139FF8B-7579-478A-994C-815C5BC6BE1D}"/>
                    </a:ext>
                  </a:extLst>
                </p:cNvPr>
                <p:cNvSpPr/>
                <p:nvPr/>
              </p:nvSpPr>
              <p:spPr>
                <a:xfrm>
                  <a:off x="9777782" y="482533"/>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rgbClr val="50E6FF"/>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251" name="Freeform: Shape 250">
                  <a:extLst>
                    <a:ext uri="{FF2B5EF4-FFF2-40B4-BE49-F238E27FC236}">
                      <a16:creationId xmlns:a16="http://schemas.microsoft.com/office/drawing/2014/main" id="{CDDC1DD4-0892-4A06-AF17-D19DF54DADD7}"/>
                    </a:ext>
                  </a:extLst>
                </p:cNvPr>
                <p:cNvSpPr/>
                <p:nvPr/>
              </p:nvSpPr>
              <p:spPr>
                <a:xfrm>
                  <a:off x="9834932" y="482533"/>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rgbClr val="50E6FF"/>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252" name="Freeform: Shape 251">
                  <a:extLst>
                    <a:ext uri="{FF2B5EF4-FFF2-40B4-BE49-F238E27FC236}">
                      <a16:creationId xmlns:a16="http://schemas.microsoft.com/office/drawing/2014/main" id="{D275A015-4579-4F04-B4D4-561CCA581B89}"/>
                    </a:ext>
                  </a:extLst>
                </p:cNvPr>
                <p:cNvSpPr/>
                <p:nvPr/>
              </p:nvSpPr>
              <p:spPr>
                <a:xfrm>
                  <a:off x="9892082" y="482533"/>
                  <a:ext cx="38100" cy="38100"/>
                </a:xfrm>
                <a:custGeom>
                  <a:avLst/>
                  <a:gdLst>
                    <a:gd name="connsiteX0" fmla="*/ 38100 w 38100"/>
                    <a:gd name="connsiteY0" fmla="*/ 19050 h 38100"/>
                    <a:gd name="connsiteX1" fmla="*/ 19050 w 38100"/>
                    <a:gd name="connsiteY1" fmla="*/ 38100 h 38100"/>
                    <a:gd name="connsiteX2" fmla="*/ 0 w 38100"/>
                    <a:gd name="connsiteY2" fmla="*/ 19050 h 38100"/>
                    <a:gd name="connsiteX3" fmla="*/ 19050 w 38100"/>
                    <a:gd name="connsiteY3" fmla="*/ 0 h 38100"/>
                    <a:gd name="connsiteX4" fmla="*/ 38100 w 38100"/>
                    <a:gd name="connsiteY4" fmla="*/ 1905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8100" y="19050"/>
                      </a:moveTo>
                      <a:cubicBezTo>
                        <a:pt x="38100" y="29571"/>
                        <a:pt x="29571" y="38100"/>
                        <a:pt x="19050" y="38100"/>
                      </a:cubicBezTo>
                      <a:cubicBezTo>
                        <a:pt x="8529" y="38100"/>
                        <a:pt x="0" y="29571"/>
                        <a:pt x="0" y="19050"/>
                      </a:cubicBezTo>
                      <a:cubicBezTo>
                        <a:pt x="0" y="8529"/>
                        <a:pt x="8529" y="0"/>
                        <a:pt x="19050" y="0"/>
                      </a:cubicBezTo>
                      <a:cubicBezTo>
                        <a:pt x="29571" y="0"/>
                        <a:pt x="38100" y="8529"/>
                        <a:pt x="38100" y="19050"/>
                      </a:cubicBezTo>
                      <a:close/>
                    </a:path>
                  </a:pathLst>
                </a:custGeom>
                <a:solidFill>
                  <a:srgbClr val="50E6FF"/>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253" name="Freeform: Shape 252">
                  <a:extLst>
                    <a:ext uri="{FF2B5EF4-FFF2-40B4-BE49-F238E27FC236}">
                      <a16:creationId xmlns:a16="http://schemas.microsoft.com/office/drawing/2014/main" id="{EB2E8D16-273C-4E31-B1B5-280EAC2A3064}"/>
                    </a:ext>
                  </a:extLst>
                </p:cNvPr>
                <p:cNvSpPr/>
                <p:nvPr/>
              </p:nvSpPr>
              <p:spPr>
                <a:xfrm>
                  <a:off x="10516271" y="918174"/>
                  <a:ext cx="171450" cy="171450"/>
                </a:xfrm>
                <a:custGeom>
                  <a:avLst/>
                  <a:gdLst>
                    <a:gd name="connsiteX0" fmla="*/ 41084 w 171450"/>
                    <a:gd name="connsiteY0" fmla="*/ 175113 h 171450"/>
                    <a:gd name="connsiteX1" fmla="*/ 0 w 171450"/>
                    <a:gd name="connsiteY1" fmla="*/ 134029 h 171450"/>
                    <a:gd name="connsiteX2" fmla="*/ 134029 w 171450"/>
                    <a:gd name="connsiteY2" fmla="*/ 0 h 171450"/>
                    <a:gd name="connsiteX3" fmla="*/ 175113 w 171450"/>
                    <a:gd name="connsiteY3" fmla="*/ 41084 h 171450"/>
                  </a:gdLst>
                  <a:ahLst/>
                  <a:cxnLst>
                    <a:cxn ang="0">
                      <a:pos x="connsiteX0" y="connsiteY0"/>
                    </a:cxn>
                    <a:cxn ang="0">
                      <a:pos x="connsiteX1" y="connsiteY1"/>
                    </a:cxn>
                    <a:cxn ang="0">
                      <a:pos x="connsiteX2" y="connsiteY2"/>
                    </a:cxn>
                    <a:cxn ang="0">
                      <a:pos x="connsiteX3" y="connsiteY3"/>
                    </a:cxn>
                  </a:cxnLst>
                  <a:rect l="l" t="t" r="r" b="b"/>
                  <a:pathLst>
                    <a:path w="171450" h="171450">
                      <a:moveTo>
                        <a:pt x="41084" y="175113"/>
                      </a:moveTo>
                      <a:lnTo>
                        <a:pt x="0" y="134029"/>
                      </a:lnTo>
                      <a:lnTo>
                        <a:pt x="134029" y="0"/>
                      </a:lnTo>
                      <a:lnTo>
                        <a:pt x="175113" y="41084"/>
                      </a:lnTo>
                      <a:close/>
                    </a:path>
                  </a:pathLst>
                </a:custGeom>
                <a:solidFill>
                  <a:srgbClr val="50E6FF"/>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254" name="Freeform: Shape 253">
                  <a:extLst>
                    <a:ext uri="{FF2B5EF4-FFF2-40B4-BE49-F238E27FC236}">
                      <a16:creationId xmlns:a16="http://schemas.microsoft.com/office/drawing/2014/main" id="{9EBBE7D3-AA75-4595-97C7-439CD2FF7D97}"/>
                    </a:ext>
                  </a:extLst>
                </p:cNvPr>
                <p:cNvSpPr/>
                <p:nvPr/>
              </p:nvSpPr>
              <p:spPr>
                <a:xfrm>
                  <a:off x="10515206" y="824261"/>
                  <a:ext cx="171450" cy="171450"/>
                </a:xfrm>
                <a:custGeom>
                  <a:avLst/>
                  <a:gdLst>
                    <a:gd name="connsiteX0" fmla="*/ 0 w 171450"/>
                    <a:gd name="connsiteY0" fmla="*/ 41084 h 171450"/>
                    <a:gd name="connsiteX1" fmla="*/ 41084 w 171450"/>
                    <a:gd name="connsiteY1" fmla="*/ 0 h 171450"/>
                    <a:gd name="connsiteX2" fmla="*/ 175787 w 171450"/>
                    <a:gd name="connsiteY2" fmla="*/ 134703 h 171450"/>
                    <a:gd name="connsiteX3" fmla="*/ 134703 w 171450"/>
                    <a:gd name="connsiteY3" fmla="*/ 175787 h 171450"/>
                  </a:gdLst>
                  <a:ahLst/>
                  <a:cxnLst>
                    <a:cxn ang="0">
                      <a:pos x="connsiteX0" y="connsiteY0"/>
                    </a:cxn>
                    <a:cxn ang="0">
                      <a:pos x="connsiteX1" y="connsiteY1"/>
                    </a:cxn>
                    <a:cxn ang="0">
                      <a:pos x="connsiteX2" y="connsiteY2"/>
                    </a:cxn>
                    <a:cxn ang="0">
                      <a:pos x="connsiteX3" y="connsiteY3"/>
                    </a:cxn>
                  </a:cxnLst>
                  <a:rect l="l" t="t" r="r" b="b"/>
                  <a:pathLst>
                    <a:path w="171450" h="171450">
                      <a:moveTo>
                        <a:pt x="0" y="41084"/>
                      </a:moveTo>
                      <a:lnTo>
                        <a:pt x="41084" y="0"/>
                      </a:lnTo>
                      <a:lnTo>
                        <a:pt x="175787" y="134703"/>
                      </a:lnTo>
                      <a:lnTo>
                        <a:pt x="134703" y="175787"/>
                      </a:lnTo>
                      <a:close/>
                    </a:path>
                  </a:pathLst>
                </a:custGeom>
                <a:solidFill>
                  <a:srgbClr val="50E6FF"/>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255" name="Freeform: Shape 254">
                  <a:extLst>
                    <a:ext uri="{FF2B5EF4-FFF2-40B4-BE49-F238E27FC236}">
                      <a16:creationId xmlns:a16="http://schemas.microsoft.com/office/drawing/2014/main" id="{79B4AB8B-E366-4A01-8682-F41A8B7AD10E}"/>
                    </a:ext>
                  </a:extLst>
                </p:cNvPr>
                <p:cNvSpPr/>
                <p:nvPr/>
              </p:nvSpPr>
              <p:spPr>
                <a:xfrm>
                  <a:off x="10006345" y="918644"/>
                  <a:ext cx="171450" cy="171450"/>
                </a:xfrm>
                <a:custGeom>
                  <a:avLst/>
                  <a:gdLst>
                    <a:gd name="connsiteX0" fmla="*/ 0 w 171450"/>
                    <a:gd name="connsiteY0" fmla="*/ 40411 h 171450"/>
                    <a:gd name="connsiteX1" fmla="*/ 40411 w 171450"/>
                    <a:gd name="connsiteY1" fmla="*/ 0 h 171450"/>
                    <a:gd name="connsiteX2" fmla="*/ 173766 w 171450"/>
                    <a:gd name="connsiteY2" fmla="*/ 133356 h 171450"/>
                    <a:gd name="connsiteX3" fmla="*/ 133356 w 171450"/>
                    <a:gd name="connsiteY3" fmla="*/ 173766 h 171450"/>
                  </a:gdLst>
                  <a:ahLst/>
                  <a:cxnLst>
                    <a:cxn ang="0">
                      <a:pos x="connsiteX0" y="connsiteY0"/>
                    </a:cxn>
                    <a:cxn ang="0">
                      <a:pos x="connsiteX1" y="connsiteY1"/>
                    </a:cxn>
                    <a:cxn ang="0">
                      <a:pos x="connsiteX2" y="connsiteY2"/>
                    </a:cxn>
                    <a:cxn ang="0">
                      <a:pos x="connsiteX3" y="connsiteY3"/>
                    </a:cxn>
                  </a:cxnLst>
                  <a:rect l="l" t="t" r="r" b="b"/>
                  <a:pathLst>
                    <a:path w="171450" h="171450">
                      <a:moveTo>
                        <a:pt x="0" y="40411"/>
                      </a:moveTo>
                      <a:lnTo>
                        <a:pt x="40411" y="0"/>
                      </a:lnTo>
                      <a:lnTo>
                        <a:pt x="173766" y="133356"/>
                      </a:lnTo>
                      <a:lnTo>
                        <a:pt x="133356" y="173766"/>
                      </a:lnTo>
                      <a:close/>
                    </a:path>
                  </a:pathLst>
                </a:custGeom>
                <a:solidFill>
                  <a:srgbClr val="50E6FF"/>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256" name="Freeform: Shape 255">
                  <a:extLst>
                    <a:ext uri="{FF2B5EF4-FFF2-40B4-BE49-F238E27FC236}">
                      <a16:creationId xmlns:a16="http://schemas.microsoft.com/office/drawing/2014/main" id="{C943A2BA-5304-42B1-B41D-AFFA80524C73}"/>
                    </a:ext>
                  </a:extLst>
                </p:cNvPr>
                <p:cNvSpPr/>
                <p:nvPr/>
              </p:nvSpPr>
              <p:spPr>
                <a:xfrm>
                  <a:off x="10006611" y="826284"/>
                  <a:ext cx="171450" cy="171450"/>
                </a:xfrm>
                <a:custGeom>
                  <a:avLst/>
                  <a:gdLst>
                    <a:gd name="connsiteX0" fmla="*/ 40411 w 171450"/>
                    <a:gd name="connsiteY0" fmla="*/ 173766 h 171450"/>
                    <a:gd name="connsiteX1" fmla="*/ 0 w 171450"/>
                    <a:gd name="connsiteY1" fmla="*/ 133356 h 171450"/>
                    <a:gd name="connsiteX2" fmla="*/ 133356 w 171450"/>
                    <a:gd name="connsiteY2" fmla="*/ 0 h 171450"/>
                    <a:gd name="connsiteX3" fmla="*/ 173766 w 171450"/>
                    <a:gd name="connsiteY3" fmla="*/ 40411 h 171450"/>
                  </a:gdLst>
                  <a:ahLst/>
                  <a:cxnLst>
                    <a:cxn ang="0">
                      <a:pos x="connsiteX0" y="connsiteY0"/>
                    </a:cxn>
                    <a:cxn ang="0">
                      <a:pos x="connsiteX1" y="connsiteY1"/>
                    </a:cxn>
                    <a:cxn ang="0">
                      <a:pos x="connsiteX2" y="connsiteY2"/>
                    </a:cxn>
                    <a:cxn ang="0">
                      <a:pos x="connsiteX3" y="connsiteY3"/>
                    </a:cxn>
                  </a:cxnLst>
                  <a:rect l="l" t="t" r="r" b="b"/>
                  <a:pathLst>
                    <a:path w="171450" h="171450">
                      <a:moveTo>
                        <a:pt x="40411" y="173766"/>
                      </a:moveTo>
                      <a:lnTo>
                        <a:pt x="0" y="133356"/>
                      </a:lnTo>
                      <a:lnTo>
                        <a:pt x="133356" y="0"/>
                      </a:lnTo>
                      <a:lnTo>
                        <a:pt x="173766" y="40411"/>
                      </a:lnTo>
                      <a:close/>
                    </a:path>
                  </a:pathLst>
                </a:custGeom>
                <a:solidFill>
                  <a:srgbClr val="50E6FF"/>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257" name="Freeform: Shape 256">
                  <a:extLst>
                    <a:ext uri="{FF2B5EF4-FFF2-40B4-BE49-F238E27FC236}">
                      <a16:creationId xmlns:a16="http://schemas.microsoft.com/office/drawing/2014/main" id="{4473D9ED-9A0E-456A-A92A-F144019E329F}"/>
                    </a:ext>
                  </a:extLst>
                </p:cNvPr>
                <p:cNvSpPr/>
                <p:nvPr/>
              </p:nvSpPr>
              <p:spPr>
                <a:xfrm>
                  <a:off x="10292132" y="901633"/>
                  <a:ext cx="114300" cy="114300"/>
                </a:xfrm>
                <a:custGeom>
                  <a:avLst/>
                  <a:gdLst>
                    <a:gd name="connsiteX0" fmla="*/ 114300 w 114300"/>
                    <a:gd name="connsiteY0" fmla="*/ 0 h 114300"/>
                    <a:gd name="connsiteX1" fmla="*/ 114300 w 114300"/>
                    <a:gd name="connsiteY1" fmla="*/ 114300 h 114300"/>
                    <a:gd name="connsiteX2" fmla="*/ 0 w 114300"/>
                    <a:gd name="connsiteY2" fmla="*/ 114300 h 114300"/>
                    <a:gd name="connsiteX3" fmla="*/ 0 w 114300"/>
                    <a:gd name="connsiteY3" fmla="*/ 0 h 114300"/>
                  </a:gdLst>
                  <a:ahLst/>
                  <a:cxnLst>
                    <a:cxn ang="0">
                      <a:pos x="connsiteX0" y="connsiteY0"/>
                    </a:cxn>
                    <a:cxn ang="0">
                      <a:pos x="connsiteX1" y="connsiteY1"/>
                    </a:cxn>
                    <a:cxn ang="0">
                      <a:pos x="connsiteX2" y="connsiteY2"/>
                    </a:cxn>
                    <a:cxn ang="0">
                      <a:pos x="connsiteX3" y="connsiteY3"/>
                    </a:cxn>
                  </a:cxnLst>
                  <a:rect l="l" t="t" r="r" b="b"/>
                  <a:pathLst>
                    <a:path w="114300" h="114300">
                      <a:moveTo>
                        <a:pt x="114300" y="0"/>
                      </a:moveTo>
                      <a:lnTo>
                        <a:pt x="114300" y="114300"/>
                      </a:lnTo>
                      <a:lnTo>
                        <a:pt x="0" y="114300"/>
                      </a:lnTo>
                      <a:lnTo>
                        <a:pt x="0" y="0"/>
                      </a:lnTo>
                      <a:close/>
                    </a:path>
                  </a:pathLst>
                </a:custGeom>
                <a:solidFill>
                  <a:srgbClr val="50E6FF"/>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grpSp>
          <p:grpSp>
            <p:nvGrpSpPr>
              <p:cNvPr id="243" name="Group 242">
                <a:extLst>
                  <a:ext uri="{FF2B5EF4-FFF2-40B4-BE49-F238E27FC236}">
                    <a16:creationId xmlns:a16="http://schemas.microsoft.com/office/drawing/2014/main" id="{173FFBA3-2968-40BC-ABFA-F4D929762D82}"/>
                  </a:ext>
                </a:extLst>
              </p:cNvPr>
              <p:cNvGrpSpPr/>
              <p:nvPr/>
            </p:nvGrpSpPr>
            <p:grpSpPr>
              <a:xfrm>
                <a:off x="10021228" y="4749780"/>
                <a:ext cx="1213103" cy="621553"/>
                <a:chOff x="9526725" y="3850234"/>
                <a:chExt cx="1213103" cy="621553"/>
              </a:xfrm>
            </p:grpSpPr>
            <p:grpSp>
              <p:nvGrpSpPr>
                <p:cNvPr id="244" name="Group 243">
                  <a:extLst>
                    <a:ext uri="{FF2B5EF4-FFF2-40B4-BE49-F238E27FC236}">
                      <a16:creationId xmlns:a16="http://schemas.microsoft.com/office/drawing/2014/main" id="{F7A967D6-9EC4-40F5-8CC5-F23CB7F4EC8F}"/>
                    </a:ext>
                  </a:extLst>
                </p:cNvPr>
                <p:cNvGrpSpPr/>
                <p:nvPr/>
              </p:nvGrpSpPr>
              <p:grpSpPr>
                <a:xfrm>
                  <a:off x="9526725" y="3850234"/>
                  <a:ext cx="620583" cy="621553"/>
                  <a:chOff x="8484300" y="316268"/>
                  <a:chExt cx="1217295" cy="1219200"/>
                </a:xfrm>
              </p:grpSpPr>
              <p:sp>
                <p:nvSpPr>
                  <p:cNvPr id="246" name="Freeform: Shape 245">
                    <a:extLst>
                      <a:ext uri="{FF2B5EF4-FFF2-40B4-BE49-F238E27FC236}">
                        <a16:creationId xmlns:a16="http://schemas.microsoft.com/office/drawing/2014/main" id="{269542C1-69A2-408B-B029-52949602FBA1}"/>
                      </a:ext>
                    </a:extLst>
                  </p:cNvPr>
                  <p:cNvSpPr/>
                  <p:nvPr/>
                </p:nvSpPr>
                <p:spPr>
                  <a:xfrm>
                    <a:off x="8484300" y="316268"/>
                    <a:ext cx="352425" cy="1219200"/>
                  </a:xfrm>
                  <a:custGeom>
                    <a:avLst/>
                    <a:gdLst>
                      <a:gd name="connsiteX0" fmla="*/ 352425 w 352425"/>
                      <a:gd name="connsiteY0" fmla="*/ 1219200 h 1219200"/>
                      <a:gd name="connsiteX1" fmla="*/ 166688 w 352425"/>
                      <a:gd name="connsiteY1" fmla="*/ 1164908 h 1219200"/>
                      <a:gd name="connsiteX2" fmla="*/ 107633 w 352425"/>
                      <a:gd name="connsiteY2" fmla="*/ 988695 h 1219200"/>
                      <a:gd name="connsiteX3" fmla="*/ 107633 w 352425"/>
                      <a:gd name="connsiteY3" fmla="*/ 793433 h 1219200"/>
                      <a:gd name="connsiteX4" fmla="*/ 0 w 352425"/>
                      <a:gd name="connsiteY4" fmla="*/ 662940 h 1219200"/>
                      <a:gd name="connsiteX5" fmla="*/ 0 w 352425"/>
                      <a:gd name="connsiteY5" fmla="*/ 556260 h 1219200"/>
                      <a:gd name="connsiteX6" fmla="*/ 107633 w 352425"/>
                      <a:gd name="connsiteY6" fmla="*/ 419100 h 1219200"/>
                      <a:gd name="connsiteX7" fmla="*/ 107633 w 352425"/>
                      <a:gd name="connsiteY7" fmla="*/ 235268 h 1219200"/>
                      <a:gd name="connsiteX8" fmla="*/ 167640 w 352425"/>
                      <a:gd name="connsiteY8" fmla="*/ 57150 h 1219200"/>
                      <a:gd name="connsiteX9" fmla="*/ 352425 w 352425"/>
                      <a:gd name="connsiteY9" fmla="*/ 0 h 1219200"/>
                      <a:gd name="connsiteX10" fmla="*/ 352425 w 352425"/>
                      <a:gd name="connsiteY10" fmla="*/ 109538 h 1219200"/>
                      <a:gd name="connsiteX11" fmla="*/ 241935 w 352425"/>
                      <a:gd name="connsiteY11" fmla="*/ 235268 h 1219200"/>
                      <a:gd name="connsiteX12" fmla="*/ 241935 w 352425"/>
                      <a:gd name="connsiteY12" fmla="*/ 420053 h 1219200"/>
                      <a:gd name="connsiteX13" fmla="*/ 139065 w 352425"/>
                      <a:gd name="connsiteY13" fmla="*/ 606743 h 1219200"/>
                      <a:gd name="connsiteX14" fmla="*/ 139065 w 352425"/>
                      <a:gd name="connsiteY14" fmla="*/ 609600 h 1219200"/>
                      <a:gd name="connsiteX15" fmla="*/ 241935 w 352425"/>
                      <a:gd name="connsiteY15" fmla="*/ 792480 h 1219200"/>
                      <a:gd name="connsiteX16" fmla="*/ 241935 w 352425"/>
                      <a:gd name="connsiteY16" fmla="*/ 976313 h 1219200"/>
                      <a:gd name="connsiteX17" fmla="*/ 267653 w 352425"/>
                      <a:gd name="connsiteY17" fmla="*/ 1076325 h 1219200"/>
                      <a:gd name="connsiteX18" fmla="*/ 353378 w 352425"/>
                      <a:gd name="connsiteY18" fmla="*/ 1107758 h 1219200"/>
                      <a:gd name="connsiteX19" fmla="*/ 353378 w 352425"/>
                      <a:gd name="connsiteY19"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2425" h="1219200">
                        <a:moveTo>
                          <a:pt x="352425" y="1219200"/>
                        </a:moveTo>
                        <a:cubicBezTo>
                          <a:pt x="267653" y="1219200"/>
                          <a:pt x="205740" y="1201103"/>
                          <a:pt x="166688" y="1164908"/>
                        </a:cubicBezTo>
                        <a:cubicBezTo>
                          <a:pt x="127635" y="1128713"/>
                          <a:pt x="107633" y="1070610"/>
                          <a:pt x="107633" y="988695"/>
                        </a:cubicBezTo>
                        <a:lnTo>
                          <a:pt x="107633" y="793433"/>
                        </a:lnTo>
                        <a:cubicBezTo>
                          <a:pt x="107633" y="706755"/>
                          <a:pt x="71438" y="662940"/>
                          <a:pt x="0" y="662940"/>
                        </a:cubicBezTo>
                        <a:lnTo>
                          <a:pt x="0" y="556260"/>
                        </a:lnTo>
                        <a:cubicBezTo>
                          <a:pt x="72390" y="556260"/>
                          <a:pt x="107633" y="510540"/>
                          <a:pt x="107633" y="419100"/>
                        </a:cubicBezTo>
                        <a:lnTo>
                          <a:pt x="107633" y="235268"/>
                        </a:lnTo>
                        <a:cubicBezTo>
                          <a:pt x="107633" y="155258"/>
                          <a:pt x="127635" y="95250"/>
                          <a:pt x="167640" y="57150"/>
                        </a:cubicBezTo>
                        <a:cubicBezTo>
                          <a:pt x="207645" y="19050"/>
                          <a:pt x="269558" y="0"/>
                          <a:pt x="352425" y="0"/>
                        </a:cubicBezTo>
                        <a:lnTo>
                          <a:pt x="352425" y="109538"/>
                        </a:lnTo>
                        <a:cubicBezTo>
                          <a:pt x="278130" y="109538"/>
                          <a:pt x="241935" y="151448"/>
                          <a:pt x="241935" y="235268"/>
                        </a:cubicBezTo>
                        <a:lnTo>
                          <a:pt x="241935" y="420053"/>
                        </a:lnTo>
                        <a:cubicBezTo>
                          <a:pt x="241935" y="520065"/>
                          <a:pt x="207645" y="581978"/>
                          <a:pt x="139065" y="606743"/>
                        </a:cubicBezTo>
                        <a:lnTo>
                          <a:pt x="139065" y="609600"/>
                        </a:lnTo>
                        <a:cubicBezTo>
                          <a:pt x="207645" y="631508"/>
                          <a:pt x="241935" y="692468"/>
                          <a:pt x="241935" y="792480"/>
                        </a:cubicBezTo>
                        <a:lnTo>
                          <a:pt x="241935" y="976313"/>
                        </a:lnTo>
                        <a:cubicBezTo>
                          <a:pt x="241935" y="1022033"/>
                          <a:pt x="250508" y="1055370"/>
                          <a:pt x="267653" y="1076325"/>
                        </a:cubicBezTo>
                        <a:cubicBezTo>
                          <a:pt x="284798" y="1097280"/>
                          <a:pt x="313373" y="1107758"/>
                          <a:pt x="353378" y="1107758"/>
                        </a:cubicBezTo>
                        <a:lnTo>
                          <a:pt x="353378" y="1219200"/>
                        </a:lnTo>
                        <a:close/>
                      </a:path>
                    </a:pathLst>
                  </a:custGeom>
                  <a:solidFill>
                    <a:srgbClr val="50E6FF"/>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sp>
                <p:nvSpPr>
                  <p:cNvPr id="247" name="Freeform: Shape 246">
                    <a:extLst>
                      <a:ext uri="{FF2B5EF4-FFF2-40B4-BE49-F238E27FC236}">
                        <a16:creationId xmlns:a16="http://schemas.microsoft.com/office/drawing/2014/main" id="{E0564D87-FA14-4FE5-A925-D333EA3AA4AE}"/>
                      </a:ext>
                    </a:extLst>
                  </p:cNvPr>
                  <p:cNvSpPr/>
                  <p:nvPr/>
                </p:nvSpPr>
                <p:spPr>
                  <a:xfrm>
                    <a:off x="9349170" y="316268"/>
                    <a:ext cx="352425" cy="1219200"/>
                  </a:xfrm>
                  <a:custGeom>
                    <a:avLst/>
                    <a:gdLst>
                      <a:gd name="connsiteX0" fmla="*/ 0 w 352425"/>
                      <a:gd name="connsiteY0" fmla="*/ 1109663 h 1219200"/>
                      <a:gd name="connsiteX1" fmla="*/ 85725 w 352425"/>
                      <a:gd name="connsiteY1" fmla="*/ 1078230 h 1219200"/>
                      <a:gd name="connsiteX2" fmla="*/ 111442 w 352425"/>
                      <a:gd name="connsiteY2" fmla="*/ 978218 h 1219200"/>
                      <a:gd name="connsiteX3" fmla="*/ 111442 w 352425"/>
                      <a:gd name="connsiteY3" fmla="*/ 793433 h 1219200"/>
                      <a:gd name="connsiteX4" fmla="*/ 214313 w 352425"/>
                      <a:gd name="connsiteY4" fmla="*/ 610553 h 1219200"/>
                      <a:gd name="connsiteX5" fmla="*/ 214313 w 352425"/>
                      <a:gd name="connsiteY5" fmla="*/ 607695 h 1219200"/>
                      <a:gd name="connsiteX6" fmla="*/ 111442 w 352425"/>
                      <a:gd name="connsiteY6" fmla="*/ 421005 h 1219200"/>
                      <a:gd name="connsiteX7" fmla="*/ 111442 w 352425"/>
                      <a:gd name="connsiteY7" fmla="*/ 235268 h 1219200"/>
                      <a:gd name="connsiteX8" fmla="*/ 952 w 352425"/>
                      <a:gd name="connsiteY8" fmla="*/ 109538 h 1219200"/>
                      <a:gd name="connsiteX9" fmla="*/ 952 w 352425"/>
                      <a:gd name="connsiteY9" fmla="*/ 0 h 1219200"/>
                      <a:gd name="connsiteX10" fmla="*/ 185738 w 352425"/>
                      <a:gd name="connsiteY10" fmla="*/ 57150 h 1219200"/>
                      <a:gd name="connsiteX11" fmla="*/ 245745 w 352425"/>
                      <a:gd name="connsiteY11" fmla="*/ 235268 h 1219200"/>
                      <a:gd name="connsiteX12" fmla="*/ 245745 w 352425"/>
                      <a:gd name="connsiteY12" fmla="*/ 419100 h 1219200"/>
                      <a:gd name="connsiteX13" fmla="*/ 353378 w 352425"/>
                      <a:gd name="connsiteY13" fmla="*/ 556260 h 1219200"/>
                      <a:gd name="connsiteX14" fmla="*/ 353378 w 352425"/>
                      <a:gd name="connsiteY14" fmla="*/ 662940 h 1219200"/>
                      <a:gd name="connsiteX15" fmla="*/ 245745 w 352425"/>
                      <a:gd name="connsiteY15" fmla="*/ 793433 h 1219200"/>
                      <a:gd name="connsiteX16" fmla="*/ 245745 w 352425"/>
                      <a:gd name="connsiteY16" fmla="*/ 989648 h 1219200"/>
                      <a:gd name="connsiteX17" fmla="*/ 186690 w 352425"/>
                      <a:gd name="connsiteY17" fmla="*/ 1165860 h 1219200"/>
                      <a:gd name="connsiteX18" fmla="*/ 952 w 352425"/>
                      <a:gd name="connsiteY18" fmla="*/ 1220153 h 1219200"/>
                      <a:gd name="connsiteX19" fmla="*/ 952 w 352425"/>
                      <a:gd name="connsiteY19" fmla="*/ 1109663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2425" h="1219200">
                        <a:moveTo>
                          <a:pt x="0" y="1109663"/>
                        </a:moveTo>
                        <a:cubicBezTo>
                          <a:pt x="40005" y="1109663"/>
                          <a:pt x="68580" y="1099185"/>
                          <a:pt x="85725" y="1078230"/>
                        </a:cubicBezTo>
                        <a:cubicBezTo>
                          <a:pt x="102870" y="1057275"/>
                          <a:pt x="111442" y="1023938"/>
                          <a:pt x="111442" y="978218"/>
                        </a:cubicBezTo>
                        <a:lnTo>
                          <a:pt x="111442" y="793433"/>
                        </a:lnTo>
                        <a:cubicBezTo>
                          <a:pt x="111442" y="693420"/>
                          <a:pt x="145732" y="632460"/>
                          <a:pt x="214313" y="610553"/>
                        </a:cubicBezTo>
                        <a:lnTo>
                          <a:pt x="214313" y="607695"/>
                        </a:lnTo>
                        <a:cubicBezTo>
                          <a:pt x="145732" y="582930"/>
                          <a:pt x="111442" y="520065"/>
                          <a:pt x="111442" y="421005"/>
                        </a:cubicBezTo>
                        <a:lnTo>
                          <a:pt x="111442" y="235268"/>
                        </a:lnTo>
                        <a:cubicBezTo>
                          <a:pt x="111442" y="151448"/>
                          <a:pt x="74295" y="109538"/>
                          <a:pt x="952" y="109538"/>
                        </a:cubicBezTo>
                        <a:lnTo>
                          <a:pt x="952" y="0"/>
                        </a:lnTo>
                        <a:cubicBezTo>
                          <a:pt x="83820" y="0"/>
                          <a:pt x="145732" y="19050"/>
                          <a:pt x="185738" y="57150"/>
                        </a:cubicBezTo>
                        <a:cubicBezTo>
                          <a:pt x="225742" y="95250"/>
                          <a:pt x="245745" y="155258"/>
                          <a:pt x="245745" y="235268"/>
                        </a:cubicBezTo>
                        <a:lnTo>
                          <a:pt x="245745" y="419100"/>
                        </a:lnTo>
                        <a:cubicBezTo>
                          <a:pt x="245745" y="510540"/>
                          <a:pt x="281940" y="556260"/>
                          <a:pt x="353378" y="556260"/>
                        </a:cubicBezTo>
                        <a:lnTo>
                          <a:pt x="353378" y="662940"/>
                        </a:lnTo>
                        <a:cubicBezTo>
                          <a:pt x="280988" y="662940"/>
                          <a:pt x="245745" y="706755"/>
                          <a:pt x="245745" y="793433"/>
                        </a:cubicBezTo>
                        <a:lnTo>
                          <a:pt x="245745" y="989648"/>
                        </a:lnTo>
                        <a:cubicBezTo>
                          <a:pt x="245745" y="1070610"/>
                          <a:pt x="225742" y="1129665"/>
                          <a:pt x="186690" y="1165860"/>
                        </a:cubicBezTo>
                        <a:cubicBezTo>
                          <a:pt x="147638" y="1202055"/>
                          <a:pt x="84773" y="1220153"/>
                          <a:pt x="952" y="1220153"/>
                        </a:cubicBezTo>
                        <a:lnTo>
                          <a:pt x="952" y="1109663"/>
                        </a:lnTo>
                        <a:close/>
                      </a:path>
                    </a:pathLst>
                  </a:custGeom>
                  <a:solidFill>
                    <a:srgbClr val="0078D3"/>
                  </a:solidFill>
                  <a:ln w="9525" cap="flat">
                    <a:noFill/>
                    <a:prstDash val="solid"/>
                    <a:miter/>
                  </a:ln>
                </p:spPr>
                <p:txBody>
                  <a:bodyPr rtlCol="0" anchor="ctr"/>
                  <a:lstStyle/>
                  <a:p>
                    <a:pPr defTabSz="685800">
                      <a:defRPr/>
                    </a:pPr>
                    <a:endParaRPr lang="en-US" sz="1350" kern="0">
                      <a:solidFill>
                        <a:srgbClr val="3C3C41"/>
                      </a:solidFill>
                      <a:latin typeface="Segoe UI"/>
                    </a:endParaRPr>
                  </a:p>
                </p:txBody>
              </p:sp>
            </p:grpSp>
            <p:pic>
              <p:nvPicPr>
                <p:cNvPr id="245" name="Graphic 244">
                  <a:extLst>
                    <a:ext uri="{FF2B5EF4-FFF2-40B4-BE49-F238E27FC236}">
                      <a16:creationId xmlns:a16="http://schemas.microsoft.com/office/drawing/2014/main" id="{9E889FD0-53D7-4BBD-8841-8260D129BD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15648" y="3850234"/>
                  <a:ext cx="424180" cy="616989"/>
                </a:xfrm>
                <a:prstGeom prst="rect">
                  <a:avLst/>
                </a:prstGeom>
              </p:spPr>
            </p:pic>
          </p:grpSp>
        </p:grpSp>
      </p:grpSp>
    </p:spTree>
    <p:extLst>
      <p:ext uri="{BB962C8B-B14F-4D97-AF65-F5344CB8AC3E}">
        <p14:creationId xmlns:p14="http://schemas.microsoft.com/office/powerpoint/2010/main" val="159531240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13" title="Icon of a cloud">
            <a:extLst>
              <a:ext uri="{FF2B5EF4-FFF2-40B4-BE49-F238E27FC236}">
                <a16:creationId xmlns:a16="http://schemas.microsoft.com/office/drawing/2014/main" id="{A663AC7F-E50D-4A34-89E4-E8260278ABB1}"/>
              </a:ext>
            </a:extLst>
          </p:cNvPr>
          <p:cNvSpPr>
            <a:spLocks noChangeAspect="1"/>
          </p:cNvSpPr>
          <p:nvPr/>
        </p:nvSpPr>
        <p:spPr bwMode="auto">
          <a:xfrm>
            <a:off x="4000386" y="1160336"/>
            <a:ext cx="4895951" cy="2822829"/>
          </a:xfrm>
          <a:custGeom>
            <a:avLst/>
            <a:gdLst>
              <a:gd name="T0" fmla="*/ 384 w 771"/>
              <a:gd name="T1" fmla="*/ 0 h 422"/>
              <a:gd name="T2" fmla="*/ 549 w 771"/>
              <a:gd name="T3" fmla="*/ 110 h 422"/>
              <a:gd name="T4" fmla="*/ 551 w 771"/>
              <a:gd name="T5" fmla="*/ 115 h 422"/>
              <a:gd name="T6" fmla="*/ 565 w 771"/>
              <a:gd name="T7" fmla="*/ 110 h 422"/>
              <a:gd name="T8" fmla="*/ 612 w 771"/>
              <a:gd name="T9" fmla="*/ 103 h 422"/>
              <a:gd name="T10" fmla="*/ 771 w 771"/>
              <a:gd name="T11" fmla="*/ 262 h 422"/>
              <a:gd name="T12" fmla="*/ 628 w 771"/>
              <a:gd name="T13" fmla="*/ 420 h 422"/>
              <a:gd name="T14" fmla="*/ 616 w 771"/>
              <a:gd name="T15" fmla="*/ 421 h 422"/>
              <a:gd name="T16" fmla="*/ 610 w 771"/>
              <a:gd name="T17" fmla="*/ 421 h 422"/>
              <a:gd name="T18" fmla="*/ 98 w 771"/>
              <a:gd name="T19" fmla="*/ 421 h 422"/>
              <a:gd name="T20" fmla="*/ 91 w 771"/>
              <a:gd name="T21" fmla="*/ 422 h 422"/>
              <a:gd name="T22" fmla="*/ 74 w 771"/>
              <a:gd name="T23" fmla="*/ 419 h 422"/>
              <a:gd name="T24" fmla="*/ 12 w 771"/>
              <a:gd name="T25" fmla="*/ 312 h 422"/>
              <a:gd name="T26" fmla="*/ 101 w 771"/>
              <a:gd name="T27" fmla="*/ 247 h 422"/>
              <a:gd name="T28" fmla="*/ 108 w 771"/>
              <a:gd name="T29" fmla="*/ 249 h 422"/>
              <a:gd name="T30" fmla="*/ 106 w 771"/>
              <a:gd name="T31" fmla="*/ 238 h 422"/>
              <a:gd name="T32" fmla="*/ 119 w 771"/>
              <a:gd name="T33" fmla="*/ 179 h 422"/>
              <a:gd name="T34" fmla="*/ 201 w 771"/>
              <a:gd name="T35" fmla="*/ 128 h 422"/>
              <a:gd name="T36" fmla="*/ 213 w 771"/>
              <a:gd name="T37" fmla="*/ 128 h 422"/>
              <a:gd name="T38" fmla="*/ 213 w 771"/>
              <a:gd name="T39" fmla="*/ 127 h 422"/>
              <a:gd name="T40" fmla="*/ 384 w 771"/>
              <a:gd name="T4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1" h="422">
                <a:moveTo>
                  <a:pt x="384" y="0"/>
                </a:moveTo>
                <a:cubicBezTo>
                  <a:pt x="458" y="0"/>
                  <a:pt x="522" y="46"/>
                  <a:pt x="549" y="110"/>
                </a:cubicBezTo>
                <a:cubicBezTo>
                  <a:pt x="551" y="115"/>
                  <a:pt x="551" y="115"/>
                  <a:pt x="551" y="115"/>
                </a:cubicBezTo>
                <a:cubicBezTo>
                  <a:pt x="565" y="110"/>
                  <a:pt x="565" y="110"/>
                  <a:pt x="565" y="110"/>
                </a:cubicBezTo>
                <a:cubicBezTo>
                  <a:pt x="580" y="105"/>
                  <a:pt x="596" y="103"/>
                  <a:pt x="612" y="103"/>
                </a:cubicBezTo>
                <a:cubicBezTo>
                  <a:pt x="700" y="103"/>
                  <a:pt x="771" y="174"/>
                  <a:pt x="771" y="262"/>
                </a:cubicBezTo>
                <a:cubicBezTo>
                  <a:pt x="771" y="344"/>
                  <a:pt x="708" y="412"/>
                  <a:pt x="628" y="420"/>
                </a:cubicBezTo>
                <a:cubicBezTo>
                  <a:pt x="616" y="421"/>
                  <a:pt x="616" y="421"/>
                  <a:pt x="616" y="421"/>
                </a:cubicBezTo>
                <a:cubicBezTo>
                  <a:pt x="610" y="421"/>
                  <a:pt x="610" y="421"/>
                  <a:pt x="610" y="421"/>
                </a:cubicBezTo>
                <a:cubicBezTo>
                  <a:pt x="98" y="421"/>
                  <a:pt x="98" y="421"/>
                  <a:pt x="98" y="421"/>
                </a:cubicBezTo>
                <a:cubicBezTo>
                  <a:pt x="91" y="422"/>
                  <a:pt x="91" y="422"/>
                  <a:pt x="91" y="422"/>
                </a:cubicBezTo>
                <a:cubicBezTo>
                  <a:pt x="85" y="421"/>
                  <a:pt x="79" y="420"/>
                  <a:pt x="74" y="419"/>
                </a:cubicBezTo>
                <a:cubicBezTo>
                  <a:pt x="27" y="406"/>
                  <a:pt x="0" y="359"/>
                  <a:pt x="12" y="312"/>
                </a:cubicBezTo>
                <a:cubicBezTo>
                  <a:pt x="23" y="271"/>
                  <a:pt x="61" y="245"/>
                  <a:pt x="101" y="247"/>
                </a:cubicBezTo>
                <a:cubicBezTo>
                  <a:pt x="108" y="249"/>
                  <a:pt x="108" y="249"/>
                  <a:pt x="108" y="249"/>
                </a:cubicBezTo>
                <a:cubicBezTo>
                  <a:pt x="106" y="238"/>
                  <a:pt x="106" y="238"/>
                  <a:pt x="106" y="238"/>
                </a:cubicBezTo>
                <a:cubicBezTo>
                  <a:pt x="105" y="218"/>
                  <a:pt x="109" y="198"/>
                  <a:pt x="119" y="179"/>
                </a:cubicBezTo>
                <a:cubicBezTo>
                  <a:pt x="137" y="148"/>
                  <a:pt x="168" y="130"/>
                  <a:pt x="201" y="128"/>
                </a:cubicBezTo>
                <a:cubicBezTo>
                  <a:pt x="213" y="128"/>
                  <a:pt x="213" y="128"/>
                  <a:pt x="213" y="128"/>
                </a:cubicBezTo>
                <a:cubicBezTo>
                  <a:pt x="213" y="127"/>
                  <a:pt x="213" y="127"/>
                  <a:pt x="213" y="127"/>
                </a:cubicBezTo>
                <a:cubicBezTo>
                  <a:pt x="236" y="53"/>
                  <a:pt x="304" y="0"/>
                  <a:pt x="384" y="0"/>
                </a:cubicBezTo>
                <a:close/>
              </a:path>
            </a:pathLst>
          </a:custGeom>
          <a:solidFill>
            <a:schemeClr val="bg1"/>
          </a:solidFill>
          <a:ln w="10795" cap="flat" cmpd="sng" algn="ctr">
            <a:noFill/>
            <a:prstDash val="solid"/>
          </a:ln>
          <a:effectLst>
            <a:outerShdw blurRad="254000" dist="50800" dir="270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342852" tIns="34967" rIns="205711" bIns="34967" numCol="1" rtlCol="0" anchor="b" anchorCtr="0" compatLnSpc="1">
            <a:prstTxWarp prst="textNoShape">
              <a:avLst/>
            </a:prstTxWarp>
          </a:bodyPr>
          <a:lstStyle/>
          <a:p>
            <a:pPr marL="137144" indent="-342860" defTabSz="685697">
              <a:spcAft>
                <a:spcPts val="450"/>
              </a:spcAft>
              <a:defRPr/>
            </a:pPr>
            <a:endParaRPr lang="en-US" sz="2400" spc="-38">
              <a:solidFill>
                <a:srgbClr val="0877D4"/>
              </a:solidFill>
              <a:latin typeface="Segoe UI Semibold"/>
            </a:endParaRPr>
          </a:p>
        </p:txBody>
      </p:sp>
      <p:sp>
        <p:nvSpPr>
          <p:cNvPr id="12" name="Title 11">
            <a:extLst>
              <a:ext uri="{FF2B5EF4-FFF2-40B4-BE49-F238E27FC236}">
                <a16:creationId xmlns:a16="http://schemas.microsoft.com/office/drawing/2014/main" id="{58F6700B-6EE2-4E9C-877E-36DB9E0B448D}"/>
              </a:ext>
            </a:extLst>
          </p:cNvPr>
          <p:cNvSpPr>
            <a:spLocks noGrp="1"/>
          </p:cNvSpPr>
          <p:nvPr>
            <p:ph type="title"/>
          </p:nvPr>
        </p:nvSpPr>
        <p:spPr/>
        <p:txBody>
          <a:bodyPr/>
          <a:lstStyle/>
          <a:p>
            <a:r>
              <a:rPr lang="en-US" sz="2400"/>
              <a:t>Key features</a:t>
            </a:r>
          </a:p>
        </p:txBody>
      </p:sp>
      <p:sp>
        <p:nvSpPr>
          <p:cNvPr id="66" name="TextBox 65">
            <a:extLst>
              <a:ext uri="{FF2B5EF4-FFF2-40B4-BE49-F238E27FC236}">
                <a16:creationId xmlns:a16="http://schemas.microsoft.com/office/drawing/2014/main" id="{E8F1D523-5CE7-4D6C-9B0F-079F9B3969C3}"/>
              </a:ext>
            </a:extLst>
          </p:cNvPr>
          <p:cNvSpPr txBox="1"/>
          <p:nvPr/>
        </p:nvSpPr>
        <p:spPr>
          <a:xfrm>
            <a:off x="7223583" y="1094404"/>
            <a:ext cx="1517164" cy="203710"/>
          </a:xfrm>
          <a:prstGeom prst="rect">
            <a:avLst/>
          </a:prstGeom>
          <a:noFill/>
        </p:spPr>
        <p:txBody>
          <a:bodyPr wrap="square" lIns="0" tIns="0" rIns="0" bIns="0" rtlCol="0">
            <a:spAutoFit/>
          </a:bodyPr>
          <a:lstStyle/>
          <a:p>
            <a:pPr algn="ctr" defTabSz="685722">
              <a:lnSpc>
                <a:spcPct val="90000"/>
              </a:lnSpc>
              <a:spcAft>
                <a:spcPts val="441"/>
              </a:spcAft>
              <a:defRPr/>
            </a:pPr>
            <a:r>
              <a:rPr lang="en-US" sz="1471">
                <a:solidFill>
                  <a:srgbClr val="0078D3"/>
                </a:solidFill>
                <a:latin typeface="Segoe UI Semibold"/>
              </a:rPr>
              <a:t>Microsoft Azure</a:t>
            </a:r>
          </a:p>
        </p:txBody>
      </p:sp>
      <p:sp>
        <p:nvSpPr>
          <p:cNvPr id="96" name="Freeform: Shape 95">
            <a:extLst>
              <a:ext uri="{FF2B5EF4-FFF2-40B4-BE49-F238E27FC236}">
                <a16:creationId xmlns:a16="http://schemas.microsoft.com/office/drawing/2014/main" id="{5F02C210-C350-4C79-BE5B-F565C9AC57DC}"/>
              </a:ext>
            </a:extLst>
          </p:cNvPr>
          <p:cNvSpPr/>
          <p:nvPr/>
        </p:nvSpPr>
        <p:spPr>
          <a:xfrm>
            <a:off x="4000386" y="4565545"/>
            <a:ext cx="112037" cy="112037"/>
          </a:xfrm>
          <a:custGeom>
            <a:avLst/>
            <a:gdLst>
              <a:gd name="connsiteX0" fmla="*/ 0 w 152400"/>
              <a:gd name="connsiteY0" fmla="*/ 0 h 152400"/>
              <a:gd name="connsiteX1" fmla="*/ 152400 w 152400"/>
              <a:gd name="connsiteY1" fmla="*/ 0 h 152400"/>
              <a:gd name="connsiteX2" fmla="*/ 152400 w 152400"/>
              <a:gd name="connsiteY2" fmla="*/ 152400 h 152400"/>
              <a:gd name="connsiteX3" fmla="*/ 0 w 1524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52400" h="152400">
                <a:moveTo>
                  <a:pt x="0" y="0"/>
                </a:moveTo>
                <a:lnTo>
                  <a:pt x="152400" y="0"/>
                </a:lnTo>
                <a:lnTo>
                  <a:pt x="152400" y="152400"/>
                </a:lnTo>
                <a:lnTo>
                  <a:pt x="0" y="152400"/>
                </a:lnTo>
                <a:close/>
              </a:path>
            </a:pathLst>
          </a:custGeom>
          <a:solidFill>
            <a:srgbClr val="F7F7F6"/>
          </a:solidFill>
          <a:ln w="9525" cap="flat">
            <a:noFill/>
            <a:prstDash val="solid"/>
            <a:miter/>
          </a:ln>
        </p:spPr>
        <p:txBody>
          <a:bodyPr rtlCol="0" anchor="ctr"/>
          <a:lstStyle/>
          <a:p>
            <a:pPr defTabSz="685722">
              <a:defRPr/>
            </a:pPr>
            <a:endParaRPr lang="en-US" sz="1324">
              <a:solidFill>
                <a:srgbClr val="3C3C41"/>
              </a:solidFill>
              <a:latin typeface="Segoe UI"/>
            </a:endParaRPr>
          </a:p>
        </p:txBody>
      </p:sp>
      <p:grpSp>
        <p:nvGrpSpPr>
          <p:cNvPr id="229" name="Group 228">
            <a:extLst>
              <a:ext uri="{FF2B5EF4-FFF2-40B4-BE49-F238E27FC236}">
                <a16:creationId xmlns:a16="http://schemas.microsoft.com/office/drawing/2014/main" id="{40A53B16-3FEA-4670-9DB4-4BB7ECF370A3}"/>
              </a:ext>
            </a:extLst>
          </p:cNvPr>
          <p:cNvGrpSpPr/>
          <p:nvPr/>
        </p:nvGrpSpPr>
        <p:grpSpPr>
          <a:xfrm>
            <a:off x="6243427" y="3440651"/>
            <a:ext cx="1484365" cy="418410"/>
            <a:chOff x="8364618" y="2911047"/>
            <a:chExt cx="1581526" cy="476999"/>
          </a:xfrm>
        </p:grpSpPr>
        <p:grpSp>
          <p:nvGrpSpPr>
            <p:cNvPr id="230" name="Group 229">
              <a:extLst>
                <a:ext uri="{FF2B5EF4-FFF2-40B4-BE49-F238E27FC236}">
                  <a16:creationId xmlns:a16="http://schemas.microsoft.com/office/drawing/2014/main" id="{509B2A58-D838-41E5-A7F3-DC381905DF27}"/>
                </a:ext>
              </a:extLst>
            </p:cNvPr>
            <p:cNvGrpSpPr>
              <a:grpSpLocks noChangeAspect="1"/>
            </p:cNvGrpSpPr>
            <p:nvPr/>
          </p:nvGrpSpPr>
          <p:grpSpPr>
            <a:xfrm>
              <a:off x="8364618" y="2911047"/>
              <a:ext cx="238500" cy="476999"/>
              <a:chOff x="5068138" y="4939587"/>
              <a:chExt cx="609600" cy="1219200"/>
            </a:xfrm>
          </p:grpSpPr>
          <p:sp>
            <p:nvSpPr>
              <p:cNvPr id="271" name="Freeform: Shape 68">
                <a:extLst>
                  <a:ext uri="{FF2B5EF4-FFF2-40B4-BE49-F238E27FC236}">
                    <a16:creationId xmlns:a16="http://schemas.microsoft.com/office/drawing/2014/main" id="{C81236CD-2E57-4EF0-83D6-45BCB8EDC61D}"/>
                  </a:ext>
                </a:extLst>
              </p:cNvPr>
              <p:cNvSpPr/>
              <p:nvPr/>
            </p:nvSpPr>
            <p:spPr>
              <a:xfrm>
                <a:off x="5068138" y="4939587"/>
                <a:ext cx="609600" cy="1219200"/>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defTabSz="685783">
                  <a:defRPr/>
                </a:pPr>
                <a:endParaRPr lang="en-US" sz="1324" kern="0">
                  <a:solidFill>
                    <a:srgbClr val="3C3C41"/>
                  </a:solidFill>
                  <a:latin typeface="Segoe UI"/>
                </a:endParaRPr>
              </a:p>
            </p:txBody>
          </p:sp>
          <p:sp>
            <p:nvSpPr>
              <p:cNvPr id="272" name="Freeform: Shape 69">
                <a:extLst>
                  <a:ext uri="{FF2B5EF4-FFF2-40B4-BE49-F238E27FC236}">
                    <a16:creationId xmlns:a16="http://schemas.microsoft.com/office/drawing/2014/main" id="{A740CFB7-0CAD-4CA1-98A3-1F4FD6498A52}"/>
                  </a:ext>
                </a:extLst>
              </p:cNvPr>
              <p:cNvSpPr/>
              <p:nvPr/>
            </p:nvSpPr>
            <p:spPr>
              <a:xfrm>
                <a:off x="5144338" y="5815887"/>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0078D3"/>
              </a:solidFill>
              <a:ln w="9525" cap="flat">
                <a:noFill/>
                <a:prstDash val="solid"/>
                <a:miter/>
              </a:ln>
            </p:spPr>
            <p:txBody>
              <a:bodyPr rtlCol="0" anchor="ctr"/>
              <a:lstStyle/>
              <a:p>
                <a:pPr defTabSz="685783">
                  <a:defRPr/>
                </a:pPr>
                <a:endParaRPr lang="en-US" sz="1324" kern="0">
                  <a:solidFill>
                    <a:srgbClr val="3C3C41"/>
                  </a:solidFill>
                  <a:latin typeface="Segoe UI"/>
                </a:endParaRPr>
              </a:p>
            </p:txBody>
          </p:sp>
          <p:sp>
            <p:nvSpPr>
              <p:cNvPr id="273" name="Freeform: Shape 70">
                <a:extLst>
                  <a:ext uri="{FF2B5EF4-FFF2-40B4-BE49-F238E27FC236}">
                    <a16:creationId xmlns:a16="http://schemas.microsoft.com/office/drawing/2014/main" id="{4800C752-172F-453B-8948-D7E55F083339}"/>
                  </a:ext>
                </a:extLst>
              </p:cNvPr>
              <p:cNvSpPr/>
              <p:nvPr/>
            </p:nvSpPr>
            <p:spPr>
              <a:xfrm>
                <a:off x="5144338" y="5053887"/>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0078D3"/>
              </a:solidFill>
              <a:ln w="9525" cap="flat">
                <a:noFill/>
                <a:prstDash val="solid"/>
                <a:miter/>
              </a:ln>
            </p:spPr>
            <p:txBody>
              <a:bodyPr rtlCol="0" anchor="ctr"/>
              <a:lstStyle/>
              <a:p>
                <a:pPr defTabSz="685783">
                  <a:defRPr/>
                </a:pPr>
                <a:endParaRPr lang="en-US" sz="1324" kern="0">
                  <a:solidFill>
                    <a:srgbClr val="3C3C41"/>
                  </a:solidFill>
                  <a:latin typeface="Segoe UI"/>
                </a:endParaRPr>
              </a:p>
            </p:txBody>
          </p:sp>
          <p:sp>
            <p:nvSpPr>
              <p:cNvPr id="274" name="Freeform: Shape 71">
                <a:extLst>
                  <a:ext uri="{FF2B5EF4-FFF2-40B4-BE49-F238E27FC236}">
                    <a16:creationId xmlns:a16="http://schemas.microsoft.com/office/drawing/2014/main" id="{684D42E3-8318-446D-963A-BB20E9436E38}"/>
                  </a:ext>
                </a:extLst>
              </p:cNvPr>
              <p:cNvSpPr/>
              <p:nvPr/>
            </p:nvSpPr>
            <p:spPr>
              <a:xfrm>
                <a:off x="5144338" y="5968287"/>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0078D3"/>
              </a:solidFill>
              <a:ln w="9525" cap="flat">
                <a:noFill/>
                <a:prstDash val="solid"/>
                <a:miter/>
              </a:ln>
            </p:spPr>
            <p:txBody>
              <a:bodyPr rtlCol="0" anchor="ctr"/>
              <a:lstStyle/>
              <a:p>
                <a:pPr defTabSz="685783">
                  <a:defRPr/>
                </a:pPr>
                <a:endParaRPr lang="en-US" sz="1324" kern="0">
                  <a:solidFill>
                    <a:srgbClr val="3C3C41"/>
                  </a:solidFill>
                  <a:latin typeface="Segoe UI"/>
                </a:endParaRPr>
              </a:p>
            </p:txBody>
          </p:sp>
          <p:sp>
            <p:nvSpPr>
              <p:cNvPr id="275" name="Freeform: Shape 72">
                <a:extLst>
                  <a:ext uri="{FF2B5EF4-FFF2-40B4-BE49-F238E27FC236}">
                    <a16:creationId xmlns:a16="http://schemas.microsoft.com/office/drawing/2014/main" id="{C309D0FC-AF75-46A6-B5B9-F5B0A802CFA0}"/>
                  </a:ext>
                </a:extLst>
              </p:cNvPr>
              <p:cNvSpPr/>
              <p:nvPr/>
            </p:nvSpPr>
            <p:spPr>
              <a:xfrm>
                <a:off x="5249113" y="5377737"/>
                <a:ext cx="171450" cy="171450"/>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rgbClr val="50E6FF"/>
              </a:solidFill>
              <a:ln w="9525" cap="flat">
                <a:noFill/>
                <a:prstDash val="solid"/>
                <a:miter/>
              </a:ln>
            </p:spPr>
            <p:txBody>
              <a:bodyPr rtlCol="0" anchor="ctr"/>
              <a:lstStyle/>
              <a:p>
                <a:pPr defTabSz="685783">
                  <a:defRPr/>
                </a:pPr>
                <a:endParaRPr lang="en-US" sz="1324" kern="0">
                  <a:solidFill>
                    <a:srgbClr val="3C3C41"/>
                  </a:solidFill>
                  <a:latin typeface="Segoe UI"/>
                </a:endParaRPr>
              </a:p>
            </p:txBody>
          </p:sp>
          <p:sp>
            <p:nvSpPr>
              <p:cNvPr id="276" name="Freeform: Shape 73">
                <a:extLst>
                  <a:ext uri="{FF2B5EF4-FFF2-40B4-BE49-F238E27FC236}">
                    <a16:creationId xmlns:a16="http://schemas.microsoft.com/office/drawing/2014/main" id="{D48DF8BE-485B-48F2-A786-F6036CD82946}"/>
                  </a:ext>
                </a:extLst>
              </p:cNvPr>
              <p:cNvSpPr/>
              <p:nvPr/>
            </p:nvSpPr>
            <p:spPr>
              <a:xfrm>
                <a:off x="5220538" y="5472987"/>
                <a:ext cx="304800" cy="76200"/>
              </a:xfrm>
              <a:custGeom>
                <a:avLst/>
                <a:gdLst>
                  <a:gd name="connsiteX0" fmla="*/ 267653 w 304800"/>
                  <a:gd name="connsiteY0" fmla="*/ 76200 h 76200"/>
                  <a:gd name="connsiteX1" fmla="*/ 37147 w 304800"/>
                  <a:gd name="connsiteY1" fmla="*/ 76200 h 76200"/>
                  <a:gd name="connsiteX2" fmla="*/ 0 w 304800"/>
                  <a:gd name="connsiteY2" fmla="*/ 39052 h 76200"/>
                  <a:gd name="connsiteX3" fmla="*/ 0 w 304800"/>
                  <a:gd name="connsiteY3" fmla="*/ 37148 h 76200"/>
                  <a:gd name="connsiteX4" fmla="*/ 37147 w 304800"/>
                  <a:gd name="connsiteY4" fmla="*/ 0 h 76200"/>
                  <a:gd name="connsiteX5" fmla="*/ 267653 w 304800"/>
                  <a:gd name="connsiteY5" fmla="*/ 0 h 76200"/>
                  <a:gd name="connsiteX6" fmla="*/ 304800 w 304800"/>
                  <a:gd name="connsiteY6" fmla="*/ 37148 h 76200"/>
                  <a:gd name="connsiteX7" fmla="*/ 304800 w 304800"/>
                  <a:gd name="connsiteY7" fmla="*/ 39052 h 76200"/>
                  <a:gd name="connsiteX8" fmla="*/ 267653 w 304800"/>
                  <a:gd name="connsiteY8" fmla="*/ 762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0" h="76200">
                    <a:moveTo>
                      <a:pt x="267653" y="76200"/>
                    </a:moveTo>
                    <a:lnTo>
                      <a:pt x="37147" y="76200"/>
                    </a:lnTo>
                    <a:cubicBezTo>
                      <a:pt x="16193" y="76200"/>
                      <a:pt x="0" y="60007"/>
                      <a:pt x="0" y="39052"/>
                    </a:cubicBezTo>
                    <a:lnTo>
                      <a:pt x="0" y="37148"/>
                    </a:lnTo>
                    <a:cubicBezTo>
                      <a:pt x="0" y="16193"/>
                      <a:pt x="16193" y="0"/>
                      <a:pt x="37147" y="0"/>
                    </a:cubicBezTo>
                    <a:lnTo>
                      <a:pt x="267653" y="0"/>
                    </a:lnTo>
                    <a:cubicBezTo>
                      <a:pt x="288608" y="0"/>
                      <a:pt x="304800" y="16193"/>
                      <a:pt x="304800" y="37148"/>
                    </a:cubicBezTo>
                    <a:lnTo>
                      <a:pt x="304800" y="39052"/>
                    </a:lnTo>
                    <a:cubicBezTo>
                      <a:pt x="304800" y="60007"/>
                      <a:pt x="288608" y="76200"/>
                      <a:pt x="267653" y="76200"/>
                    </a:cubicBezTo>
                    <a:close/>
                  </a:path>
                </a:pathLst>
              </a:custGeom>
              <a:solidFill>
                <a:srgbClr val="50E6FF"/>
              </a:solidFill>
              <a:ln w="9525" cap="flat">
                <a:noFill/>
                <a:prstDash val="solid"/>
                <a:miter/>
              </a:ln>
            </p:spPr>
            <p:txBody>
              <a:bodyPr rtlCol="0" anchor="ctr"/>
              <a:lstStyle/>
              <a:p>
                <a:pPr defTabSz="685783">
                  <a:defRPr/>
                </a:pPr>
                <a:endParaRPr lang="en-US" sz="1324" kern="0">
                  <a:solidFill>
                    <a:srgbClr val="3C3C41"/>
                  </a:solidFill>
                  <a:latin typeface="Segoe UI"/>
                </a:endParaRPr>
              </a:p>
            </p:txBody>
          </p:sp>
          <p:sp>
            <p:nvSpPr>
              <p:cNvPr id="277" name="Freeform: Shape 74">
                <a:extLst>
                  <a:ext uri="{FF2B5EF4-FFF2-40B4-BE49-F238E27FC236}">
                    <a16:creationId xmlns:a16="http://schemas.microsoft.com/office/drawing/2014/main" id="{8611294D-7ECC-4428-9973-BBFB0F609460}"/>
                  </a:ext>
                </a:extLst>
              </p:cNvPr>
              <p:cNvSpPr/>
              <p:nvPr/>
            </p:nvSpPr>
            <p:spPr>
              <a:xfrm>
                <a:off x="5363413" y="5415837"/>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solidFill>
                <a:srgbClr val="50E6FF"/>
              </a:solidFill>
              <a:ln w="9525" cap="flat">
                <a:noFill/>
                <a:prstDash val="solid"/>
                <a:miter/>
              </a:ln>
            </p:spPr>
            <p:txBody>
              <a:bodyPr rtlCol="0" anchor="ctr"/>
              <a:lstStyle/>
              <a:p>
                <a:pPr defTabSz="685783">
                  <a:defRPr/>
                </a:pPr>
                <a:endParaRPr lang="en-US" sz="1324" kern="0">
                  <a:solidFill>
                    <a:srgbClr val="3C3C41"/>
                  </a:solidFill>
                  <a:latin typeface="Segoe UI"/>
                </a:endParaRPr>
              </a:p>
            </p:txBody>
          </p:sp>
        </p:grpSp>
        <p:grpSp>
          <p:nvGrpSpPr>
            <p:cNvPr id="231" name="Group 230">
              <a:extLst>
                <a:ext uri="{FF2B5EF4-FFF2-40B4-BE49-F238E27FC236}">
                  <a16:creationId xmlns:a16="http://schemas.microsoft.com/office/drawing/2014/main" id="{5E7CE911-8703-484B-843D-1DE47BF1C986}"/>
                </a:ext>
              </a:extLst>
            </p:cNvPr>
            <p:cNvGrpSpPr>
              <a:grpSpLocks noChangeAspect="1"/>
            </p:cNvGrpSpPr>
            <p:nvPr/>
          </p:nvGrpSpPr>
          <p:grpSpPr>
            <a:xfrm>
              <a:off x="8633223" y="2911047"/>
              <a:ext cx="238500" cy="476999"/>
              <a:chOff x="5068138" y="4939587"/>
              <a:chExt cx="609600" cy="1219200"/>
            </a:xfrm>
          </p:grpSpPr>
          <p:sp>
            <p:nvSpPr>
              <p:cNvPr id="264" name="Freeform: Shape 61">
                <a:extLst>
                  <a:ext uri="{FF2B5EF4-FFF2-40B4-BE49-F238E27FC236}">
                    <a16:creationId xmlns:a16="http://schemas.microsoft.com/office/drawing/2014/main" id="{E143C930-6E08-4456-B128-875E0727A609}"/>
                  </a:ext>
                </a:extLst>
              </p:cNvPr>
              <p:cNvSpPr/>
              <p:nvPr/>
            </p:nvSpPr>
            <p:spPr>
              <a:xfrm>
                <a:off x="5068138" y="4939587"/>
                <a:ext cx="609600" cy="1219200"/>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defTabSz="685783">
                  <a:defRPr/>
                </a:pPr>
                <a:endParaRPr lang="en-US" sz="1324" kern="0">
                  <a:solidFill>
                    <a:srgbClr val="3C3C41"/>
                  </a:solidFill>
                  <a:latin typeface="Segoe UI"/>
                </a:endParaRPr>
              </a:p>
            </p:txBody>
          </p:sp>
          <p:sp>
            <p:nvSpPr>
              <p:cNvPr id="265" name="Freeform: Shape 62">
                <a:extLst>
                  <a:ext uri="{FF2B5EF4-FFF2-40B4-BE49-F238E27FC236}">
                    <a16:creationId xmlns:a16="http://schemas.microsoft.com/office/drawing/2014/main" id="{67B90DC3-9D1B-442F-8026-0E7AF8547039}"/>
                  </a:ext>
                </a:extLst>
              </p:cNvPr>
              <p:cNvSpPr/>
              <p:nvPr/>
            </p:nvSpPr>
            <p:spPr>
              <a:xfrm>
                <a:off x="5144338" y="5815887"/>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0078D3"/>
              </a:solidFill>
              <a:ln w="9525" cap="flat">
                <a:noFill/>
                <a:prstDash val="solid"/>
                <a:miter/>
              </a:ln>
            </p:spPr>
            <p:txBody>
              <a:bodyPr rtlCol="0" anchor="ctr"/>
              <a:lstStyle/>
              <a:p>
                <a:pPr defTabSz="685783">
                  <a:defRPr/>
                </a:pPr>
                <a:endParaRPr lang="en-US" sz="1324" kern="0">
                  <a:solidFill>
                    <a:srgbClr val="3C3C41"/>
                  </a:solidFill>
                  <a:latin typeface="Segoe UI"/>
                </a:endParaRPr>
              </a:p>
            </p:txBody>
          </p:sp>
          <p:sp>
            <p:nvSpPr>
              <p:cNvPr id="266" name="Freeform: Shape 63">
                <a:extLst>
                  <a:ext uri="{FF2B5EF4-FFF2-40B4-BE49-F238E27FC236}">
                    <a16:creationId xmlns:a16="http://schemas.microsoft.com/office/drawing/2014/main" id="{36B8CF02-3AA8-4F24-AF01-8B467B33F111}"/>
                  </a:ext>
                </a:extLst>
              </p:cNvPr>
              <p:cNvSpPr/>
              <p:nvPr/>
            </p:nvSpPr>
            <p:spPr>
              <a:xfrm>
                <a:off x="5144338" y="5053887"/>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0078D3"/>
              </a:solidFill>
              <a:ln w="9525" cap="flat">
                <a:noFill/>
                <a:prstDash val="solid"/>
                <a:miter/>
              </a:ln>
            </p:spPr>
            <p:txBody>
              <a:bodyPr rtlCol="0" anchor="ctr"/>
              <a:lstStyle/>
              <a:p>
                <a:pPr defTabSz="685783">
                  <a:defRPr/>
                </a:pPr>
                <a:endParaRPr lang="en-US" sz="1324" kern="0">
                  <a:solidFill>
                    <a:srgbClr val="3C3C41"/>
                  </a:solidFill>
                  <a:latin typeface="Segoe UI"/>
                </a:endParaRPr>
              </a:p>
            </p:txBody>
          </p:sp>
          <p:sp>
            <p:nvSpPr>
              <p:cNvPr id="267" name="Freeform: Shape 64">
                <a:extLst>
                  <a:ext uri="{FF2B5EF4-FFF2-40B4-BE49-F238E27FC236}">
                    <a16:creationId xmlns:a16="http://schemas.microsoft.com/office/drawing/2014/main" id="{B8F2FCE9-5010-4780-A7D2-676C8D7E2D27}"/>
                  </a:ext>
                </a:extLst>
              </p:cNvPr>
              <p:cNvSpPr/>
              <p:nvPr/>
            </p:nvSpPr>
            <p:spPr>
              <a:xfrm>
                <a:off x="5144338" y="5968287"/>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0078D3"/>
              </a:solidFill>
              <a:ln w="9525" cap="flat">
                <a:noFill/>
                <a:prstDash val="solid"/>
                <a:miter/>
              </a:ln>
            </p:spPr>
            <p:txBody>
              <a:bodyPr rtlCol="0" anchor="ctr"/>
              <a:lstStyle/>
              <a:p>
                <a:pPr defTabSz="685783">
                  <a:defRPr/>
                </a:pPr>
                <a:endParaRPr lang="en-US" sz="1324" kern="0">
                  <a:solidFill>
                    <a:srgbClr val="3C3C41"/>
                  </a:solidFill>
                  <a:latin typeface="Segoe UI"/>
                </a:endParaRPr>
              </a:p>
            </p:txBody>
          </p:sp>
          <p:sp>
            <p:nvSpPr>
              <p:cNvPr id="268" name="Freeform: Shape 65">
                <a:extLst>
                  <a:ext uri="{FF2B5EF4-FFF2-40B4-BE49-F238E27FC236}">
                    <a16:creationId xmlns:a16="http://schemas.microsoft.com/office/drawing/2014/main" id="{327E0EFA-083B-4D1A-858E-C02198BC121D}"/>
                  </a:ext>
                </a:extLst>
              </p:cNvPr>
              <p:cNvSpPr/>
              <p:nvPr/>
            </p:nvSpPr>
            <p:spPr>
              <a:xfrm>
                <a:off x="5249113" y="5377737"/>
                <a:ext cx="171450" cy="171450"/>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rgbClr val="50E6FF"/>
              </a:solidFill>
              <a:ln w="9525" cap="flat">
                <a:noFill/>
                <a:prstDash val="solid"/>
                <a:miter/>
              </a:ln>
            </p:spPr>
            <p:txBody>
              <a:bodyPr rtlCol="0" anchor="ctr"/>
              <a:lstStyle/>
              <a:p>
                <a:pPr defTabSz="685783">
                  <a:defRPr/>
                </a:pPr>
                <a:endParaRPr lang="en-US" sz="1324" kern="0">
                  <a:solidFill>
                    <a:srgbClr val="3C3C41"/>
                  </a:solidFill>
                  <a:latin typeface="Segoe UI"/>
                </a:endParaRPr>
              </a:p>
            </p:txBody>
          </p:sp>
          <p:sp>
            <p:nvSpPr>
              <p:cNvPr id="269" name="Freeform: Shape 66">
                <a:extLst>
                  <a:ext uri="{FF2B5EF4-FFF2-40B4-BE49-F238E27FC236}">
                    <a16:creationId xmlns:a16="http://schemas.microsoft.com/office/drawing/2014/main" id="{A396170E-A7D2-4A1F-BA09-F8C69532456C}"/>
                  </a:ext>
                </a:extLst>
              </p:cNvPr>
              <p:cNvSpPr/>
              <p:nvPr/>
            </p:nvSpPr>
            <p:spPr>
              <a:xfrm>
                <a:off x="5220538" y="5472987"/>
                <a:ext cx="304800" cy="76200"/>
              </a:xfrm>
              <a:custGeom>
                <a:avLst/>
                <a:gdLst>
                  <a:gd name="connsiteX0" fmla="*/ 267653 w 304800"/>
                  <a:gd name="connsiteY0" fmla="*/ 76200 h 76200"/>
                  <a:gd name="connsiteX1" fmla="*/ 37147 w 304800"/>
                  <a:gd name="connsiteY1" fmla="*/ 76200 h 76200"/>
                  <a:gd name="connsiteX2" fmla="*/ 0 w 304800"/>
                  <a:gd name="connsiteY2" fmla="*/ 39052 h 76200"/>
                  <a:gd name="connsiteX3" fmla="*/ 0 w 304800"/>
                  <a:gd name="connsiteY3" fmla="*/ 37148 h 76200"/>
                  <a:gd name="connsiteX4" fmla="*/ 37147 w 304800"/>
                  <a:gd name="connsiteY4" fmla="*/ 0 h 76200"/>
                  <a:gd name="connsiteX5" fmla="*/ 267653 w 304800"/>
                  <a:gd name="connsiteY5" fmla="*/ 0 h 76200"/>
                  <a:gd name="connsiteX6" fmla="*/ 304800 w 304800"/>
                  <a:gd name="connsiteY6" fmla="*/ 37148 h 76200"/>
                  <a:gd name="connsiteX7" fmla="*/ 304800 w 304800"/>
                  <a:gd name="connsiteY7" fmla="*/ 39052 h 76200"/>
                  <a:gd name="connsiteX8" fmla="*/ 267653 w 304800"/>
                  <a:gd name="connsiteY8" fmla="*/ 762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0" h="76200">
                    <a:moveTo>
                      <a:pt x="267653" y="76200"/>
                    </a:moveTo>
                    <a:lnTo>
                      <a:pt x="37147" y="76200"/>
                    </a:lnTo>
                    <a:cubicBezTo>
                      <a:pt x="16193" y="76200"/>
                      <a:pt x="0" y="60007"/>
                      <a:pt x="0" y="39052"/>
                    </a:cubicBezTo>
                    <a:lnTo>
                      <a:pt x="0" y="37148"/>
                    </a:lnTo>
                    <a:cubicBezTo>
                      <a:pt x="0" y="16193"/>
                      <a:pt x="16193" y="0"/>
                      <a:pt x="37147" y="0"/>
                    </a:cubicBezTo>
                    <a:lnTo>
                      <a:pt x="267653" y="0"/>
                    </a:lnTo>
                    <a:cubicBezTo>
                      <a:pt x="288608" y="0"/>
                      <a:pt x="304800" y="16193"/>
                      <a:pt x="304800" y="37148"/>
                    </a:cubicBezTo>
                    <a:lnTo>
                      <a:pt x="304800" y="39052"/>
                    </a:lnTo>
                    <a:cubicBezTo>
                      <a:pt x="304800" y="60007"/>
                      <a:pt x="288608" y="76200"/>
                      <a:pt x="267653" y="76200"/>
                    </a:cubicBezTo>
                    <a:close/>
                  </a:path>
                </a:pathLst>
              </a:custGeom>
              <a:solidFill>
                <a:srgbClr val="50E6FF"/>
              </a:solidFill>
              <a:ln w="9525" cap="flat">
                <a:noFill/>
                <a:prstDash val="solid"/>
                <a:miter/>
              </a:ln>
            </p:spPr>
            <p:txBody>
              <a:bodyPr rtlCol="0" anchor="ctr"/>
              <a:lstStyle/>
              <a:p>
                <a:pPr defTabSz="685783">
                  <a:defRPr/>
                </a:pPr>
                <a:endParaRPr lang="en-US" sz="1324" kern="0">
                  <a:solidFill>
                    <a:srgbClr val="3C3C41"/>
                  </a:solidFill>
                  <a:latin typeface="Segoe UI"/>
                </a:endParaRPr>
              </a:p>
            </p:txBody>
          </p:sp>
          <p:sp>
            <p:nvSpPr>
              <p:cNvPr id="270" name="Freeform: Shape 67">
                <a:extLst>
                  <a:ext uri="{FF2B5EF4-FFF2-40B4-BE49-F238E27FC236}">
                    <a16:creationId xmlns:a16="http://schemas.microsoft.com/office/drawing/2014/main" id="{7FC80F55-255D-4766-B575-BC2FAD00EFF7}"/>
                  </a:ext>
                </a:extLst>
              </p:cNvPr>
              <p:cNvSpPr/>
              <p:nvPr/>
            </p:nvSpPr>
            <p:spPr>
              <a:xfrm>
                <a:off x="5363413" y="5415837"/>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solidFill>
                <a:srgbClr val="50E6FF"/>
              </a:solidFill>
              <a:ln w="9525" cap="flat">
                <a:noFill/>
                <a:prstDash val="solid"/>
                <a:miter/>
              </a:ln>
            </p:spPr>
            <p:txBody>
              <a:bodyPr rtlCol="0" anchor="ctr"/>
              <a:lstStyle/>
              <a:p>
                <a:pPr defTabSz="685783">
                  <a:defRPr/>
                </a:pPr>
                <a:endParaRPr lang="en-US" sz="1324" kern="0">
                  <a:solidFill>
                    <a:srgbClr val="3C3C41"/>
                  </a:solidFill>
                  <a:latin typeface="Segoe UI"/>
                </a:endParaRPr>
              </a:p>
            </p:txBody>
          </p:sp>
        </p:grpSp>
        <p:grpSp>
          <p:nvGrpSpPr>
            <p:cNvPr id="232" name="Group 231">
              <a:extLst>
                <a:ext uri="{FF2B5EF4-FFF2-40B4-BE49-F238E27FC236}">
                  <a16:creationId xmlns:a16="http://schemas.microsoft.com/office/drawing/2014/main" id="{EAE796CE-842C-40BE-9411-C55656870D7D}"/>
                </a:ext>
              </a:extLst>
            </p:cNvPr>
            <p:cNvGrpSpPr>
              <a:grpSpLocks noChangeAspect="1"/>
            </p:cNvGrpSpPr>
            <p:nvPr/>
          </p:nvGrpSpPr>
          <p:grpSpPr>
            <a:xfrm>
              <a:off x="8901828" y="2911047"/>
              <a:ext cx="238500" cy="476999"/>
              <a:chOff x="5068138" y="4939587"/>
              <a:chExt cx="609600" cy="1219200"/>
            </a:xfrm>
          </p:grpSpPr>
          <p:sp>
            <p:nvSpPr>
              <p:cNvPr id="257" name="Freeform: Shape 54">
                <a:extLst>
                  <a:ext uri="{FF2B5EF4-FFF2-40B4-BE49-F238E27FC236}">
                    <a16:creationId xmlns:a16="http://schemas.microsoft.com/office/drawing/2014/main" id="{17426276-F2BE-4B73-A223-945EC29EF717}"/>
                  </a:ext>
                </a:extLst>
              </p:cNvPr>
              <p:cNvSpPr/>
              <p:nvPr/>
            </p:nvSpPr>
            <p:spPr>
              <a:xfrm>
                <a:off x="5068138" y="4939587"/>
                <a:ext cx="609600" cy="1219200"/>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defTabSz="685783">
                  <a:defRPr/>
                </a:pPr>
                <a:endParaRPr lang="en-US" sz="1324" kern="0">
                  <a:solidFill>
                    <a:srgbClr val="3C3C41"/>
                  </a:solidFill>
                  <a:latin typeface="Segoe UI"/>
                </a:endParaRPr>
              </a:p>
            </p:txBody>
          </p:sp>
          <p:sp>
            <p:nvSpPr>
              <p:cNvPr id="258" name="Freeform: Shape 55">
                <a:extLst>
                  <a:ext uri="{FF2B5EF4-FFF2-40B4-BE49-F238E27FC236}">
                    <a16:creationId xmlns:a16="http://schemas.microsoft.com/office/drawing/2014/main" id="{F12024E2-CDD2-4BBD-B4D0-8EE5717BD1EA}"/>
                  </a:ext>
                </a:extLst>
              </p:cNvPr>
              <p:cNvSpPr/>
              <p:nvPr/>
            </p:nvSpPr>
            <p:spPr>
              <a:xfrm>
                <a:off x="5144338" y="5815887"/>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0078D3"/>
              </a:solidFill>
              <a:ln w="9525" cap="flat">
                <a:noFill/>
                <a:prstDash val="solid"/>
                <a:miter/>
              </a:ln>
            </p:spPr>
            <p:txBody>
              <a:bodyPr rtlCol="0" anchor="ctr"/>
              <a:lstStyle/>
              <a:p>
                <a:pPr defTabSz="685783">
                  <a:defRPr/>
                </a:pPr>
                <a:endParaRPr lang="en-US" sz="1324" kern="0">
                  <a:solidFill>
                    <a:srgbClr val="3C3C41"/>
                  </a:solidFill>
                  <a:latin typeface="Segoe UI"/>
                </a:endParaRPr>
              </a:p>
            </p:txBody>
          </p:sp>
          <p:sp>
            <p:nvSpPr>
              <p:cNvPr id="259" name="Freeform: Shape 56">
                <a:extLst>
                  <a:ext uri="{FF2B5EF4-FFF2-40B4-BE49-F238E27FC236}">
                    <a16:creationId xmlns:a16="http://schemas.microsoft.com/office/drawing/2014/main" id="{CBE46572-2E21-4404-9497-D4855F3AE024}"/>
                  </a:ext>
                </a:extLst>
              </p:cNvPr>
              <p:cNvSpPr/>
              <p:nvPr/>
            </p:nvSpPr>
            <p:spPr>
              <a:xfrm>
                <a:off x="5144338" y="5053887"/>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0078D3"/>
              </a:solidFill>
              <a:ln w="9525" cap="flat">
                <a:noFill/>
                <a:prstDash val="solid"/>
                <a:miter/>
              </a:ln>
            </p:spPr>
            <p:txBody>
              <a:bodyPr rtlCol="0" anchor="ctr"/>
              <a:lstStyle/>
              <a:p>
                <a:pPr defTabSz="685783">
                  <a:defRPr/>
                </a:pPr>
                <a:endParaRPr lang="en-US" sz="1324" kern="0">
                  <a:solidFill>
                    <a:srgbClr val="3C3C41"/>
                  </a:solidFill>
                  <a:latin typeface="Segoe UI"/>
                </a:endParaRPr>
              </a:p>
            </p:txBody>
          </p:sp>
          <p:sp>
            <p:nvSpPr>
              <p:cNvPr id="260" name="Freeform: Shape 57">
                <a:extLst>
                  <a:ext uri="{FF2B5EF4-FFF2-40B4-BE49-F238E27FC236}">
                    <a16:creationId xmlns:a16="http://schemas.microsoft.com/office/drawing/2014/main" id="{D070D156-E42D-4D42-836A-D50549C2BE9E}"/>
                  </a:ext>
                </a:extLst>
              </p:cNvPr>
              <p:cNvSpPr/>
              <p:nvPr/>
            </p:nvSpPr>
            <p:spPr>
              <a:xfrm>
                <a:off x="5144338" y="5968287"/>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0078D3"/>
              </a:solidFill>
              <a:ln w="9525" cap="flat">
                <a:noFill/>
                <a:prstDash val="solid"/>
                <a:miter/>
              </a:ln>
            </p:spPr>
            <p:txBody>
              <a:bodyPr rtlCol="0" anchor="ctr"/>
              <a:lstStyle/>
              <a:p>
                <a:pPr defTabSz="685783">
                  <a:defRPr/>
                </a:pPr>
                <a:endParaRPr lang="en-US" sz="1324" kern="0">
                  <a:solidFill>
                    <a:srgbClr val="3C3C41"/>
                  </a:solidFill>
                  <a:latin typeface="Segoe UI"/>
                </a:endParaRPr>
              </a:p>
            </p:txBody>
          </p:sp>
          <p:sp>
            <p:nvSpPr>
              <p:cNvPr id="261" name="Freeform: Shape 58">
                <a:extLst>
                  <a:ext uri="{FF2B5EF4-FFF2-40B4-BE49-F238E27FC236}">
                    <a16:creationId xmlns:a16="http://schemas.microsoft.com/office/drawing/2014/main" id="{3D7E0645-B54D-4C84-AC01-47158C7C9DE1}"/>
                  </a:ext>
                </a:extLst>
              </p:cNvPr>
              <p:cNvSpPr/>
              <p:nvPr/>
            </p:nvSpPr>
            <p:spPr>
              <a:xfrm>
                <a:off x="5249113" y="5377737"/>
                <a:ext cx="171450" cy="171450"/>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rgbClr val="50E6FF"/>
              </a:solidFill>
              <a:ln w="9525" cap="flat">
                <a:noFill/>
                <a:prstDash val="solid"/>
                <a:miter/>
              </a:ln>
            </p:spPr>
            <p:txBody>
              <a:bodyPr rtlCol="0" anchor="ctr"/>
              <a:lstStyle/>
              <a:p>
                <a:pPr defTabSz="685783">
                  <a:defRPr/>
                </a:pPr>
                <a:endParaRPr lang="en-US" sz="1324" kern="0">
                  <a:solidFill>
                    <a:srgbClr val="3C3C41"/>
                  </a:solidFill>
                  <a:latin typeface="Segoe UI"/>
                </a:endParaRPr>
              </a:p>
            </p:txBody>
          </p:sp>
          <p:sp>
            <p:nvSpPr>
              <p:cNvPr id="262" name="Freeform: Shape 59">
                <a:extLst>
                  <a:ext uri="{FF2B5EF4-FFF2-40B4-BE49-F238E27FC236}">
                    <a16:creationId xmlns:a16="http://schemas.microsoft.com/office/drawing/2014/main" id="{1D11889C-ED92-41AD-AB10-96BBAEE45077}"/>
                  </a:ext>
                </a:extLst>
              </p:cNvPr>
              <p:cNvSpPr/>
              <p:nvPr/>
            </p:nvSpPr>
            <p:spPr>
              <a:xfrm>
                <a:off x="5220538" y="5472987"/>
                <a:ext cx="304800" cy="76200"/>
              </a:xfrm>
              <a:custGeom>
                <a:avLst/>
                <a:gdLst>
                  <a:gd name="connsiteX0" fmla="*/ 267653 w 304800"/>
                  <a:gd name="connsiteY0" fmla="*/ 76200 h 76200"/>
                  <a:gd name="connsiteX1" fmla="*/ 37147 w 304800"/>
                  <a:gd name="connsiteY1" fmla="*/ 76200 h 76200"/>
                  <a:gd name="connsiteX2" fmla="*/ 0 w 304800"/>
                  <a:gd name="connsiteY2" fmla="*/ 39052 h 76200"/>
                  <a:gd name="connsiteX3" fmla="*/ 0 w 304800"/>
                  <a:gd name="connsiteY3" fmla="*/ 37148 h 76200"/>
                  <a:gd name="connsiteX4" fmla="*/ 37147 w 304800"/>
                  <a:gd name="connsiteY4" fmla="*/ 0 h 76200"/>
                  <a:gd name="connsiteX5" fmla="*/ 267653 w 304800"/>
                  <a:gd name="connsiteY5" fmla="*/ 0 h 76200"/>
                  <a:gd name="connsiteX6" fmla="*/ 304800 w 304800"/>
                  <a:gd name="connsiteY6" fmla="*/ 37148 h 76200"/>
                  <a:gd name="connsiteX7" fmla="*/ 304800 w 304800"/>
                  <a:gd name="connsiteY7" fmla="*/ 39052 h 76200"/>
                  <a:gd name="connsiteX8" fmla="*/ 267653 w 304800"/>
                  <a:gd name="connsiteY8" fmla="*/ 762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0" h="76200">
                    <a:moveTo>
                      <a:pt x="267653" y="76200"/>
                    </a:moveTo>
                    <a:lnTo>
                      <a:pt x="37147" y="76200"/>
                    </a:lnTo>
                    <a:cubicBezTo>
                      <a:pt x="16193" y="76200"/>
                      <a:pt x="0" y="60007"/>
                      <a:pt x="0" y="39052"/>
                    </a:cubicBezTo>
                    <a:lnTo>
                      <a:pt x="0" y="37148"/>
                    </a:lnTo>
                    <a:cubicBezTo>
                      <a:pt x="0" y="16193"/>
                      <a:pt x="16193" y="0"/>
                      <a:pt x="37147" y="0"/>
                    </a:cubicBezTo>
                    <a:lnTo>
                      <a:pt x="267653" y="0"/>
                    </a:lnTo>
                    <a:cubicBezTo>
                      <a:pt x="288608" y="0"/>
                      <a:pt x="304800" y="16193"/>
                      <a:pt x="304800" y="37148"/>
                    </a:cubicBezTo>
                    <a:lnTo>
                      <a:pt x="304800" y="39052"/>
                    </a:lnTo>
                    <a:cubicBezTo>
                      <a:pt x="304800" y="60007"/>
                      <a:pt x="288608" y="76200"/>
                      <a:pt x="267653" y="76200"/>
                    </a:cubicBezTo>
                    <a:close/>
                  </a:path>
                </a:pathLst>
              </a:custGeom>
              <a:solidFill>
                <a:srgbClr val="50E6FF"/>
              </a:solidFill>
              <a:ln w="9525" cap="flat">
                <a:noFill/>
                <a:prstDash val="solid"/>
                <a:miter/>
              </a:ln>
            </p:spPr>
            <p:txBody>
              <a:bodyPr rtlCol="0" anchor="ctr"/>
              <a:lstStyle/>
              <a:p>
                <a:pPr defTabSz="685783">
                  <a:defRPr/>
                </a:pPr>
                <a:endParaRPr lang="en-US" sz="1324" kern="0">
                  <a:solidFill>
                    <a:srgbClr val="3C3C41"/>
                  </a:solidFill>
                  <a:latin typeface="Segoe UI"/>
                </a:endParaRPr>
              </a:p>
            </p:txBody>
          </p:sp>
          <p:sp>
            <p:nvSpPr>
              <p:cNvPr id="263" name="Freeform: Shape 60">
                <a:extLst>
                  <a:ext uri="{FF2B5EF4-FFF2-40B4-BE49-F238E27FC236}">
                    <a16:creationId xmlns:a16="http://schemas.microsoft.com/office/drawing/2014/main" id="{6AEC6B12-39F5-4D0B-BE03-F4FC7A9B1A4D}"/>
                  </a:ext>
                </a:extLst>
              </p:cNvPr>
              <p:cNvSpPr/>
              <p:nvPr/>
            </p:nvSpPr>
            <p:spPr>
              <a:xfrm>
                <a:off x="5363413" y="5415837"/>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solidFill>
                <a:srgbClr val="50E6FF"/>
              </a:solidFill>
              <a:ln w="9525" cap="flat">
                <a:noFill/>
                <a:prstDash val="solid"/>
                <a:miter/>
              </a:ln>
            </p:spPr>
            <p:txBody>
              <a:bodyPr rtlCol="0" anchor="ctr"/>
              <a:lstStyle/>
              <a:p>
                <a:pPr defTabSz="685783">
                  <a:defRPr/>
                </a:pPr>
                <a:endParaRPr lang="en-US" sz="1324" kern="0">
                  <a:solidFill>
                    <a:srgbClr val="3C3C41"/>
                  </a:solidFill>
                  <a:latin typeface="Segoe UI"/>
                </a:endParaRPr>
              </a:p>
            </p:txBody>
          </p:sp>
        </p:grpSp>
        <p:grpSp>
          <p:nvGrpSpPr>
            <p:cNvPr id="233" name="Group 232">
              <a:extLst>
                <a:ext uri="{FF2B5EF4-FFF2-40B4-BE49-F238E27FC236}">
                  <a16:creationId xmlns:a16="http://schemas.microsoft.com/office/drawing/2014/main" id="{0BB6D6CF-4BAC-4470-A39A-3A6B147D4E67}"/>
                </a:ext>
              </a:extLst>
            </p:cNvPr>
            <p:cNvGrpSpPr>
              <a:grpSpLocks noChangeAspect="1"/>
            </p:cNvGrpSpPr>
            <p:nvPr/>
          </p:nvGrpSpPr>
          <p:grpSpPr>
            <a:xfrm>
              <a:off x="9170433" y="2911047"/>
              <a:ext cx="238500" cy="476999"/>
              <a:chOff x="5068138" y="4939587"/>
              <a:chExt cx="609600" cy="1219200"/>
            </a:xfrm>
          </p:grpSpPr>
          <p:sp>
            <p:nvSpPr>
              <p:cNvPr id="250" name="Freeform: Shape 47">
                <a:extLst>
                  <a:ext uri="{FF2B5EF4-FFF2-40B4-BE49-F238E27FC236}">
                    <a16:creationId xmlns:a16="http://schemas.microsoft.com/office/drawing/2014/main" id="{5E3A7D82-F56F-44C1-A89B-1E5E90A2845B}"/>
                  </a:ext>
                </a:extLst>
              </p:cNvPr>
              <p:cNvSpPr/>
              <p:nvPr/>
            </p:nvSpPr>
            <p:spPr>
              <a:xfrm>
                <a:off x="5068138" y="4939587"/>
                <a:ext cx="609600" cy="1219200"/>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defTabSz="685783">
                  <a:defRPr/>
                </a:pPr>
                <a:endParaRPr lang="en-US" sz="1324" kern="0">
                  <a:solidFill>
                    <a:srgbClr val="3C3C41"/>
                  </a:solidFill>
                  <a:latin typeface="Segoe UI"/>
                </a:endParaRPr>
              </a:p>
            </p:txBody>
          </p:sp>
          <p:sp>
            <p:nvSpPr>
              <p:cNvPr id="251" name="Freeform: Shape 48">
                <a:extLst>
                  <a:ext uri="{FF2B5EF4-FFF2-40B4-BE49-F238E27FC236}">
                    <a16:creationId xmlns:a16="http://schemas.microsoft.com/office/drawing/2014/main" id="{F8F81658-3ADC-4B76-AFC4-2BD3CF16856A}"/>
                  </a:ext>
                </a:extLst>
              </p:cNvPr>
              <p:cNvSpPr/>
              <p:nvPr/>
            </p:nvSpPr>
            <p:spPr>
              <a:xfrm>
                <a:off x="5144338" y="5815887"/>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0078D3"/>
              </a:solidFill>
              <a:ln w="9525" cap="flat">
                <a:noFill/>
                <a:prstDash val="solid"/>
                <a:miter/>
              </a:ln>
            </p:spPr>
            <p:txBody>
              <a:bodyPr rtlCol="0" anchor="ctr"/>
              <a:lstStyle/>
              <a:p>
                <a:pPr defTabSz="685783">
                  <a:defRPr/>
                </a:pPr>
                <a:endParaRPr lang="en-US" sz="1324" kern="0">
                  <a:solidFill>
                    <a:srgbClr val="3C3C41"/>
                  </a:solidFill>
                  <a:latin typeface="Segoe UI"/>
                </a:endParaRPr>
              </a:p>
            </p:txBody>
          </p:sp>
          <p:sp>
            <p:nvSpPr>
              <p:cNvPr id="252" name="Freeform: Shape 49">
                <a:extLst>
                  <a:ext uri="{FF2B5EF4-FFF2-40B4-BE49-F238E27FC236}">
                    <a16:creationId xmlns:a16="http://schemas.microsoft.com/office/drawing/2014/main" id="{5694ABA5-1DF9-4C85-BCFD-673395B89F32}"/>
                  </a:ext>
                </a:extLst>
              </p:cNvPr>
              <p:cNvSpPr/>
              <p:nvPr/>
            </p:nvSpPr>
            <p:spPr>
              <a:xfrm>
                <a:off x="5144338" y="5053887"/>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0078D3"/>
              </a:solidFill>
              <a:ln w="9525" cap="flat">
                <a:noFill/>
                <a:prstDash val="solid"/>
                <a:miter/>
              </a:ln>
            </p:spPr>
            <p:txBody>
              <a:bodyPr rtlCol="0" anchor="ctr"/>
              <a:lstStyle/>
              <a:p>
                <a:pPr defTabSz="685783">
                  <a:defRPr/>
                </a:pPr>
                <a:endParaRPr lang="en-US" sz="1324" kern="0">
                  <a:solidFill>
                    <a:srgbClr val="3C3C41"/>
                  </a:solidFill>
                  <a:latin typeface="Segoe UI"/>
                </a:endParaRPr>
              </a:p>
            </p:txBody>
          </p:sp>
          <p:sp>
            <p:nvSpPr>
              <p:cNvPr id="253" name="Freeform: Shape 50">
                <a:extLst>
                  <a:ext uri="{FF2B5EF4-FFF2-40B4-BE49-F238E27FC236}">
                    <a16:creationId xmlns:a16="http://schemas.microsoft.com/office/drawing/2014/main" id="{A1C29316-C75E-4E72-BCDD-F6F64733A245}"/>
                  </a:ext>
                </a:extLst>
              </p:cNvPr>
              <p:cNvSpPr/>
              <p:nvPr/>
            </p:nvSpPr>
            <p:spPr>
              <a:xfrm>
                <a:off x="5144338" y="5968287"/>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0078D3"/>
              </a:solidFill>
              <a:ln w="9525" cap="flat">
                <a:noFill/>
                <a:prstDash val="solid"/>
                <a:miter/>
              </a:ln>
            </p:spPr>
            <p:txBody>
              <a:bodyPr rtlCol="0" anchor="ctr"/>
              <a:lstStyle/>
              <a:p>
                <a:pPr defTabSz="685783">
                  <a:defRPr/>
                </a:pPr>
                <a:endParaRPr lang="en-US" sz="1324" kern="0">
                  <a:solidFill>
                    <a:srgbClr val="3C3C41"/>
                  </a:solidFill>
                  <a:latin typeface="Segoe UI"/>
                </a:endParaRPr>
              </a:p>
            </p:txBody>
          </p:sp>
          <p:sp>
            <p:nvSpPr>
              <p:cNvPr id="254" name="Freeform: Shape 51">
                <a:extLst>
                  <a:ext uri="{FF2B5EF4-FFF2-40B4-BE49-F238E27FC236}">
                    <a16:creationId xmlns:a16="http://schemas.microsoft.com/office/drawing/2014/main" id="{E4C24F47-8B3C-4C7E-8A37-0736204D27CF}"/>
                  </a:ext>
                </a:extLst>
              </p:cNvPr>
              <p:cNvSpPr/>
              <p:nvPr/>
            </p:nvSpPr>
            <p:spPr>
              <a:xfrm>
                <a:off x="5249113" y="5377737"/>
                <a:ext cx="171450" cy="171450"/>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rgbClr val="50E6FF"/>
              </a:solidFill>
              <a:ln w="9525" cap="flat">
                <a:noFill/>
                <a:prstDash val="solid"/>
                <a:miter/>
              </a:ln>
            </p:spPr>
            <p:txBody>
              <a:bodyPr rtlCol="0" anchor="ctr"/>
              <a:lstStyle/>
              <a:p>
                <a:pPr defTabSz="685783">
                  <a:defRPr/>
                </a:pPr>
                <a:endParaRPr lang="en-US" sz="1324" kern="0">
                  <a:solidFill>
                    <a:srgbClr val="3C3C41"/>
                  </a:solidFill>
                  <a:latin typeface="Segoe UI"/>
                </a:endParaRPr>
              </a:p>
            </p:txBody>
          </p:sp>
          <p:sp>
            <p:nvSpPr>
              <p:cNvPr id="255" name="Freeform: Shape 52">
                <a:extLst>
                  <a:ext uri="{FF2B5EF4-FFF2-40B4-BE49-F238E27FC236}">
                    <a16:creationId xmlns:a16="http://schemas.microsoft.com/office/drawing/2014/main" id="{85EF1A1F-A549-4A44-A717-B0B2837AD2CE}"/>
                  </a:ext>
                </a:extLst>
              </p:cNvPr>
              <p:cNvSpPr/>
              <p:nvPr/>
            </p:nvSpPr>
            <p:spPr>
              <a:xfrm>
                <a:off x="5220538" y="5472987"/>
                <a:ext cx="304800" cy="76200"/>
              </a:xfrm>
              <a:custGeom>
                <a:avLst/>
                <a:gdLst>
                  <a:gd name="connsiteX0" fmla="*/ 267653 w 304800"/>
                  <a:gd name="connsiteY0" fmla="*/ 76200 h 76200"/>
                  <a:gd name="connsiteX1" fmla="*/ 37147 w 304800"/>
                  <a:gd name="connsiteY1" fmla="*/ 76200 h 76200"/>
                  <a:gd name="connsiteX2" fmla="*/ 0 w 304800"/>
                  <a:gd name="connsiteY2" fmla="*/ 39052 h 76200"/>
                  <a:gd name="connsiteX3" fmla="*/ 0 w 304800"/>
                  <a:gd name="connsiteY3" fmla="*/ 37148 h 76200"/>
                  <a:gd name="connsiteX4" fmla="*/ 37147 w 304800"/>
                  <a:gd name="connsiteY4" fmla="*/ 0 h 76200"/>
                  <a:gd name="connsiteX5" fmla="*/ 267653 w 304800"/>
                  <a:gd name="connsiteY5" fmla="*/ 0 h 76200"/>
                  <a:gd name="connsiteX6" fmla="*/ 304800 w 304800"/>
                  <a:gd name="connsiteY6" fmla="*/ 37148 h 76200"/>
                  <a:gd name="connsiteX7" fmla="*/ 304800 w 304800"/>
                  <a:gd name="connsiteY7" fmla="*/ 39052 h 76200"/>
                  <a:gd name="connsiteX8" fmla="*/ 267653 w 304800"/>
                  <a:gd name="connsiteY8" fmla="*/ 762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0" h="76200">
                    <a:moveTo>
                      <a:pt x="267653" y="76200"/>
                    </a:moveTo>
                    <a:lnTo>
                      <a:pt x="37147" y="76200"/>
                    </a:lnTo>
                    <a:cubicBezTo>
                      <a:pt x="16193" y="76200"/>
                      <a:pt x="0" y="60007"/>
                      <a:pt x="0" y="39052"/>
                    </a:cubicBezTo>
                    <a:lnTo>
                      <a:pt x="0" y="37148"/>
                    </a:lnTo>
                    <a:cubicBezTo>
                      <a:pt x="0" y="16193"/>
                      <a:pt x="16193" y="0"/>
                      <a:pt x="37147" y="0"/>
                    </a:cubicBezTo>
                    <a:lnTo>
                      <a:pt x="267653" y="0"/>
                    </a:lnTo>
                    <a:cubicBezTo>
                      <a:pt x="288608" y="0"/>
                      <a:pt x="304800" y="16193"/>
                      <a:pt x="304800" y="37148"/>
                    </a:cubicBezTo>
                    <a:lnTo>
                      <a:pt x="304800" y="39052"/>
                    </a:lnTo>
                    <a:cubicBezTo>
                      <a:pt x="304800" y="60007"/>
                      <a:pt x="288608" y="76200"/>
                      <a:pt x="267653" y="76200"/>
                    </a:cubicBezTo>
                    <a:close/>
                  </a:path>
                </a:pathLst>
              </a:custGeom>
              <a:solidFill>
                <a:srgbClr val="50E6FF"/>
              </a:solidFill>
              <a:ln w="9525" cap="flat">
                <a:noFill/>
                <a:prstDash val="solid"/>
                <a:miter/>
              </a:ln>
            </p:spPr>
            <p:txBody>
              <a:bodyPr rtlCol="0" anchor="ctr"/>
              <a:lstStyle/>
              <a:p>
                <a:pPr defTabSz="685783">
                  <a:defRPr/>
                </a:pPr>
                <a:endParaRPr lang="en-US" sz="1324" kern="0">
                  <a:solidFill>
                    <a:srgbClr val="3C3C41"/>
                  </a:solidFill>
                  <a:latin typeface="Segoe UI"/>
                </a:endParaRPr>
              </a:p>
            </p:txBody>
          </p:sp>
          <p:sp>
            <p:nvSpPr>
              <p:cNvPr id="256" name="Freeform: Shape 53">
                <a:extLst>
                  <a:ext uri="{FF2B5EF4-FFF2-40B4-BE49-F238E27FC236}">
                    <a16:creationId xmlns:a16="http://schemas.microsoft.com/office/drawing/2014/main" id="{75B56DB9-518B-42F2-9ED2-F9873DB5FEA5}"/>
                  </a:ext>
                </a:extLst>
              </p:cNvPr>
              <p:cNvSpPr/>
              <p:nvPr/>
            </p:nvSpPr>
            <p:spPr>
              <a:xfrm>
                <a:off x="5363413" y="5415837"/>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solidFill>
                <a:srgbClr val="50E6FF"/>
              </a:solidFill>
              <a:ln w="9525" cap="flat">
                <a:noFill/>
                <a:prstDash val="solid"/>
                <a:miter/>
              </a:ln>
            </p:spPr>
            <p:txBody>
              <a:bodyPr rtlCol="0" anchor="ctr"/>
              <a:lstStyle/>
              <a:p>
                <a:pPr defTabSz="685783">
                  <a:defRPr/>
                </a:pPr>
                <a:endParaRPr lang="en-US" sz="1324" kern="0">
                  <a:solidFill>
                    <a:srgbClr val="3C3C41"/>
                  </a:solidFill>
                  <a:latin typeface="Segoe UI"/>
                </a:endParaRPr>
              </a:p>
            </p:txBody>
          </p:sp>
        </p:grpSp>
        <p:grpSp>
          <p:nvGrpSpPr>
            <p:cNvPr id="234" name="Group 233">
              <a:extLst>
                <a:ext uri="{FF2B5EF4-FFF2-40B4-BE49-F238E27FC236}">
                  <a16:creationId xmlns:a16="http://schemas.microsoft.com/office/drawing/2014/main" id="{D1C8A95F-1CAE-40DF-AFA2-C980DFEB3D84}"/>
                </a:ext>
              </a:extLst>
            </p:cNvPr>
            <p:cNvGrpSpPr>
              <a:grpSpLocks noChangeAspect="1"/>
            </p:cNvGrpSpPr>
            <p:nvPr/>
          </p:nvGrpSpPr>
          <p:grpSpPr>
            <a:xfrm>
              <a:off x="9439038" y="2911047"/>
              <a:ext cx="238500" cy="476999"/>
              <a:chOff x="5068138" y="4939587"/>
              <a:chExt cx="609600" cy="1219200"/>
            </a:xfrm>
          </p:grpSpPr>
          <p:sp>
            <p:nvSpPr>
              <p:cNvPr id="243" name="Freeform: Shape 40">
                <a:extLst>
                  <a:ext uri="{FF2B5EF4-FFF2-40B4-BE49-F238E27FC236}">
                    <a16:creationId xmlns:a16="http://schemas.microsoft.com/office/drawing/2014/main" id="{655B5A36-6788-41AB-9F29-C279B6136070}"/>
                  </a:ext>
                </a:extLst>
              </p:cNvPr>
              <p:cNvSpPr/>
              <p:nvPr/>
            </p:nvSpPr>
            <p:spPr>
              <a:xfrm>
                <a:off x="5068138" y="4939587"/>
                <a:ext cx="609600" cy="1219200"/>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defTabSz="685783">
                  <a:defRPr/>
                </a:pPr>
                <a:endParaRPr lang="en-US" sz="1324" kern="0">
                  <a:solidFill>
                    <a:srgbClr val="3C3C41"/>
                  </a:solidFill>
                  <a:latin typeface="Segoe UI"/>
                </a:endParaRPr>
              </a:p>
            </p:txBody>
          </p:sp>
          <p:sp>
            <p:nvSpPr>
              <p:cNvPr id="244" name="Freeform: Shape 41">
                <a:extLst>
                  <a:ext uri="{FF2B5EF4-FFF2-40B4-BE49-F238E27FC236}">
                    <a16:creationId xmlns:a16="http://schemas.microsoft.com/office/drawing/2014/main" id="{8815C7AB-6D18-4956-A81F-5A7F16E6D831}"/>
                  </a:ext>
                </a:extLst>
              </p:cNvPr>
              <p:cNvSpPr/>
              <p:nvPr/>
            </p:nvSpPr>
            <p:spPr>
              <a:xfrm>
                <a:off x="5144338" y="5815887"/>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0078D3"/>
              </a:solidFill>
              <a:ln w="9525" cap="flat">
                <a:noFill/>
                <a:prstDash val="solid"/>
                <a:miter/>
              </a:ln>
            </p:spPr>
            <p:txBody>
              <a:bodyPr rtlCol="0" anchor="ctr"/>
              <a:lstStyle/>
              <a:p>
                <a:pPr defTabSz="685783">
                  <a:defRPr/>
                </a:pPr>
                <a:endParaRPr lang="en-US" sz="1324" kern="0">
                  <a:solidFill>
                    <a:srgbClr val="3C3C41"/>
                  </a:solidFill>
                  <a:latin typeface="Segoe UI"/>
                </a:endParaRPr>
              </a:p>
            </p:txBody>
          </p:sp>
          <p:sp>
            <p:nvSpPr>
              <p:cNvPr id="245" name="Freeform: Shape 42">
                <a:extLst>
                  <a:ext uri="{FF2B5EF4-FFF2-40B4-BE49-F238E27FC236}">
                    <a16:creationId xmlns:a16="http://schemas.microsoft.com/office/drawing/2014/main" id="{ECDC171D-3F54-4A69-971B-BCFE42B8C685}"/>
                  </a:ext>
                </a:extLst>
              </p:cNvPr>
              <p:cNvSpPr/>
              <p:nvPr/>
            </p:nvSpPr>
            <p:spPr>
              <a:xfrm>
                <a:off x="5144338" y="5053887"/>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0078D3"/>
              </a:solidFill>
              <a:ln w="9525" cap="flat">
                <a:noFill/>
                <a:prstDash val="solid"/>
                <a:miter/>
              </a:ln>
            </p:spPr>
            <p:txBody>
              <a:bodyPr rtlCol="0" anchor="ctr"/>
              <a:lstStyle/>
              <a:p>
                <a:pPr defTabSz="685783">
                  <a:defRPr/>
                </a:pPr>
                <a:endParaRPr lang="en-US" sz="1324" kern="0">
                  <a:solidFill>
                    <a:srgbClr val="3C3C41"/>
                  </a:solidFill>
                  <a:latin typeface="Segoe UI"/>
                </a:endParaRPr>
              </a:p>
            </p:txBody>
          </p:sp>
          <p:sp>
            <p:nvSpPr>
              <p:cNvPr id="246" name="Freeform: Shape 43">
                <a:extLst>
                  <a:ext uri="{FF2B5EF4-FFF2-40B4-BE49-F238E27FC236}">
                    <a16:creationId xmlns:a16="http://schemas.microsoft.com/office/drawing/2014/main" id="{4F532791-93CD-4186-AE0D-703F964FAAF9}"/>
                  </a:ext>
                </a:extLst>
              </p:cNvPr>
              <p:cNvSpPr/>
              <p:nvPr/>
            </p:nvSpPr>
            <p:spPr>
              <a:xfrm>
                <a:off x="5144338" y="5968287"/>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0078D3"/>
              </a:solidFill>
              <a:ln w="9525" cap="flat">
                <a:noFill/>
                <a:prstDash val="solid"/>
                <a:miter/>
              </a:ln>
            </p:spPr>
            <p:txBody>
              <a:bodyPr rtlCol="0" anchor="ctr"/>
              <a:lstStyle/>
              <a:p>
                <a:pPr defTabSz="685783">
                  <a:defRPr/>
                </a:pPr>
                <a:endParaRPr lang="en-US" sz="1324" kern="0">
                  <a:solidFill>
                    <a:srgbClr val="3C3C41"/>
                  </a:solidFill>
                  <a:latin typeface="Segoe UI"/>
                </a:endParaRPr>
              </a:p>
            </p:txBody>
          </p:sp>
          <p:sp>
            <p:nvSpPr>
              <p:cNvPr id="247" name="Freeform: Shape 44">
                <a:extLst>
                  <a:ext uri="{FF2B5EF4-FFF2-40B4-BE49-F238E27FC236}">
                    <a16:creationId xmlns:a16="http://schemas.microsoft.com/office/drawing/2014/main" id="{4D6E69C7-74BA-4A66-A60A-F2751A47447D}"/>
                  </a:ext>
                </a:extLst>
              </p:cNvPr>
              <p:cNvSpPr/>
              <p:nvPr/>
            </p:nvSpPr>
            <p:spPr>
              <a:xfrm>
                <a:off x="5249113" y="5377737"/>
                <a:ext cx="171450" cy="171450"/>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rgbClr val="50E6FF"/>
              </a:solidFill>
              <a:ln w="9525" cap="flat">
                <a:noFill/>
                <a:prstDash val="solid"/>
                <a:miter/>
              </a:ln>
            </p:spPr>
            <p:txBody>
              <a:bodyPr rtlCol="0" anchor="ctr"/>
              <a:lstStyle/>
              <a:p>
                <a:pPr defTabSz="685783">
                  <a:defRPr/>
                </a:pPr>
                <a:endParaRPr lang="en-US" sz="1324" kern="0">
                  <a:solidFill>
                    <a:srgbClr val="3C3C41"/>
                  </a:solidFill>
                  <a:latin typeface="Segoe UI"/>
                </a:endParaRPr>
              </a:p>
            </p:txBody>
          </p:sp>
          <p:sp>
            <p:nvSpPr>
              <p:cNvPr id="248" name="Freeform: Shape 45">
                <a:extLst>
                  <a:ext uri="{FF2B5EF4-FFF2-40B4-BE49-F238E27FC236}">
                    <a16:creationId xmlns:a16="http://schemas.microsoft.com/office/drawing/2014/main" id="{523C8397-AF1F-41BD-918B-B34802DF243B}"/>
                  </a:ext>
                </a:extLst>
              </p:cNvPr>
              <p:cNvSpPr/>
              <p:nvPr/>
            </p:nvSpPr>
            <p:spPr>
              <a:xfrm>
                <a:off x="5220538" y="5472987"/>
                <a:ext cx="304800" cy="76200"/>
              </a:xfrm>
              <a:custGeom>
                <a:avLst/>
                <a:gdLst>
                  <a:gd name="connsiteX0" fmla="*/ 267653 w 304800"/>
                  <a:gd name="connsiteY0" fmla="*/ 76200 h 76200"/>
                  <a:gd name="connsiteX1" fmla="*/ 37147 w 304800"/>
                  <a:gd name="connsiteY1" fmla="*/ 76200 h 76200"/>
                  <a:gd name="connsiteX2" fmla="*/ 0 w 304800"/>
                  <a:gd name="connsiteY2" fmla="*/ 39052 h 76200"/>
                  <a:gd name="connsiteX3" fmla="*/ 0 w 304800"/>
                  <a:gd name="connsiteY3" fmla="*/ 37148 h 76200"/>
                  <a:gd name="connsiteX4" fmla="*/ 37147 w 304800"/>
                  <a:gd name="connsiteY4" fmla="*/ 0 h 76200"/>
                  <a:gd name="connsiteX5" fmla="*/ 267653 w 304800"/>
                  <a:gd name="connsiteY5" fmla="*/ 0 h 76200"/>
                  <a:gd name="connsiteX6" fmla="*/ 304800 w 304800"/>
                  <a:gd name="connsiteY6" fmla="*/ 37148 h 76200"/>
                  <a:gd name="connsiteX7" fmla="*/ 304800 w 304800"/>
                  <a:gd name="connsiteY7" fmla="*/ 39052 h 76200"/>
                  <a:gd name="connsiteX8" fmla="*/ 267653 w 304800"/>
                  <a:gd name="connsiteY8" fmla="*/ 762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0" h="76200">
                    <a:moveTo>
                      <a:pt x="267653" y="76200"/>
                    </a:moveTo>
                    <a:lnTo>
                      <a:pt x="37147" y="76200"/>
                    </a:lnTo>
                    <a:cubicBezTo>
                      <a:pt x="16193" y="76200"/>
                      <a:pt x="0" y="60007"/>
                      <a:pt x="0" y="39052"/>
                    </a:cubicBezTo>
                    <a:lnTo>
                      <a:pt x="0" y="37148"/>
                    </a:lnTo>
                    <a:cubicBezTo>
                      <a:pt x="0" y="16193"/>
                      <a:pt x="16193" y="0"/>
                      <a:pt x="37147" y="0"/>
                    </a:cubicBezTo>
                    <a:lnTo>
                      <a:pt x="267653" y="0"/>
                    </a:lnTo>
                    <a:cubicBezTo>
                      <a:pt x="288608" y="0"/>
                      <a:pt x="304800" y="16193"/>
                      <a:pt x="304800" y="37148"/>
                    </a:cubicBezTo>
                    <a:lnTo>
                      <a:pt x="304800" y="39052"/>
                    </a:lnTo>
                    <a:cubicBezTo>
                      <a:pt x="304800" y="60007"/>
                      <a:pt x="288608" y="76200"/>
                      <a:pt x="267653" y="76200"/>
                    </a:cubicBezTo>
                    <a:close/>
                  </a:path>
                </a:pathLst>
              </a:custGeom>
              <a:solidFill>
                <a:srgbClr val="50E6FF"/>
              </a:solidFill>
              <a:ln w="9525" cap="flat">
                <a:noFill/>
                <a:prstDash val="solid"/>
                <a:miter/>
              </a:ln>
            </p:spPr>
            <p:txBody>
              <a:bodyPr rtlCol="0" anchor="ctr"/>
              <a:lstStyle/>
              <a:p>
                <a:pPr defTabSz="685783">
                  <a:defRPr/>
                </a:pPr>
                <a:endParaRPr lang="en-US" sz="1324" kern="0">
                  <a:solidFill>
                    <a:srgbClr val="3C3C41"/>
                  </a:solidFill>
                  <a:latin typeface="Segoe UI"/>
                </a:endParaRPr>
              </a:p>
            </p:txBody>
          </p:sp>
          <p:sp>
            <p:nvSpPr>
              <p:cNvPr id="249" name="Freeform: Shape 46">
                <a:extLst>
                  <a:ext uri="{FF2B5EF4-FFF2-40B4-BE49-F238E27FC236}">
                    <a16:creationId xmlns:a16="http://schemas.microsoft.com/office/drawing/2014/main" id="{6B74A4BF-7D45-4E38-9853-EA82E962ABC5}"/>
                  </a:ext>
                </a:extLst>
              </p:cNvPr>
              <p:cNvSpPr/>
              <p:nvPr/>
            </p:nvSpPr>
            <p:spPr>
              <a:xfrm>
                <a:off x="5363413" y="5415837"/>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solidFill>
                <a:srgbClr val="50E6FF"/>
              </a:solidFill>
              <a:ln w="9525" cap="flat">
                <a:noFill/>
                <a:prstDash val="solid"/>
                <a:miter/>
              </a:ln>
            </p:spPr>
            <p:txBody>
              <a:bodyPr rtlCol="0" anchor="ctr"/>
              <a:lstStyle/>
              <a:p>
                <a:pPr defTabSz="685783">
                  <a:defRPr/>
                </a:pPr>
                <a:endParaRPr lang="en-US" sz="1324" kern="0">
                  <a:solidFill>
                    <a:srgbClr val="3C3C41"/>
                  </a:solidFill>
                  <a:latin typeface="Segoe UI"/>
                </a:endParaRPr>
              </a:p>
            </p:txBody>
          </p:sp>
        </p:grpSp>
        <p:grpSp>
          <p:nvGrpSpPr>
            <p:cNvPr id="235" name="Group 234">
              <a:extLst>
                <a:ext uri="{FF2B5EF4-FFF2-40B4-BE49-F238E27FC236}">
                  <a16:creationId xmlns:a16="http://schemas.microsoft.com/office/drawing/2014/main" id="{C84595AA-0A26-43D5-8E09-2BB05C38BF9E}"/>
                </a:ext>
              </a:extLst>
            </p:cNvPr>
            <p:cNvGrpSpPr>
              <a:grpSpLocks noChangeAspect="1"/>
            </p:cNvGrpSpPr>
            <p:nvPr/>
          </p:nvGrpSpPr>
          <p:grpSpPr>
            <a:xfrm>
              <a:off x="9707644" y="2911047"/>
              <a:ext cx="238500" cy="476999"/>
              <a:chOff x="5068138" y="4939587"/>
              <a:chExt cx="609600" cy="1219200"/>
            </a:xfrm>
          </p:grpSpPr>
          <p:sp>
            <p:nvSpPr>
              <p:cNvPr id="236" name="Freeform: Shape 33">
                <a:extLst>
                  <a:ext uri="{FF2B5EF4-FFF2-40B4-BE49-F238E27FC236}">
                    <a16:creationId xmlns:a16="http://schemas.microsoft.com/office/drawing/2014/main" id="{65F517B7-6A00-47FE-B8B3-C988F0B09E90}"/>
                  </a:ext>
                </a:extLst>
              </p:cNvPr>
              <p:cNvSpPr/>
              <p:nvPr/>
            </p:nvSpPr>
            <p:spPr>
              <a:xfrm>
                <a:off x="5068138" y="4939587"/>
                <a:ext cx="609600" cy="1219200"/>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defTabSz="685783">
                  <a:defRPr/>
                </a:pPr>
                <a:endParaRPr lang="en-US" sz="1324" kern="0">
                  <a:solidFill>
                    <a:srgbClr val="3C3C41"/>
                  </a:solidFill>
                  <a:latin typeface="Segoe UI"/>
                </a:endParaRPr>
              </a:p>
            </p:txBody>
          </p:sp>
          <p:sp>
            <p:nvSpPr>
              <p:cNvPr id="237" name="Freeform: Shape 34">
                <a:extLst>
                  <a:ext uri="{FF2B5EF4-FFF2-40B4-BE49-F238E27FC236}">
                    <a16:creationId xmlns:a16="http://schemas.microsoft.com/office/drawing/2014/main" id="{E282243C-06C8-4F4A-90A4-5AFC7F13575A}"/>
                  </a:ext>
                </a:extLst>
              </p:cNvPr>
              <p:cNvSpPr/>
              <p:nvPr/>
            </p:nvSpPr>
            <p:spPr>
              <a:xfrm>
                <a:off x="5144338" y="5815887"/>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0078D3"/>
              </a:solidFill>
              <a:ln w="9525" cap="flat">
                <a:noFill/>
                <a:prstDash val="solid"/>
                <a:miter/>
              </a:ln>
            </p:spPr>
            <p:txBody>
              <a:bodyPr rtlCol="0" anchor="ctr"/>
              <a:lstStyle/>
              <a:p>
                <a:pPr defTabSz="685783">
                  <a:defRPr/>
                </a:pPr>
                <a:endParaRPr lang="en-US" sz="1324" kern="0">
                  <a:solidFill>
                    <a:srgbClr val="3C3C41"/>
                  </a:solidFill>
                  <a:latin typeface="Segoe UI"/>
                </a:endParaRPr>
              </a:p>
            </p:txBody>
          </p:sp>
          <p:sp>
            <p:nvSpPr>
              <p:cNvPr id="238" name="Freeform: Shape 35">
                <a:extLst>
                  <a:ext uri="{FF2B5EF4-FFF2-40B4-BE49-F238E27FC236}">
                    <a16:creationId xmlns:a16="http://schemas.microsoft.com/office/drawing/2014/main" id="{62EDA4AD-C711-456B-9876-12AF354ADE7D}"/>
                  </a:ext>
                </a:extLst>
              </p:cNvPr>
              <p:cNvSpPr/>
              <p:nvPr/>
            </p:nvSpPr>
            <p:spPr>
              <a:xfrm>
                <a:off x="5144338" y="5053887"/>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0078D3"/>
              </a:solidFill>
              <a:ln w="9525" cap="flat">
                <a:noFill/>
                <a:prstDash val="solid"/>
                <a:miter/>
              </a:ln>
            </p:spPr>
            <p:txBody>
              <a:bodyPr rtlCol="0" anchor="ctr"/>
              <a:lstStyle/>
              <a:p>
                <a:pPr defTabSz="685783">
                  <a:defRPr/>
                </a:pPr>
                <a:endParaRPr lang="en-US" sz="1324" kern="0">
                  <a:solidFill>
                    <a:srgbClr val="3C3C41"/>
                  </a:solidFill>
                  <a:latin typeface="Segoe UI"/>
                </a:endParaRPr>
              </a:p>
            </p:txBody>
          </p:sp>
          <p:sp>
            <p:nvSpPr>
              <p:cNvPr id="239" name="Freeform: Shape 36">
                <a:extLst>
                  <a:ext uri="{FF2B5EF4-FFF2-40B4-BE49-F238E27FC236}">
                    <a16:creationId xmlns:a16="http://schemas.microsoft.com/office/drawing/2014/main" id="{5D28C5D5-4F8E-4631-940C-AD176BF93BF5}"/>
                  </a:ext>
                </a:extLst>
              </p:cNvPr>
              <p:cNvSpPr/>
              <p:nvPr/>
            </p:nvSpPr>
            <p:spPr>
              <a:xfrm>
                <a:off x="5144338" y="5968287"/>
                <a:ext cx="457200" cy="76200"/>
              </a:xfrm>
              <a:custGeom>
                <a:avLst/>
                <a:gdLst>
                  <a:gd name="connsiteX0" fmla="*/ 0 w 457200"/>
                  <a:gd name="connsiteY0" fmla="*/ 0 h 76200"/>
                  <a:gd name="connsiteX1" fmla="*/ 457200 w 457200"/>
                  <a:gd name="connsiteY1" fmla="*/ 0 h 76200"/>
                  <a:gd name="connsiteX2" fmla="*/ 457200 w 457200"/>
                  <a:gd name="connsiteY2" fmla="*/ 76200 h 76200"/>
                  <a:gd name="connsiteX3" fmla="*/ 0 w 457200"/>
                  <a:gd name="connsiteY3" fmla="*/ 76200 h 76200"/>
                </a:gdLst>
                <a:ahLst/>
                <a:cxnLst>
                  <a:cxn ang="0">
                    <a:pos x="connsiteX0" y="connsiteY0"/>
                  </a:cxn>
                  <a:cxn ang="0">
                    <a:pos x="connsiteX1" y="connsiteY1"/>
                  </a:cxn>
                  <a:cxn ang="0">
                    <a:pos x="connsiteX2" y="connsiteY2"/>
                  </a:cxn>
                  <a:cxn ang="0">
                    <a:pos x="connsiteX3" y="connsiteY3"/>
                  </a:cxn>
                </a:cxnLst>
                <a:rect l="l" t="t" r="r" b="b"/>
                <a:pathLst>
                  <a:path w="457200" h="76200">
                    <a:moveTo>
                      <a:pt x="0" y="0"/>
                    </a:moveTo>
                    <a:lnTo>
                      <a:pt x="457200" y="0"/>
                    </a:lnTo>
                    <a:lnTo>
                      <a:pt x="457200" y="76200"/>
                    </a:lnTo>
                    <a:lnTo>
                      <a:pt x="0" y="76200"/>
                    </a:lnTo>
                    <a:close/>
                  </a:path>
                </a:pathLst>
              </a:custGeom>
              <a:solidFill>
                <a:srgbClr val="0078D3"/>
              </a:solidFill>
              <a:ln w="9525" cap="flat">
                <a:noFill/>
                <a:prstDash val="solid"/>
                <a:miter/>
              </a:ln>
            </p:spPr>
            <p:txBody>
              <a:bodyPr rtlCol="0" anchor="ctr"/>
              <a:lstStyle/>
              <a:p>
                <a:pPr defTabSz="685783">
                  <a:defRPr/>
                </a:pPr>
                <a:endParaRPr lang="en-US" sz="1324" kern="0">
                  <a:solidFill>
                    <a:srgbClr val="3C3C41"/>
                  </a:solidFill>
                  <a:latin typeface="Segoe UI"/>
                </a:endParaRPr>
              </a:p>
            </p:txBody>
          </p:sp>
          <p:sp>
            <p:nvSpPr>
              <p:cNvPr id="240" name="Freeform: Shape 37">
                <a:extLst>
                  <a:ext uri="{FF2B5EF4-FFF2-40B4-BE49-F238E27FC236}">
                    <a16:creationId xmlns:a16="http://schemas.microsoft.com/office/drawing/2014/main" id="{33216CAF-0437-4697-8A7B-5A9CBD787CB4}"/>
                  </a:ext>
                </a:extLst>
              </p:cNvPr>
              <p:cNvSpPr/>
              <p:nvPr/>
            </p:nvSpPr>
            <p:spPr>
              <a:xfrm>
                <a:off x="5249113" y="5377737"/>
                <a:ext cx="171450" cy="171450"/>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rgbClr val="50E6FF"/>
              </a:solidFill>
              <a:ln w="9525" cap="flat">
                <a:noFill/>
                <a:prstDash val="solid"/>
                <a:miter/>
              </a:ln>
            </p:spPr>
            <p:txBody>
              <a:bodyPr rtlCol="0" anchor="ctr"/>
              <a:lstStyle/>
              <a:p>
                <a:pPr defTabSz="685783">
                  <a:defRPr/>
                </a:pPr>
                <a:endParaRPr lang="en-US" sz="1324" kern="0">
                  <a:solidFill>
                    <a:srgbClr val="3C3C41"/>
                  </a:solidFill>
                  <a:latin typeface="Segoe UI"/>
                </a:endParaRPr>
              </a:p>
            </p:txBody>
          </p:sp>
          <p:sp>
            <p:nvSpPr>
              <p:cNvPr id="241" name="Freeform: Shape 38">
                <a:extLst>
                  <a:ext uri="{FF2B5EF4-FFF2-40B4-BE49-F238E27FC236}">
                    <a16:creationId xmlns:a16="http://schemas.microsoft.com/office/drawing/2014/main" id="{7750FCB0-0741-4C80-8C07-2D734C4775DE}"/>
                  </a:ext>
                </a:extLst>
              </p:cNvPr>
              <p:cNvSpPr/>
              <p:nvPr/>
            </p:nvSpPr>
            <p:spPr>
              <a:xfrm>
                <a:off x="5220538" y="5472987"/>
                <a:ext cx="304800" cy="76200"/>
              </a:xfrm>
              <a:custGeom>
                <a:avLst/>
                <a:gdLst>
                  <a:gd name="connsiteX0" fmla="*/ 267653 w 304800"/>
                  <a:gd name="connsiteY0" fmla="*/ 76200 h 76200"/>
                  <a:gd name="connsiteX1" fmla="*/ 37147 w 304800"/>
                  <a:gd name="connsiteY1" fmla="*/ 76200 h 76200"/>
                  <a:gd name="connsiteX2" fmla="*/ 0 w 304800"/>
                  <a:gd name="connsiteY2" fmla="*/ 39052 h 76200"/>
                  <a:gd name="connsiteX3" fmla="*/ 0 w 304800"/>
                  <a:gd name="connsiteY3" fmla="*/ 37148 h 76200"/>
                  <a:gd name="connsiteX4" fmla="*/ 37147 w 304800"/>
                  <a:gd name="connsiteY4" fmla="*/ 0 h 76200"/>
                  <a:gd name="connsiteX5" fmla="*/ 267653 w 304800"/>
                  <a:gd name="connsiteY5" fmla="*/ 0 h 76200"/>
                  <a:gd name="connsiteX6" fmla="*/ 304800 w 304800"/>
                  <a:gd name="connsiteY6" fmla="*/ 37148 h 76200"/>
                  <a:gd name="connsiteX7" fmla="*/ 304800 w 304800"/>
                  <a:gd name="connsiteY7" fmla="*/ 39052 h 76200"/>
                  <a:gd name="connsiteX8" fmla="*/ 267653 w 304800"/>
                  <a:gd name="connsiteY8" fmla="*/ 762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0" h="76200">
                    <a:moveTo>
                      <a:pt x="267653" y="76200"/>
                    </a:moveTo>
                    <a:lnTo>
                      <a:pt x="37147" y="76200"/>
                    </a:lnTo>
                    <a:cubicBezTo>
                      <a:pt x="16193" y="76200"/>
                      <a:pt x="0" y="60007"/>
                      <a:pt x="0" y="39052"/>
                    </a:cubicBezTo>
                    <a:lnTo>
                      <a:pt x="0" y="37148"/>
                    </a:lnTo>
                    <a:cubicBezTo>
                      <a:pt x="0" y="16193"/>
                      <a:pt x="16193" y="0"/>
                      <a:pt x="37147" y="0"/>
                    </a:cubicBezTo>
                    <a:lnTo>
                      <a:pt x="267653" y="0"/>
                    </a:lnTo>
                    <a:cubicBezTo>
                      <a:pt x="288608" y="0"/>
                      <a:pt x="304800" y="16193"/>
                      <a:pt x="304800" y="37148"/>
                    </a:cubicBezTo>
                    <a:lnTo>
                      <a:pt x="304800" y="39052"/>
                    </a:lnTo>
                    <a:cubicBezTo>
                      <a:pt x="304800" y="60007"/>
                      <a:pt x="288608" y="76200"/>
                      <a:pt x="267653" y="76200"/>
                    </a:cubicBezTo>
                    <a:close/>
                  </a:path>
                </a:pathLst>
              </a:custGeom>
              <a:solidFill>
                <a:srgbClr val="50E6FF"/>
              </a:solidFill>
              <a:ln w="9525" cap="flat">
                <a:noFill/>
                <a:prstDash val="solid"/>
                <a:miter/>
              </a:ln>
            </p:spPr>
            <p:txBody>
              <a:bodyPr rtlCol="0" anchor="ctr"/>
              <a:lstStyle/>
              <a:p>
                <a:pPr defTabSz="685783">
                  <a:defRPr/>
                </a:pPr>
                <a:endParaRPr lang="en-US" sz="1324" kern="0">
                  <a:solidFill>
                    <a:srgbClr val="3C3C41"/>
                  </a:solidFill>
                  <a:latin typeface="Segoe UI"/>
                </a:endParaRPr>
              </a:p>
            </p:txBody>
          </p:sp>
          <p:sp>
            <p:nvSpPr>
              <p:cNvPr id="242" name="Freeform: Shape 39">
                <a:extLst>
                  <a:ext uri="{FF2B5EF4-FFF2-40B4-BE49-F238E27FC236}">
                    <a16:creationId xmlns:a16="http://schemas.microsoft.com/office/drawing/2014/main" id="{75091535-8E66-4EA8-BB33-DE6D61C342C9}"/>
                  </a:ext>
                </a:extLst>
              </p:cNvPr>
              <p:cNvSpPr/>
              <p:nvPr/>
            </p:nvSpPr>
            <p:spPr>
              <a:xfrm>
                <a:off x="5363413" y="5415837"/>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solidFill>
                <a:srgbClr val="50E6FF"/>
              </a:solidFill>
              <a:ln w="9525" cap="flat">
                <a:noFill/>
                <a:prstDash val="solid"/>
                <a:miter/>
              </a:ln>
            </p:spPr>
            <p:txBody>
              <a:bodyPr rtlCol="0" anchor="ctr"/>
              <a:lstStyle/>
              <a:p>
                <a:pPr defTabSz="685783">
                  <a:defRPr/>
                </a:pPr>
                <a:endParaRPr lang="en-US" sz="1324" kern="0">
                  <a:solidFill>
                    <a:srgbClr val="3C3C41"/>
                  </a:solidFill>
                  <a:latin typeface="Segoe UI"/>
                </a:endParaRPr>
              </a:p>
            </p:txBody>
          </p:sp>
        </p:grpSp>
      </p:grpSp>
      <p:grpSp>
        <p:nvGrpSpPr>
          <p:cNvPr id="278" name="Group 277">
            <a:extLst>
              <a:ext uri="{FF2B5EF4-FFF2-40B4-BE49-F238E27FC236}">
                <a16:creationId xmlns:a16="http://schemas.microsoft.com/office/drawing/2014/main" id="{B68F83E7-9E39-496A-A7B0-8DED3528C5FB}"/>
              </a:ext>
            </a:extLst>
          </p:cNvPr>
          <p:cNvGrpSpPr/>
          <p:nvPr/>
        </p:nvGrpSpPr>
        <p:grpSpPr>
          <a:xfrm>
            <a:off x="5505115" y="1872595"/>
            <a:ext cx="1735439" cy="414381"/>
            <a:chOff x="6451732" y="5561921"/>
            <a:chExt cx="3684156" cy="826403"/>
          </a:xfrm>
        </p:grpSpPr>
        <p:pic>
          <p:nvPicPr>
            <p:cNvPr id="279" name="Graphic 98">
              <a:extLst>
                <a:ext uri="{FF2B5EF4-FFF2-40B4-BE49-F238E27FC236}">
                  <a16:creationId xmlns:a16="http://schemas.microsoft.com/office/drawing/2014/main" id="{C8C779D9-B8DA-4035-B5FF-047EA3F41C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70128" y="6022564"/>
              <a:ext cx="365760" cy="365760"/>
            </a:xfrm>
            <a:prstGeom prst="rect">
              <a:avLst/>
            </a:prstGeom>
          </p:spPr>
        </p:pic>
        <p:pic>
          <p:nvPicPr>
            <p:cNvPr id="280" name="Graphic 99">
              <a:extLst>
                <a:ext uri="{FF2B5EF4-FFF2-40B4-BE49-F238E27FC236}">
                  <a16:creationId xmlns:a16="http://schemas.microsoft.com/office/drawing/2014/main" id="{98A4EE8A-81EF-4C23-A754-19FBF291CF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19440" y="5561921"/>
              <a:ext cx="365760" cy="365760"/>
            </a:xfrm>
            <a:prstGeom prst="rect">
              <a:avLst/>
            </a:prstGeom>
          </p:spPr>
        </p:pic>
        <p:pic>
          <p:nvPicPr>
            <p:cNvPr id="281" name="Graphic 100">
              <a:extLst>
                <a:ext uri="{FF2B5EF4-FFF2-40B4-BE49-F238E27FC236}">
                  <a16:creationId xmlns:a16="http://schemas.microsoft.com/office/drawing/2014/main" id="{C9EC942B-500C-4685-BDAB-002604C933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63416" y="5561921"/>
              <a:ext cx="365760" cy="365760"/>
            </a:xfrm>
            <a:prstGeom prst="rect">
              <a:avLst/>
            </a:prstGeom>
          </p:spPr>
        </p:pic>
        <p:pic>
          <p:nvPicPr>
            <p:cNvPr id="282" name="Graphic 101">
              <a:extLst>
                <a:ext uri="{FF2B5EF4-FFF2-40B4-BE49-F238E27FC236}">
                  <a16:creationId xmlns:a16="http://schemas.microsoft.com/office/drawing/2014/main" id="{4D6A4A46-7538-4380-8B4C-C7614108604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73214" y="6022564"/>
              <a:ext cx="365760" cy="365760"/>
            </a:xfrm>
            <a:prstGeom prst="rect">
              <a:avLst/>
            </a:prstGeom>
          </p:spPr>
        </p:pic>
        <p:pic>
          <p:nvPicPr>
            <p:cNvPr id="283" name="Graphic 102">
              <a:extLst>
                <a:ext uri="{FF2B5EF4-FFF2-40B4-BE49-F238E27FC236}">
                  <a16:creationId xmlns:a16="http://schemas.microsoft.com/office/drawing/2014/main" id="{4A92FC70-3818-4AD6-A77B-587476FEFA8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756702" y="5561921"/>
              <a:ext cx="365760" cy="365760"/>
            </a:xfrm>
            <a:prstGeom prst="rect">
              <a:avLst/>
            </a:prstGeom>
          </p:spPr>
        </p:pic>
        <p:pic>
          <p:nvPicPr>
            <p:cNvPr id="284" name="Graphic 103">
              <a:extLst>
                <a:ext uri="{FF2B5EF4-FFF2-40B4-BE49-F238E27FC236}">
                  <a16:creationId xmlns:a16="http://schemas.microsoft.com/office/drawing/2014/main" id="{86AF7185-F57B-46F1-885D-E3556C693D1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770128" y="5593354"/>
              <a:ext cx="365760" cy="302895"/>
            </a:xfrm>
            <a:prstGeom prst="rect">
              <a:avLst/>
            </a:prstGeom>
          </p:spPr>
        </p:pic>
        <p:pic>
          <p:nvPicPr>
            <p:cNvPr id="285" name="Graphic 104">
              <a:extLst>
                <a:ext uri="{FF2B5EF4-FFF2-40B4-BE49-F238E27FC236}">
                  <a16:creationId xmlns:a16="http://schemas.microsoft.com/office/drawing/2014/main" id="{4AA3C6DE-2CF5-4E3E-A055-6AA1E1D2A31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958446" y="5561921"/>
              <a:ext cx="320040" cy="365760"/>
            </a:xfrm>
            <a:prstGeom prst="rect">
              <a:avLst/>
            </a:prstGeom>
          </p:spPr>
        </p:pic>
        <p:pic>
          <p:nvPicPr>
            <p:cNvPr id="286" name="Graphic 105">
              <a:extLst>
                <a:ext uri="{FF2B5EF4-FFF2-40B4-BE49-F238E27FC236}">
                  <a16:creationId xmlns:a16="http://schemas.microsoft.com/office/drawing/2014/main" id="{1CF01A72-E2BA-4B35-92FF-CE4B58B0815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376986" y="6124005"/>
              <a:ext cx="365760" cy="162878"/>
            </a:xfrm>
            <a:prstGeom prst="rect">
              <a:avLst/>
            </a:prstGeom>
          </p:spPr>
        </p:pic>
        <p:pic>
          <p:nvPicPr>
            <p:cNvPr id="287" name="Graphic 106">
              <a:extLst>
                <a:ext uri="{FF2B5EF4-FFF2-40B4-BE49-F238E27FC236}">
                  <a16:creationId xmlns:a16="http://schemas.microsoft.com/office/drawing/2014/main" id="{6D9151C2-8398-43F4-B367-D597845AEF9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948649" y="6022564"/>
              <a:ext cx="297180" cy="365760"/>
            </a:xfrm>
            <a:prstGeom prst="rect">
              <a:avLst/>
            </a:prstGeom>
          </p:spPr>
        </p:pic>
        <p:pic>
          <p:nvPicPr>
            <p:cNvPr id="288" name="Graphic 107">
              <a:extLst>
                <a:ext uri="{FF2B5EF4-FFF2-40B4-BE49-F238E27FC236}">
                  <a16:creationId xmlns:a16="http://schemas.microsoft.com/office/drawing/2014/main" id="{68784ACB-B35D-4045-BE50-6A11EF994FC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451732" y="5607641"/>
              <a:ext cx="365760" cy="274321"/>
            </a:xfrm>
            <a:prstGeom prst="rect">
              <a:avLst/>
            </a:prstGeom>
          </p:spPr>
        </p:pic>
        <p:pic>
          <p:nvPicPr>
            <p:cNvPr id="289" name="Graphic 108">
              <a:extLst>
                <a:ext uri="{FF2B5EF4-FFF2-40B4-BE49-F238E27FC236}">
                  <a16:creationId xmlns:a16="http://schemas.microsoft.com/office/drawing/2014/main" id="{315D4618-964B-4B38-90A5-B7B0CBE7FF7D}"/>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8432868" y="5561921"/>
              <a:ext cx="182880" cy="365760"/>
            </a:xfrm>
            <a:prstGeom prst="rect">
              <a:avLst/>
            </a:prstGeom>
          </p:spPr>
        </p:pic>
        <p:pic>
          <p:nvPicPr>
            <p:cNvPr id="290" name="Graphic 109">
              <a:extLst>
                <a:ext uri="{FF2B5EF4-FFF2-40B4-BE49-F238E27FC236}">
                  <a16:creationId xmlns:a16="http://schemas.microsoft.com/office/drawing/2014/main" id="{555AB97C-ED42-4118-BADE-31FAEC21D7A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7873903" y="6022564"/>
              <a:ext cx="365760" cy="365760"/>
            </a:xfrm>
            <a:prstGeom prst="rect">
              <a:avLst/>
            </a:prstGeom>
          </p:spPr>
        </p:pic>
        <p:pic>
          <p:nvPicPr>
            <p:cNvPr id="291" name="Graphic 110">
              <a:extLst>
                <a:ext uri="{FF2B5EF4-FFF2-40B4-BE49-F238E27FC236}">
                  <a16:creationId xmlns:a16="http://schemas.microsoft.com/office/drawing/2014/main" id="{09DCC6E3-5B56-47E4-9148-9869ED579D2E}"/>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8867737" y="6022564"/>
              <a:ext cx="274320" cy="365760"/>
            </a:xfrm>
            <a:prstGeom prst="rect">
              <a:avLst/>
            </a:prstGeom>
          </p:spPr>
        </p:pic>
        <p:pic>
          <p:nvPicPr>
            <p:cNvPr id="292" name="Graphic 111">
              <a:extLst>
                <a:ext uri="{FF2B5EF4-FFF2-40B4-BE49-F238E27FC236}">
                  <a16:creationId xmlns:a16="http://schemas.microsoft.com/office/drawing/2014/main" id="{00BE8F97-5C00-4532-8626-614AFD9A6C3A}"/>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6451732" y="6022564"/>
              <a:ext cx="365760" cy="365760"/>
            </a:xfrm>
            <a:prstGeom prst="rect">
              <a:avLst/>
            </a:prstGeom>
          </p:spPr>
        </p:pic>
        <p:pic>
          <p:nvPicPr>
            <p:cNvPr id="293" name="Graphic 112">
              <a:extLst>
                <a:ext uri="{FF2B5EF4-FFF2-40B4-BE49-F238E27FC236}">
                  <a16:creationId xmlns:a16="http://schemas.microsoft.com/office/drawing/2014/main" id="{684D8F6D-C208-4E47-961B-60E87E0B5B2E}"/>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8370820" y="6022564"/>
              <a:ext cx="365760" cy="365760"/>
            </a:xfrm>
            <a:prstGeom prst="rect">
              <a:avLst/>
            </a:prstGeom>
          </p:spPr>
        </p:pic>
        <p:pic>
          <p:nvPicPr>
            <p:cNvPr id="294" name="Graphic 113">
              <a:extLst>
                <a:ext uri="{FF2B5EF4-FFF2-40B4-BE49-F238E27FC236}">
                  <a16:creationId xmlns:a16="http://schemas.microsoft.com/office/drawing/2014/main" id="{FFDA95E6-F342-47BA-B707-E9FF007DC8C3}"/>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7926154" y="5561921"/>
              <a:ext cx="365760" cy="365760"/>
            </a:xfrm>
            <a:prstGeom prst="rect">
              <a:avLst/>
            </a:prstGeom>
          </p:spPr>
        </p:pic>
      </p:grpSp>
      <p:sp>
        <p:nvSpPr>
          <p:cNvPr id="344" name="Rounded Rectangle 105">
            <a:extLst>
              <a:ext uri="{FF2B5EF4-FFF2-40B4-BE49-F238E27FC236}">
                <a16:creationId xmlns:a16="http://schemas.microsoft.com/office/drawing/2014/main" id="{EAF89E80-6B40-492A-A64D-A2DBA4735279}"/>
              </a:ext>
            </a:extLst>
          </p:cNvPr>
          <p:cNvSpPr/>
          <p:nvPr/>
        </p:nvSpPr>
        <p:spPr>
          <a:xfrm>
            <a:off x="4973662" y="3480554"/>
            <a:ext cx="2451979" cy="558736"/>
          </a:xfrm>
          <a:prstGeom prst="roundRect">
            <a:avLst>
              <a:gd name="adj" fmla="val 5935"/>
            </a:avLst>
          </a:prstGeom>
          <a:noFill/>
          <a:ln w="19050" cap="flat" cmpd="sng" algn="ctr">
            <a:noFill/>
            <a:prstDash val="solid"/>
          </a:ln>
          <a:effectLst/>
        </p:spPr>
        <p:txBody>
          <a:bodyPr rot="0" spcFirstLastPara="0" vert="horz" wrap="square" lIns="67222" tIns="67222" rIns="67222" bIns="67222"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72297">
              <a:defRPr/>
            </a:pPr>
            <a:r>
              <a:rPr lang="en-US" sz="809">
                <a:solidFill>
                  <a:srgbClr val="0078D3"/>
                </a:solidFill>
                <a:latin typeface="Segoe UI Semibold"/>
                <a:ea typeface="Microsoft YaHei" panose="020B0503020204020204" pitchFamily="34" charset="-122"/>
                <a:cs typeface="Futura Medium" panose="020B0602020204020303" pitchFamily="34" charset="-79"/>
              </a:rPr>
              <a:t>Azure Dedicated</a:t>
            </a:r>
          </a:p>
          <a:p>
            <a:pPr defTabSz="672297">
              <a:defRPr/>
            </a:pPr>
            <a:r>
              <a:rPr lang="en-US" sz="809">
                <a:solidFill>
                  <a:srgbClr val="0078D3"/>
                </a:solidFill>
                <a:latin typeface="Segoe UI Semibold"/>
                <a:ea typeface="Microsoft YaHei" panose="020B0503020204020204" pitchFamily="34" charset="-122"/>
                <a:cs typeface="Futura Medium" panose="020B0602020204020303" pitchFamily="34" charset="-79"/>
              </a:rPr>
              <a:t>Certified Infrastructure</a:t>
            </a:r>
          </a:p>
        </p:txBody>
      </p:sp>
      <p:sp>
        <p:nvSpPr>
          <p:cNvPr id="345" name="Rounded Rectangle 105">
            <a:extLst>
              <a:ext uri="{FF2B5EF4-FFF2-40B4-BE49-F238E27FC236}">
                <a16:creationId xmlns:a16="http://schemas.microsoft.com/office/drawing/2014/main" id="{AED51D9A-E2F5-4D46-AA79-EECC255AD81D}"/>
              </a:ext>
            </a:extLst>
          </p:cNvPr>
          <p:cNvSpPr/>
          <p:nvPr/>
        </p:nvSpPr>
        <p:spPr>
          <a:xfrm>
            <a:off x="7269402" y="1877586"/>
            <a:ext cx="2451979" cy="558736"/>
          </a:xfrm>
          <a:prstGeom prst="roundRect">
            <a:avLst>
              <a:gd name="adj" fmla="val 5935"/>
            </a:avLst>
          </a:prstGeom>
          <a:noFill/>
          <a:ln w="19050" cap="flat" cmpd="sng" algn="ctr">
            <a:noFill/>
            <a:prstDash val="solid"/>
          </a:ln>
          <a:effectLst/>
        </p:spPr>
        <p:txBody>
          <a:bodyPr rot="0" spcFirstLastPara="0" vert="horz" wrap="square" lIns="67222" tIns="67222" rIns="67222" bIns="67222"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72297">
              <a:defRPr/>
            </a:pPr>
            <a:r>
              <a:rPr lang="en-US" sz="809">
                <a:solidFill>
                  <a:srgbClr val="0078D3"/>
                </a:solidFill>
                <a:latin typeface="Segoe UI Semibold"/>
                <a:ea typeface="Microsoft YaHei" panose="020B0503020204020204" pitchFamily="34" charset="-122"/>
                <a:cs typeface="Futura Medium" panose="020B0602020204020303" pitchFamily="34" charset="-79"/>
              </a:rPr>
              <a:t>Azure </a:t>
            </a:r>
          </a:p>
          <a:p>
            <a:pPr defTabSz="672297">
              <a:defRPr/>
            </a:pPr>
            <a:r>
              <a:rPr lang="en-US" sz="809">
                <a:solidFill>
                  <a:srgbClr val="0078D3"/>
                </a:solidFill>
                <a:latin typeface="Segoe UI Semibold"/>
                <a:ea typeface="Microsoft YaHei" panose="020B0503020204020204" pitchFamily="34" charset="-122"/>
                <a:cs typeface="Futura Medium" panose="020B0602020204020303" pitchFamily="34" charset="-79"/>
              </a:rPr>
              <a:t>Services</a:t>
            </a:r>
          </a:p>
        </p:txBody>
      </p:sp>
      <p:sp>
        <p:nvSpPr>
          <p:cNvPr id="47" name="Rounded Rectangle 105">
            <a:extLst>
              <a:ext uri="{FF2B5EF4-FFF2-40B4-BE49-F238E27FC236}">
                <a16:creationId xmlns:a16="http://schemas.microsoft.com/office/drawing/2014/main" id="{F9651590-72A7-458F-A73C-088EFC8FB320}"/>
              </a:ext>
            </a:extLst>
          </p:cNvPr>
          <p:cNvSpPr/>
          <p:nvPr/>
        </p:nvSpPr>
        <p:spPr>
          <a:xfrm>
            <a:off x="5594150" y="2736483"/>
            <a:ext cx="2039205" cy="374039"/>
          </a:xfrm>
          <a:prstGeom prst="roundRect">
            <a:avLst>
              <a:gd name="adj" fmla="val 2950"/>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910" tIns="65910" rIns="65910" bIns="6591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59096">
              <a:defRPr/>
            </a:pPr>
            <a:endParaRPr lang="en-US" sz="1009">
              <a:solidFill>
                <a:srgbClr val="3C3C41"/>
              </a:solidFill>
              <a:latin typeface="Segoe UI Semibold"/>
              <a:ea typeface="Microsoft YaHei" panose="020B0503020204020204" pitchFamily="34" charset="-122"/>
              <a:cs typeface="Futura Medium" panose="020B0602020204020303" pitchFamily="34" charset="-79"/>
            </a:endParaRPr>
          </a:p>
        </p:txBody>
      </p:sp>
      <p:sp>
        <p:nvSpPr>
          <p:cNvPr id="22" name="Rounded Rectangle 111">
            <a:extLst>
              <a:ext uri="{FF2B5EF4-FFF2-40B4-BE49-F238E27FC236}">
                <a16:creationId xmlns:a16="http://schemas.microsoft.com/office/drawing/2014/main" id="{97C3674F-C644-49F9-9177-E6E33213FCB6}"/>
              </a:ext>
            </a:extLst>
          </p:cNvPr>
          <p:cNvSpPr/>
          <p:nvPr/>
        </p:nvSpPr>
        <p:spPr>
          <a:xfrm>
            <a:off x="5380663" y="3005187"/>
            <a:ext cx="546921" cy="201696"/>
          </a:xfrm>
          <a:prstGeom prst="roundRect">
            <a:avLst>
              <a:gd name="adj" fmla="val 78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910" tIns="65910" rIns="65910" bIns="6591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59096">
              <a:defRPr/>
            </a:pPr>
            <a:r>
              <a:rPr lang="en-US" sz="662">
                <a:solidFill>
                  <a:srgbClr val="3C3C41"/>
                </a:solidFill>
                <a:latin typeface="Segoe UI"/>
                <a:ea typeface="Microsoft YaHei" panose="020B0503020204020204" pitchFamily="34" charset="-122"/>
                <a:cs typeface="Futura Medium" panose="020B0602020204020303" pitchFamily="34" charset="-79"/>
              </a:rPr>
              <a:t>NSX and HCX</a:t>
            </a:r>
          </a:p>
        </p:txBody>
      </p:sp>
      <p:sp>
        <p:nvSpPr>
          <p:cNvPr id="32" name="Rounded Rectangle 111">
            <a:extLst>
              <a:ext uri="{FF2B5EF4-FFF2-40B4-BE49-F238E27FC236}">
                <a16:creationId xmlns:a16="http://schemas.microsoft.com/office/drawing/2014/main" id="{F21EC1CF-1DE7-40D8-BE74-542EB0FE97D6}"/>
              </a:ext>
            </a:extLst>
          </p:cNvPr>
          <p:cNvSpPr/>
          <p:nvPr/>
        </p:nvSpPr>
        <p:spPr>
          <a:xfrm>
            <a:off x="7284817" y="2996508"/>
            <a:ext cx="494214" cy="201696"/>
          </a:xfrm>
          <a:prstGeom prst="roundRect">
            <a:avLst>
              <a:gd name="adj" fmla="val 78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910" tIns="65910" rIns="65910" bIns="6591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59096">
              <a:defRPr/>
            </a:pPr>
            <a:r>
              <a:rPr lang="en-US" sz="662" err="1">
                <a:solidFill>
                  <a:srgbClr val="3C3C41"/>
                </a:solidFill>
                <a:latin typeface="Segoe UI"/>
                <a:ea typeface="Microsoft YaHei" panose="020B0503020204020204" pitchFamily="34" charset="-122"/>
                <a:cs typeface="Futura Medium" panose="020B0602020204020303" pitchFamily="34" charset="-79"/>
              </a:rPr>
              <a:t>vSAN</a:t>
            </a:r>
            <a:endParaRPr lang="en-US" sz="662">
              <a:solidFill>
                <a:srgbClr val="3C3C41"/>
              </a:solidFill>
              <a:latin typeface="Segoe UI"/>
              <a:ea typeface="Microsoft YaHei" panose="020B0503020204020204" pitchFamily="34" charset="-122"/>
              <a:cs typeface="Futura Medium" panose="020B0602020204020303" pitchFamily="34" charset="-79"/>
            </a:endParaRPr>
          </a:p>
        </p:txBody>
      </p:sp>
      <p:sp>
        <p:nvSpPr>
          <p:cNvPr id="33" name="Rounded Rectangle 111">
            <a:extLst>
              <a:ext uri="{FF2B5EF4-FFF2-40B4-BE49-F238E27FC236}">
                <a16:creationId xmlns:a16="http://schemas.microsoft.com/office/drawing/2014/main" id="{821CF4F4-435F-4F1C-8079-563C2DF852D3}"/>
              </a:ext>
            </a:extLst>
          </p:cNvPr>
          <p:cNvSpPr/>
          <p:nvPr/>
        </p:nvSpPr>
        <p:spPr>
          <a:xfrm>
            <a:off x="6271407" y="3012680"/>
            <a:ext cx="624974" cy="201696"/>
          </a:xfrm>
          <a:prstGeom prst="roundRect">
            <a:avLst>
              <a:gd name="adj" fmla="val 78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5910" tIns="65910" rIns="65910" bIns="6591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59096">
              <a:defRPr/>
            </a:pPr>
            <a:r>
              <a:rPr lang="en-US" sz="662" err="1">
                <a:solidFill>
                  <a:srgbClr val="3C3C41"/>
                </a:solidFill>
                <a:latin typeface="Segoe UI"/>
                <a:ea typeface="Microsoft YaHei" panose="020B0503020204020204" pitchFamily="34" charset="-122"/>
                <a:cs typeface="Futura Medium" panose="020B0602020204020303" pitchFamily="34" charset="-79"/>
              </a:rPr>
              <a:t>ESXi</a:t>
            </a:r>
            <a:endParaRPr lang="en-US" sz="662">
              <a:solidFill>
                <a:srgbClr val="3C3C41"/>
              </a:solidFill>
              <a:latin typeface="Segoe UI"/>
              <a:ea typeface="Microsoft YaHei" panose="020B0503020204020204" pitchFamily="34" charset="-122"/>
              <a:cs typeface="Futura Medium" panose="020B0602020204020303" pitchFamily="34" charset="-79"/>
            </a:endParaRPr>
          </a:p>
        </p:txBody>
      </p:sp>
      <p:cxnSp>
        <p:nvCxnSpPr>
          <p:cNvPr id="106" name="Straight Arrow Connector 105">
            <a:extLst>
              <a:ext uri="{FF2B5EF4-FFF2-40B4-BE49-F238E27FC236}">
                <a16:creationId xmlns:a16="http://schemas.microsoft.com/office/drawing/2014/main" id="{48356E0E-A202-4734-A42C-987488264AF6}"/>
              </a:ext>
            </a:extLst>
          </p:cNvPr>
          <p:cNvCxnSpPr>
            <a:cxnSpLocks/>
          </p:cNvCxnSpPr>
          <p:nvPr/>
        </p:nvCxnSpPr>
        <p:spPr>
          <a:xfrm flipV="1">
            <a:off x="4753481" y="3509121"/>
            <a:ext cx="0" cy="1146115"/>
          </a:xfrm>
          <a:prstGeom prst="straightConnector1">
            <a:avLst/>
          </a:prstGeom>
          <a:noFill/>
          <a:ln w="41275" cap="flat" cmpd="sng" algn="ctr">
            <a:solidFill>
              <a:srgbClr val="107C10"/>
            </a:solidFill>
            <a:prstDash val="solid"/>
            <a:headEnd type="none"/>
            <a:tailEnd type="arrow" w="lg" len="lg"/>
          </a:ln>
          <a:effectLst/>
        </p:spPr>
      </p:cxnSp>
      <p:sp>
        <p:nvSpPr>
          <p:cNvPr id="107" name="TextBox 106">
            <a:extLst>
              <a:ext uri="{FF2B5EF4-FFF2-40B4-BE49-F238E27FC236}">
                <a16:creationId xmlns:a16="http://schemas.microsoft.com/office/drawing/2014/main" id="{50411408-C029-4FFD-9B66-C4F9DEA04315}"/>
              </a:ext>
            </a:extLst>
          </p:cNvPr>
          <p:cNvSpPr txBox="1"/>
          <p:nvPr/>
        </p:nvSpPr>
        <p:spPr>
          <a:xfrm>
            <a:off x="5093779" y="4269915"/>
            <a:ext cx="1183273" cy="221599"/>
          </a:xfrm>
          <a:prstGeom prst="rect">
            <a:avLst/>
          </a:prstGeom>
          <a:noFill/>
        </p:spPr>
        <p:txBody>
          <a:bodyPr wrap="square" lIns="0" tIns="0" rIns="0" bIns="0" rtlCol="0">
            <a:spAutoFit/>
          </a:bodyPr>
          <a:lstStyle/>
          <a:p>
            <a:pPr defTabSz="685828">
              <a:lnSpc>
                <a:spcPct val="90000"/>
              </a:lnSpc>
              <a:spcAft>
                <a:spcPts val="441"/>
              </a:spcAft>
              <a:defRPr/>
            </a:pPr>
            <a:r>
              <a:rPr lang="en-US" sz="800">
                <a:solidFill>
                  <a:srgbClr val="3C3C41"/>
                </a:solidFill>
                <a:latin typeface="Segoe UI Semibold"/>
              </a:rPr>
              <a:t>On-Premises VMware vSphere stack</a:t>
            </a:r>
          </a:p>
        </p:txBody>
      </p:sp>
      <p:grpSp>
        <p:nvGrpSpPr>
          <p:cNvPr id="108" name="Group 107">
            <a:extLst>
              <a:ext uri="{FF2B5EF4-FFF2-40B4-BE49-F238E27FC236}">
                <a16:creationId xmlns:a16="http://schemas.microsoft.com/office/drawing/2014/main" id="{1E550CDE-1AEC-42AB-9503-F66D68E6F15A}"/>
              </a:ext>
            </a:extLst>
          </p:cNvPr>
          <p:cNvGrpSpPr/>
          <p:nvPr/>
        </p:nvGrpSpPr>
        <p:grpSpPr>
          <a:xfrm>
            <a:off x="3924405" y="3706838"/>
            <a:ext cx="1106870" cy="1256115"/>
            <a:chOff x="5037519" y="5142545"/>
            <a:chExt cx="1211381" cy="1219200"/>
          </a:xfrm>
        </p:grpSpPr>
        <p:sp>
          <p:nvSpPr>
            <p:cNvPr id="109" name="Freeform: Shape 76">
              <a:extLst>
                <a:ext uri="{FF2B5EF4-FFF2-40B4-BE49-F238E27FC236}">
                  <a16:creationId xmlns:a16="http://schemas.microsoft.com/office/drawing/2014/main" id="{A4302826-D61A-4590-8294-AE98C5699F78}"/>
                </a:ext>
              </a:extLst>
            </p:cNvPr>
            <p:cNvSpPr/>
            <p:nvPr/>
          </p:nvSpPr>
          <p:spPr>
            <a:xfrm>
              <a:off x="5037519" y="5142545"/>
              <a:ext cx="609600" cy="1219200"/>
            </a:xfrm>
            <a:custGeom>
              <a:avLst/>
              <a:gdLst>
                <a:gd name="connsiteX0" fmla="*/ 0 w 609600"/>
                <a:gd name="connsiteY0" fmla="*/ 0 h 1219200"/>
                <a:gd name="connsiteX1" fmla="*/ 609600 w 609600"/>
                <a:gd name="connsiteY1" fmla="*/ 0 h 1219200"/>
                <a:gd name="connsiteX2" fmla="*/ 609600 w 609600"/>
                <a:gd name="connsiteY2" fmla="*/ 1219200 h 1219200"/>
                <a:gd name="connsiteX3" fmla="*/ 0 w 609600"/>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609600" h="1219200">
                  <a:moveTo>
                    <a:pt x="0" y="0"/>
                  </a:moveTo>
                  <a:lnTo>
                    <a:pt x="609600" y="0"/>
                  </a:lnTo>
                  <a:lnTo>
                    <a:pt x="609600" y="1219200"/>
                  </a:lnTo>
                  <a:lnTo>
                    <a:pt x="0" y="1219200"/>
                  </a:lnTo>
                  <a:close/>
                </a:path>
              </a:pathLst>
            </a:custGeom>
            <a:solidFill>
              <a:srgbClr val="000000"/>
            </a:solidFill>
            <a:ln w="9525" cap="flat">
              <a:noFill/>
              <a:prstDash val="solid"/>
              <a:miter/>
            </a:ln>
          </p:spPr>
          <p:txBody>
            <a:bodyPr rtlCol="0" anchor="ctr"/>
            <a:lstStyle/>
            <a:p>
              <a:pPr defTabSz="685828">
                <a:defRPr/>
              </a:pPr>
              <a:endParaRPr lang="en-US" sz="1324">
                <a:solidFill>
                  <a:srgbClr val="3C3C41"/>
                </a:solidFill>
                <a:latin typeface="Segoe UI"/>
              </a:endParaRPr>
            </a:p>
          </p:txBody>
        </p:sp>
        <p:grpSp>
          <p:nvGrpSpPr>
            <p:cNvPr id="110" name="Group 109">
              <a:extLst>
                <a:ext uri="{FF2B5EF4-FFF2-40B4-BE49-F238E27FC236}">
                  <a16:creationId xmlns:a16="http://schemas.microsoft.com/office/drawing/2014/main" id="{EFD4DA17-D37F-4E7C-B400-1368E9080588}"/>
                </a:ext>
              </a:extLst>
            </p:cNvPr>
            <p:cNvGrpSpPr/>
            <p:nvPr/>
          </p:nvGrpSpPr>
          <p:grpSpPr>
            <a:xfrm>
              <a:off x="5189919" y="5333045"/>
              <a:ext cx="1058981" cy="1028700"/>
              <a:chOff x="5189919" y="5333045"/>
              <a:chExt cx="1058981" cy="1028700"/>
            </a:xfrm>
          </p:grpSpPr>
          <p:sp>
            <p:nvSpPr>
              <p:cNvPr id="115" name="Freeform: Shape 82">
                <a:extLst>
                  <a:ext uri="{FF2B5EF4-FFF2-40B4-BE49-F238E27FC236}">
                    <a16:creationId xmlns:a16="http://schemas.microsoft.com/office/drawing/2014/main" id="{426B2B71-0133-491E-AE16-5F94D750CD65}"/>
                  </a:ext>
                </a:extLst>
              </p:cNvPr>
              <p:cNvSpPr/>
              <p:nvPr/>
            </p:nvSpPr>
            <p:spPr>
              <a:xfrm>
                <a:off x="5639300" y="5752145"/>
                <a:ext cx="609600" cy="609600"/>
              </a:xfrm>
              <a:custGeom>
                <a:avLst/>
                <a:gdLst>
                  <a:gd name="connsiteX0" fmla="*/ 0 w 609600"/>
                  <a:gd name="connsiteY0" fmla="*/ 0 h 609600"/>
                  <a:gd name="connsiteX1" fmla="*/ 609600 w 609600"/>
                  <a:gd name="connsiteY1" fmla="*/ 0 h 609600"/>
                  <a:gd name="connsiteX2" fmla="*/ 609600 w 609600"/>
                  <a:gd name="connsiteY2" fmla="*/ 609600 h 609600"/>
                  <a:gd name="connsiteX3" fmla="*/ 0 w 60960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609600" h="609600">
                    <a:moveTo>
                      <a:pt x="0" y="0"/>
                    </a:moveTo>
                    <a:lnTo>
                      <a:pt x="609600" y="0"/>
                    </a:lnTo>
                    <a:lnTo>
                      <a:pt x="609600" y="609600"/>
                    </a:lnTo>
                    <a:lnTo>
                      <a:pt x="0" y="609600"/>
                    </a:lnTo>
                    <a:close/>
                  </a:path>
                </a:pathLst>
              </a:custGeom>
              <a:solidFill>
                <a:srgbClr val="107C10"/>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16" name="Freeform: Shape 83">
                <a:extLst>
                  <a:ext uri="{FF2B5EF4-FFF2-40B4-BE49-F238E27FC236}">
                    <a16:creationId xmlns:a16="http://schemas.microsoft.com/office/drawing/2014/main" id="{58BFEFBE-B754-4A1C-A01A-9B8018B11A5A}"/>
                  </a:ext>
                </a:extLst>
              </p:cNvPr>
              <p:cNvSpPr/>
              <p:nvPr/>
            </p:nvSpPr>
            <p:spPr>
              <a:xfrm>
                <a:off x="5189919" y="53330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17" name="Freeform: Shape 84">
                <a:extLst>
                  <a:ext uri="{FF2B5EF4-FFF2-40B4-BE49-F238E27FC236}">
                    <a16:creationId xmlns:a16="http://schemas.microsoft.com/office/drawing/2014/main" id="{DA948FC8-E468-4BA2-ADBE-99F9F587B150}"/>
                  </a:ext>
                </a:extLst>
              </p:cNvPr>
              <p:cNvSpPr/>
              <p:nvPr/>
            </p:nvSpPr>
            <p:spPr>
              <a:xfrm>
                <a:off x="5380419" y="53330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18" name="Freeform: Shape 85">
                <a:extLst>
                  <a:ext uri="{FF2B5EF4-FFF2-40B4-BE49-F238E27FC236}">
                    <a16:creationId xmlns:a16="http://schemas.microsoft.com/office/drawing/2014/main" id="{262B9A84-7B04-4BB7-943B-6C1695C26107}"/>
                  </a:ext>
                </a:extLst>
              </p:cNvPr>
              <p:cNvSpPr/>
              <p:nvPr/>
            </p:nvSpPr>
            <p:spPr>
              <a:xfrm>
                <a:off x="5189919" y="55235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19" name="Freeform: Shape 86">
                <a:extLst>
                  <a:ext uri="{FF2B5EF4-FFF2-40B4-BE49-F238E27FC236}">
                    <a16:creationId xmlns:a16="http://schemas.microsoft.com/office/drawing/2014/main" id="{503AA777-87F4-4FD5-9D1A-7800FC380473}"/>
                  </a:ext>
                </a:extLst>
              </p:cNvPr>
              <p:cNvSpPr/>
              <p:nvPr/>
            </p:nvSpPr>
            <p:spPr>
              <a:xfrm>
                <a:off x="5380419" y="55235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20" name="Freeform: Shape 87">
                <a:extLst>
                  <a:ext uri="{FF2B5EF4-FFF2-40B4-BE49-F238E27FC236}">
                    <a16:creationId xmlns:a16="http://schemas.microsoft.com/office/drawing/2014/main" id="{98BAD711-BDED-4F30-8642-25AD53288B75}"/>
                  </a:ext>
                </a:extLst>
              </p:cNvPr>
              <p:cNvSpPr/>
              <p:nvPr/>
            </p:nvSpPr>
            <p:spPr>
              <a:xfrm>
                <a:off x="5189919" y="57140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21" name="Freeform: Shape 88">
                <a:extLst>
                  <a:ext uri="{FF2B5EF4-FFF2-40B4-BE49-F238E27FC236}">
                    <a16:creationId xmlns:a16="http://schemas.microsoft.com/office/drawing/2014/main" id="{0145E25A-E552-470C-8C57-072A05D192D6}"/>
                  </a:ext>
                </a:extLst>
              </p:cNvPr>
              <p:cNvSpPr/>
              <p:nvPr/>
            </p:nvSpPr>
            <p:spPr>
              <a:xfrm>
                <a:off x="5380419" y="57140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22" name="Freeform: Shape 89">
                <a:extLst>
                  <a:ext uri="{FF2B5EF4-FFF2-40B4-BE49-F238E27FC236}">
                    <a16:creationId xmlns:a16="http://schemas.microsoft.com/office/drawing/2014/main" id="{CE4C59EA-23E6-4C7B-B9D4-8AB5D149BEB5}"/>
                  </a:ext>
                </a:extLst>
              </p:cNvPr>
              <p:cNvSpPr/>
              <p:nvPr/>
            </p:nvSpPr>
            <p:spPr>
              <a:xfrm>
                <a:off x="5189919" y="59045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23" name="Freeform: Shape 90">
                <a:extLst>
                  <a:ext uri="{FF2B5EF4-FFF2-40B4-BE49-F238E27FC236}">
                    <a16:creationId xmlns:a16="http://schemas.microsoft.com/office/drawing/2014/main" id="{EA82B21D-9B2B-432C-A74E-73DD7D0CB440}"/>
                  </a:ext>
                </a:extLst>
              </p:cNvPr>
              <p:cNvSpPr/>
              <p:nvPr/>
            </p:nvSpPr>
            <p:spPr>
              <a:xfrm>
                <a:off x="5380419" y="59045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107C10"/>
              </a:solidFill>
              <a:ln w="9525" cap="flat">
                <a:noFill/>
                <a:prstDash val="solid"/>
                <a:miter/>
              </a:ln>
            </p:spPr>
            <p:txBody>
              <a:bodyPr rtlCol="0" anchor="ctr"/>
              <a:lstStyle/>
              <a:p>
                <a:pPr defTabSz="685828">
                  <a:defRPr/>
                </a:pPr>
                <a:endParaRPr lang="en-US" sz="1324">
                  <a:solidFill>
                    <a:srgbClr val="3C3C41"/>
                  </a:solidFill>
                  <a:latin typeface="Segoe UI"/>
                </a:endParaRPr>
              </a:p>
            </p:txBody>
          </p:sp>
        </p:grpSp>
        <p:grpSp>
          <p:nvGrpSpPr>
            <p:cNvPr id="111" name="Group 110">
              <a:extLst>
                <a:ext uri="{FF2B5EF4-FFF2-40B4-BE49-F238E27FC236}">
                  <a16:creationId xmlns:a16="http://schemas.microsoft.com/office/drawing/2014/main" id="{A8F10139-9AF6-43D4-8CF4-CC0AB7D0AC13}"/>
                </a:ext>
              </a:extLst>
            </p:cNvPr>
            <p:cNvGrpSpPr/>
            <p:nvPr/>
          </p:nvGrpSpPr>
          <p:grpSpPr>
            <a:xfrm>
              <a:off x="5799519" y="5904545"/>
              <a:ext cx="304800" cy="457200"/>
              <a:chOff x="5799519" y="5904545"/>
              <a:chExt cx="304800" cy="457200"/>
            </a:xfrm>
          </p:grpSpPr>
          <p:sp>
            <p:nvSpPr>
              <p:cNvPr id="112" name="Freeform: Shape 79">
                <a:extLst>
                  <a:ext uri="{FF2B5EF4-FFF2-40B4-BE49-F238E27FC236}">
                    <a16:creationId xmlns:a16="http://schemas.microsoft.com/office/drawing/2014/main" id="{4E0FFB25-960D-4A7A-8D0E-6242B3DB23BA}"/>
                  </a:ext>
                </a:extLst>
              </p:cNvPr>
              <p:cNvSpPr/>
              <p:nvPr/>
            </p:nvSpPr>
            <p:spPr>
              <a:xfrm>
                <a:off x="5875719" y="6209345"/>
                <a:ext cx="152400" cy="152400"/>
              </a:xfrm>
              <a:custGeom>
                <a:avLst/>
                <a:gdLst>
                  <a:gd name="connsiteX0" fmla="*/ 0 w 152400"/>
                  <a:gd name="connsiteY0" fmla="*/ 0 h 152400"/>
                  <a:gd name="connsiteX1" fmla="*/ 152400 w 152400"/>
                  <a:gd name="connsiteY1" fmla="*/ 0 h 152400"/>
                  <a:gd name="connsiteX2" fmla="*/ 152400 w 152400"/>
                  <a:gd name="connsiteY2" fmla="*/ 152400 h 152400"/>
                  <a:gd name="connsiteX3" fmla="*/ 0 w 1524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52400" h="152400">
                    <a:moveTo>
                      <a:pt x="0" y="0"/>
                    </a:moveTo>
                    <a:lnTo>
                      <a:pt x="152400" y="0"/>
                    </a:lnTo>
                    <a:lnTo>
                      <a:pt x="152400" y="152400"/>
                    </a:lnTo>
                    <a:lnTo>
                      <a:pt x="0" y="152400"/>
                    </a:lnTo>
                    <a:close/>
                  </a:path>
                </a:pathLst>
              </a:custGeom>
              <a:solidFill>
                <a:srgbClr val="F7F7F6"/>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13" name="Freeform: Shape 80">
                <a:extLst>
                  <a:ext uri="{FF2B5EF4-FFF2-40B4-BE49-F238E27FC236}">
                    <a16:creationId xmlns:a16="http://schemas.microsoft.com/office/drawing/2014/main" id="{D8C98C8E-87E0-42D4-91B9-0BDB42E1D8F8}"/>
                  </a:ext>
                </a:extLst>
              </p:cNvPr>
              <p:cNvSpPr/>
              <p:nvPr/>
            </p:nvSpPr>
            <p:spPr>
              <a:xfrm>
                <a:off x="5799519" y="59045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9BF00B"/>
              </a:solidFill>
              <a:ln w="9525" cap="flat">
                <a:noFill/>
                <a:prstDash val="solid"/>
                <a:miter/>
              </a:ln>
            </p:spPr>
            <p:txBody>
              <a:bodyPr rtlCol="0" anchor="ctr"/>
              <a:lstStyle/>
              <a:p>
                <a:pPr defTabSz="685828">
                  <a:defRPr/>
                </a:pPr>
                <a:endParaRPr lang="en-US" sz="1324">
                  <a:solidFill>
                    <a:srgbClr val="3C3C41"/>
                  </a:solidFill>
                  <a:latin typeface="Segoe UI"/>
                </a:endParaRPr>
              </a:p>
            </p:txBody>
          </p:sp>
          <p:sp>
            <p:nvSpPr>
              <p:cNvPr id="114" name="Freeform: Shape 81">
                <a:extLst>
                  <a:ext uri="{FF2B5EF4-FFF2-40B4-BE49-F238E27FC236}">
                    <a16:creationId xmlns:a16="http://schemas.microsoft.com/office/drawing/2014/main" id="{3AB20140-9E51-4F81-B7C0-D4FC6C880A1C}"/>
                  </a:ext>
                </a:extLst>
              </p:cNvPr>
              <p:cNvSpPr/>
              <p:nvPr/>
            </p:nvSpPr>
            <p:spPr>
              <a:xfrm>
                <a:off x="5990019" y="5904545"/>
                <a:ext cx="114300" cy="114300"/>
              </a:xfrm>
              <a:custGeom>
                <a:avLst/>
                <a:gdLst>
                  <a:gd name="connsiteX0" fmla="*/ 0 w 114300"/>
                  <a:gd name="connsiteY0" fmla="*/ 0 h 114300"/>
                  <a:gd name="connsiteX1" fmla="*/ 114300 w 114300"/>
                  <a:gd name="connsiteY1" fmla="*/ 0 h 114300"/>
                  <a:gd name="connsiteX2" fmla="*/ 114300 w 114300"/>
                  <a:gd name="connsiteY2" fmla="*/ 114300 h 114300"/>
                  <a:gd name="connsiteX3" fmla="*/ 0 w 1143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114300" h="114300">
                    <a:moveTo>
                      <a:pt x="0" y="0"/>
                    </a:moveTo>
                    <a:lnTo>
                      <a:pt x="114300" y="0"/>
                    </a:lnTo>
                    <a:lnTo>
                      <a:pt x="114300" y="114300"/>
                    </a:lnTo>
                    <a:lnTo>
                      <a:pt x="0" y="114300"/>
                    </a:lnTo>
                    <a:close/>
                  </a:path>
                </a:pathLst>
              </a:custGeom>
              <a:solidFill>
                <a:srgbClr val="9BF00B"/>
              </a:solidFill>
              <a:ln w="9525" cap="flat">
                <a:noFill/>
                <a:prstDash val="solid"/>
                <a:miter/>
              </a:ln>
            </p:spPr>
            <p:txBody>
              <a:bodyPr rtlCol="0" anchor="ctr"/>
              <a:lstStyle/>
              <a:p>
                <a:pPr defTabSz="685828">
                  <a:defRPr/>
                </a:pPr>
                <a:endParaRPr lang="en-US" sz="1324">
                  <a:solidFill>
                    <a:srgbClr val="3C3C41"/>
                  </a:solidFill>
                  <a:latin typeface="Segoe UI"/>
                </a:endParaRPr>
              </a:p>
            </p:txBody>
          </p:sp>
        </p:grpSp>
      </p:grpSp>
      <p:grpSp>
        <p:nvGrpSpPr>
          <p:cNvPr id="124" name="Group 123">
            <a:extLst>
              <a:ext uri="{FF2B5EF4-FFF2-40B4-BE49-F238E27FC236}">
                <a16:creationId xmlns:a16="http://schemas.microsoft.com/office/drawing/2014/main" id="{8CC16839-4037-46F1-801A-0530D76C7E60}"/>
              </a:ext>
            </a:extLst>
          </p:cNvPr>
          <p:cNvGrpSpPr/>
          <p:nvPr/>
        </p:nvGrpSpPr>
        <p:grpSpPr>
          <a:xfrm>
            <a:off x="5117872" y="4583963"/>
            <a:ext cx="370946" cy="378729"/>
            <a:chOff x="5608637" y="2887662"/>
            <a:chExt cx="1219200" cy="1219200"/>
          </a:xfrm>
        </p:grpSpPr>
        <p:sp>
          <p:nvSpPr>
            <p:cNvPr id="125" name="Freeform: Shape 92">
              <a:extLst>
                <a:ext uri="{FF2B5EF4-FFF2-40B4-BE49-F238E27FC236}">
                  <a16:creationId xmlns:a16="http://schemas.microsoft.com/office/drawing/2014/main" id="{5F31438A-1E47-4E4B-A158-F8C4A7CFDBEF}"/>
                </a:ext>
              </a:extLst>
            </p:cNvPr>
            <p:cNvSpPr/>
            <p:nvPr/>
          </p:nvSpPr>
          <p:spPr>
            <a:xfrm>
              <a:off x="5608637" y="3649662"/>
              <a:ext cx="1219200" cy="457200"/>
            </a:xfrm>
            <a:custGeom>
              <a:avLst/>
              <a:gdLst>
                <a:gd name="connsiteX0" fmla="*/ 0 w 1219200"/>
                <a:gd name="connsiteY0" fmla="*/ 0 h 457200"/>
                <a:gd name="connsiteX1" fmla="*/ 1219200 w 1219200"/>
                <a:gd name="connsiteY1" fmla="*/ 0 h 457200"/>
                <a:gd name="connsiteX2" fmla="*/ 1219200 w 1219200"/>
                <a:gd name="connsiteY2" fmla="*/ 457200 h 457200"/>
                <a:gd name="connsiteX3" fmla="*/ 0 w 12192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219200" h="457200">
                  <a:moveTo>
                    <a:pt x="0" y="0"/>
                  </a:moveTo>
                  <a:lnTo>
                    <a:pt x="1219200" y="0"/>
                  </a:lnTo>
                  <a:lnTo>
                    <a:pt x="1219200" y="457200"/>
                  </a:lnTo>
                  <a:lnTo>
                    <a:pt x="0" y="457200"/>
                  </a:lnTo>
                  <a:close/>
                </a:path>
              </a:pathLst>
            </a:custGeom>
            <a:solidFill>
              <a:srgbClr val="000000"/>
            </a:solidFill>
            <a:ln w="9525" cap="flat">
              <a:noFill/>
              <a:prstDash val="solid"/>
              <a:miter/>
            </a:ln>
          </p:spPr>
          <p:txBody>
            <a:bodyPr rtlCol="0" anchor="ctr"/>
            <a:lstStyle/>
            <a:p>
              <a:pPr defTabSz="685828">
                <a:defRPr/>
              </a:pPr>
              <a:endParaRPr lang="en-US" sz="1324" kern="0">
                <a:solidFill>
                  <a:srgbClr val="3C3C41"/>
                </a:solidFill>
                <a:latin typeface="Segoe UI"/>
              </a:endParaRPr>
            </a:p>
          </p:txBody>
        </p:sp>
        <p:sp>
          <p:nvSpPr>
            <p:cNvPr id="126" name="Freeform: Shape 93">
              <a:extLst>
                <a:ext uri="{FF2B5EF4-FFF2-40B4-BE49-F238E27FC236}">
                  <a16:creationId xmlns:a16="http://schemas.microsoft.com/office/drawing/2014/main" id="{E421CF9D-65A5-491B-BF84-8267323BFD56}"/>
                </a:ext>
              </a:extLst>
            </p:cNvPr>
            <p:cNvSpPr/>
            <p:nvPr/>
          </p:nvSpPr>
          <p:spPr>
            <a:xfrm>
              <a:off x="5761037" y="2887662"/>
              <a:ext cx="304800" cy="304800"/>
            </a:xfrm>
            <a:custGeom>
              <a:avLst/>
              <a:gdLst>
                <a:gd name="connsiteX0" fmla="*/ 304800 w 304800"/>
                <a:gd name="connsiteY0" fmla="*/ 152400 h 304800"/>
                <a:gd name="connsiteX1" fmla="*/ 152400 w 304800"/>
                <a:gd name="connsiteY1" fmla="*/ 304800 h 304800"/>
                <a:gd name="connsiteX2" fmla="*/ 0 w 304800"/>
                <a:gd name="connsiteY2" fmla="*/ 152400 h 304800"/>
                <a:gd name="connsiteX3" fmla="*/ 152400 w 304800"/>
                <a:gd name="connsiteY3" fmla="*/ 0 h 304800"/>
                <a:gd name="connsiteX4" fmla="*/ 304800 w 304800"/>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152400"/>
                  </a:moveTo>
                  <a:cubicBezTo>
                    <a:pt x="304800" y="236568"/>
                    <a:pt x="236568" y="304800"/>
                    <a:pt x="152400" y="304800"/>
                  </a:cubicBezTo>
                  <a:cubicBezTo>
                    <a:pt x="68232" y="304800"/>
                    <a:pt x="0" y="236568"/>
                    <a:pt x="0" y="152400"/>
                  </a:cubicBezTo>
                  <a:cubicBezTo>
                    <a:pt x="0" y="68232"/>
                    <a:pt x="68232" y="0"/>
                    <a:pt x="152400" y="0"/>
                  </a:cubicBezTo>
                  <a:cubicBezTo>
                    <a:pt x="236568" y="0"/>
                    <a:pt x="304800" y="68232"/>
                    <a:pt x="304800" y="152400"/>
                  </a:cubicBezTo>
                  <a:close/>
                </a:path>
              </a:pathLst>
            </a:custGeom>
            <a:solidFill>
              <a:srgbClr val="000000"/>
            </a:solidFill>
            <a:ln w="9525" cap="flat">
              <a:noFill/>
              <a:prstDash val="solid"/>
              <a:miter/>
            </a:ln>
          </p:spPr>
          <p:txBody>
            <a:bodyPr rtlCol="0" anchor="ctr"/>
            <a:lstStyle/>
            <a:p>
              <a:pPr defTabSz="685828">
                <a:defRPr/>
              </a:pPr>
              <a:endParaRPr lang="en-US" sz="1324" kern="0">
                <a:solidFill>
                  <a:srgbClr val="3C3C41"/>
                </a:solidFill>
                <a:latin typeface="Segoe UI"/>
              </a:endParaRPr>
            </a:p>
          </p:txBody>
        </p:sp>
        <p:sp>
          <p:nvSpPr>
            <p:cNvPr id="127" name="Freeform: Shape 94">
              <a:extLst>
                <a:ext uri="{FF2B5EF4-FFF2-40B4-BE49-F238E27FC236}">
                  <a16:creationId xmlns:a16="http://schemas.microsoft.com/office/drawing/2014/main" id="{5DB1E7B0-26D5-46E5-BCC4-C1BC82E21451}"/>
                </a:ext>
              </a:extLst>
            </p:cNvPr>
            <p:cNvSpPr/>
            <p:nvPr/>
          </p:nvSpPr>
          <p:spPr>
            <a:xfrm>
              <a:off x="5608637" y="3268662"/>
              <a:ext cx="609600" cy="304800"/>
            </a:xfrm>
            <a:custGeom>
              <a:avLst/>
              <a:gdLst>
                <a:gd name="connsiteX0" fmla="*/ 0 w 609600"/>
                <a:gd name="connsiteY0" fmla="*/ 304800 h 304800"/>
                <a:gd name="connsiteX1" fmla="*/ 304800 w 609600"/>
                <a:gd name="connsiteY1" fmla="*/ 0 h 304800"/>
                <a:gd name="connsiteX2" fmla="*/ 609600 w 609600"/>
                <a:gd name="connsiteY2" fmla="*/ 304800 h 304800"/>
                <a:gd name="connsiteX3" fmla="*/ 0 w 609600"/>
                <a:gd name="connsiteY3" fmla="*/ 304800 h 304800"/>
              </a:gdLst>
              <a:ahLst/>
              <a:cxnLst>
                <a:cxn ang="0">
                  <a:pos x="connsiteX0" y="connsiteY0"/>
                </a:cxn>
                <a:cxn ang="0">
                  <a:pos x="connsiteX1" y="connsiteY1"/>
                </a:cxn>
                <a:cxn ang="0">
                  <a:pos x="connsiteX2" y="connsiteY2"/>
                </a:cxn>
                <a:cxn ang="0">
                  <a:pos x="connsiteX3" y="connsiteY3"/>
                </a:cxn>
              </a:cxnLst>
              <a:rect l="l" t="t" r="r" b="b"/>
              <a:pathLst>
                <a:path w="609600" h="304800">
                  <a:moveTo>
                    <a:pt x="0" y="304800"/>
                  </a:moveTo>
                  <a:cubicBezTo>
                    <a:pt x="0" y="136208"/>
                    <a:pt x="136208" y="0"/>
                    <a:pt x="304800" y="0"/>
                  </a:cubicBezTo>
                  <a:cubicBezTo>
                    <a:pt x="473393" y="0"/>
                    <a:pt x="609600" y="136208"/>
                    <a:pt x="609600" y="304800"/>
                  </a:cubicBezTo>
                  <a:lnTo>
                    <a:pt x="0" y="304800"/>
                  </a:lnTo>
                  <a:close/>
                </a:path>
              </a:pathLst>
            </a:custGeom>
            <a:solidFill>
              <a:srgbClr val="000000"/>
            </a:solidFill>
            <a:ln w="9525" cap="flat">
              <a:noFill/>
              <a:prstDash val="solid"/>
              <a:miter/>
            </a:ln>
          </p:spPr>
          <p:txBody>
            <a:bodyPr rtlCol="0" anchor="ctr"/>
            <a:lstStyle/>
            <a:p>
              <a:pPr defTabSz="685828">
                <a:defRPr/>
              </a:pPr>
              <a:endParaRPr lang="en-US" sz="1324" kern="0">
                <a:solidFill>
                  <a:srgbClr val="3C3C41"/>
                </a:solidFill>
                <a:latin typeface="Segoe UI"/>
              </a:endParaRPr>
            </a:p>
          </p:txBody>
        </p:sp>
        <p:sp>
          <p:nvSpPr>
            <p:cNvPr id="128" name="Freeform: Shape 95">
              <a:extLst>
                <a:ext uri="{FF2B5EF4-FFF2-40B4-BE49-F238E27FC236}">
                  <a16:creationId xmlns:a16="http://schemas.microsoft.com/office/drawing/2014/main" id="{98543E21-C083-4883-888F-86AD1A33B25E}"/>
                </a:ext>
              </a:extLst>
            </p:cNvPr>
            <p:cNvSpPr/>
            <p:nvPr/>
          </p:nvSpPr>
          <p:spPr>
            <a:xfrm>
              <a:off x="6294437" y="3459162"/>
              <a:ext cx="533400" cy="114300"/>
            </a:xfrm>
            <a:custGeom>
              <a:avLst/>
              <a:gdLst>
                <a:gd name="connsiteX0" fmla="*/ 0 w 533400"/>
                <a:gd name="connsiteY0" fmla="*/ 0 h 114300"/>
                <a:gd name="connsiteX1" fmla="*/ 533400 w 533400"/>
                <a:gd name="connsiteY1" fmla="*/ 0 h 114300"/>
                <a:gd name="connsiteX2" fmla="*/ 533400 w 533400"/>
                <a:gd name="connsiteY2" fmla="*/ 114300 h 114300"/>
                <a:gd name="connsiteX3" fmla="*/ 0 w 533400"/>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533400" h="114300">
                  <a:moveTo>
                    <a:pt x="0" y="0"/>
                  </a:moveTo>
                  <a:lnTo>
                    <a:pt x="533400" y="0"/>
                  </a:lnTo>
                  <a:lnTo>
                    <a:pt x="533400" y="114300"/>
                  </a:lnTo>
                  <a:lnTo>
                    <a:pt x="0" y="114300"/>
                  </a:lnTo>
                  <a:close/>
                </a:path>
              </a:pathLst>
            </a:custGeom>
            <a:solidFill>
              <a:srgbClr val="0078D3"/>
            </a:solidFill>
            <a:ln w="9525" cap="flat">
              <a:noFill/>
              <a:prstDash val="solid"/>
              <a:miter/>
            </a:ln>
          </p:spPr>
          <p:txBody>
            <a:bodyPr rtlCol="0" anchor="ctr"/>
            <a:lstStyle/>
            <a:p>
              <a:pPr defTabSz="685828">
                <a:defRPr/>
              </a:pPr>
              <a:endParaRPr lang="en-US" sz="1324" kern="0">
                <a:solidFill>
                  <a:srgbClr val="3C3C41"/>
                </a:solidFill>
                <a:latin typeface="Segoe UI"/>
              </a:endParaRPr>
            </a:p>
          </p:txBody>
        </p:sp>
      </p:grpSp>
      <p:grpSp>
        <p:nvGrpSpPr>
          <p:cNvPr id="104" name="Group 103">
            <a:extLst>
              <a:ext uri="{FF2B5EF4-FFF2-40B4-BE49-F238E27FC236}">
                <a16:creationId xmlns:a16="http://schemas.microsoft.com/office/drawing/2014/main" id="{4A481B53-F0BF-403D-A15B-C63C37A6DAE4}"/>
              </a:ext>
            </a:extLst>
          </p:cNvPr>
          <p:cNvGrpSpPr/>
          <p:nvPr/>
        </p:nvGrpSpPr>
        <p:grpSpPr>
          <a:xfrm>
            <a:off x="5220446" y="2430263"/>
            <a:ext cx="2786613" cy="981965"/>
            <a:chOff x="4360117" y="1944443"/>
            <a:chExt cx="3403581" cy="1067247"/>
          </a:xfrm>
        </p:grpSpPr>
        <p:sp>
          <p:nvSpPr>
            <p:cNvPr id="105" name="Rounded Rectangle 105">
              <a:extLst>
                <a:ext uri="{FF2B5EF4-FFF2-40B4-BE49-F238E27FC236}">
                  <a16:creationId xmlns:a16="http://schemas.microsoft.com/office/drawing/2014/main" id="{7AED2B1B-715E-4D8F-99A0-556085C0E05C}"/>
                </a:ext>
              </a:extLst>
            </p:cNvPr>
            <p:cNvSpPr>
              <a:spLocks noChangeAspect="1"/>
            </p:cNvSpPr>
            <p:nvPr/>
          </p:nvSpPr>
          <p:spPr>
            <a:xfrm>
              <a:off x="4360117" y="1944443"/>
              <a:ext cx="3403581" cy="1067247"/>
            </a:xfrm>
            <a:prstGeom prst="roundRect">
              <a:avLst>
                <a:gd name="adj" fmla="val 5935"/>
              </a:avLst>
            </a:prstGeom>
            <a:solidFill>
              <a:srgbClr val="FFFFFF"/>
            </a:solidFill>
            <a:ln w="19050" cap="flat" cmpd="sng" algn="ctr">
              <a:solidFill>
                <a:srgbClr val="107C10"/>
              </a:solidFill>
              <a:prstDash val="solid"/>
            </a:ln>
            <a:effectLst/>
          </p:spPr>
          <p:txBody>
            <a:bodyPr rot="0" spcFirstLastPara="0" vert="horz" wrap="square" lIns="67222" tIns="67222" rIns="67222" bIns="67222"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72297">
                <a:defRPr/>
              </a:pPr>
              <a:r>
                <a:rPr lang="en-US" sz="900">
                  <a:solidFill>
                    <a:srgbClr val="107C10"/>
                  </a:solidFill>
                  <a:latin typeface="Segoe UI Semibold"/>
                  <a:ea typeface="Microsoft YaHei" panose="020B0503020204020204" pitchFamily="34" charset="-122"/>
                  <a:cs typeface="Futura Medium" panose="020B0602020204020303" pitchFamily="34" charset="-79"/>
                </a:rPr>
                <a:t>VMware Environment</a:t>
              </a:r>
            </a:p>
          </p:txBody>
        </p:sp>
        <p:sp>
          <p:nvSpPr>
            <p:cNvPr id="129" name="Rounded Rectangle 105">
              <a:extLst>
                <a:ext uri="{FF2B5EF4-FFF2-40B4-BE49-F238E27FC236}">
                  <a16:creationId xmlns:a16="http://schemas.microsoft.com/office/drawing/2014/main" id="{4422AAAF-2F66-4E3B-9A0B-FA2ED3700A0C}"/>
                </a:ext>
              </a:extLst>
            </p:cNvPr>
            <p:cNvSpPr>
              <a:spLocks noChangeAspect="1"/>
            </p:cNvSpPr>
            <p:nvPr/>
          </p:nvSpPr>
          <p:spPr>
            <a:xfrm>
              <a:off x="4565961" y="2301695"/>
              <a:ext cx="3001251" cy="512420"/>
            </a:xfrm>
            <a:prstGeom prst="roundRect">
              <a:avLst>
                <a:gd name="adj" fmla="val 2950"/>
              </a:avLst>
            </a:prstGeom>
            <a:noFill/>
            <a:ln w="19050" cap="flat" cmpd="sng" algn="ctr">
              <a:solidFill>
                <a:srgbClr val="FFFFFF">
                  <a:lumMod val="65000"/>
                </a:srgbClr>
              </a:solidFill>
              <a:prstDash val="sysDash"/>
            </a:ln>
            <a:effectLst/>
          </p:spPr>
          <p:txBody>
            <a:bodyPr rot="0" spcFirstLastPara="0" vert="horz" wrap="square" lIns="65910" tIns="65910" rIns="65910" bIns="6591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59096">
                <a:defRPr/>
              </a:pPr>
              <a:endParaRPr lang="en-US" sz="1100">
                <a:solidFill>
                  <a:srgbClr val="3C3C41"/>
                </a:solidFill>
                <a:latin typeface="Segoe UI Semibold"/>
                <a:ea typeface="Microsoft YaHei" panose="020B0503020204020204" pitchFamily="34" charset="-122"/>
                <a:cs typeface="Futura Medium" panose="020B0602020204020303" pitchFamily="34" charset="-79"/>
              </a:endParaRPr>
            </a:p>
          </p:txBody>
        </p:sp>
        <p:sp>
          <p:nvSpPr>
            <p:cNvPr id="130" name="Rounded Rectangle 111">
              <a:extLst>
                <a:ext uri="{FF2B5EF4-FFF2-40B4-BE49-F238E27FC236}">
                  <a16:creationId xmlns:a16="http://schemas.microsoft.com/office/drawing/2014/main" id="{09F994DC-7203-45D4-85D1-868170625D61}"/>
                </a:ext>
              </a:extLst>
            </p:cNvPr>
            <p:cNvSpPr>
              <a:spLocks noChangeAspect="1"/>
            </p:cNvSpPr>
            <p:nvPr/>
          </p:nvSpPr>
          <p:spPr>
            <a:xfrm>
              <a:off x="5251807" y="2670445"/>
              <a:ext cx="657006" cy="274320"/>
            </a:xfrm>
            <a:prstGeom prst="roundRect">
              <a:avLst>
                <a:gd name="adj" fmla="val 7861"/>
              </a:avLst>
            </a:prstGeom>
            <a:solidFill>
              <a:srgbClr val="EBEBEB"/>
            </a:solidFill>
            <a:ln w="10795" cap="flat" cmpd="sng" algn="ctr">
              <a:noFill/>
              <a:prstDash val="solid"/>
            </a:ln>
            <a:effectLst/>
          </p:spPr>
          <p:txBody>
            <a:bodyPr rot="0" spcFirstLastPara="0" vert="horz" wrap="square" lIns="65910" tIns="65910" rIns="65910" bIns="6591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59096">
                <a:defRPr/>
              </a:pPr>
              <a:r>
                <a:rPr lang="en-US" sz="900">
                  <a:solidFill>
                    <a:srgbClr val="3C3C41"/>
                  </a:solidFill>
                  <a:latin typeface="Segoe UI"/>
                  <a:ea typeface="Microsoft YaHei" panose="020B0503020204020204" pitchFamily="34" charset="-122"/>
                  <a:cs typeface="Futura Medium" panose="020B0602020204020303" pitchFamily="34" charset="-79"/>
                </a:rPr>
                <a:t>NSX</a:t>
              </a:r>
            </a:p>
          </p:txBody>
        </p:sp>
        <p:sp>
          <p:nvSpPr>
            <p:cNvPr id="131" name="Rounded Rectangle 111">
              <a:extLst>
                <a:ext uri="{FF2B5EF4-FFF2-40B4-BE49-F238E27FC236}">
                  <a16:creationId xmlns:a16="http://schemas.microsoft.com/office/drawing/2014/main" id="{E8F2DC45-366E-470B-87D8-E7421562ECDD}"/>
                </a:ext>
              </a:extLst>
            </p:cNvPr>
            <p:cNvSpPr>
              <a:spLocks noChangeAspect="1"/>
            </p:cNvSpPr>
            <p:nvPr/>
          </p:nvSpPr>
          <p:spPr>
            <a:xfrm>
              <a:off x="7006536" y="2670445"/>
              <a:ext cx="672165" cy="274320"/>
            </a:xfrm>
            <a:prstGeom prst="roundRect">
              <a:avLst>
                <a:gd name="adj" fmla="val 7861"/>
              </a:avLst>
            </a:prstGeom>
            <a:solidFill>
              <a:srgbClr val="EBEBEB"/>
            </a:solidFill>
            <a:ln w="10795" cap="flat" cmpd="sng" algn="ctr">
              <a:noFill/>
              <a:prstDash val="solid"/>
            </a:ln>
            <a:effectLst/>
          </p:spPr>
          <p:txBody>
            <a:bodyPr rot="0" spcFirstLastPara="0" vert="horz" wrap="square" lIns="65910" tIns="65910" rIns="65910" bIns="6591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59096">
                <a:defRPr/>
              </a:pPr>
              <a:r>
                <a:rPr lang="en-US" sz="900" err="1">
                  <a:solidFill>
                    <a:srgbClr val="3C3C41"/>
                  </a:solidFill>
                  <a:latin typeface="Segoe UI"/>
                  <a:ea typeface="Microsoft YaHei" panose="020B0503020204020204" pitchFamily="34" charset="-122"/>
                  <a:cs typeface="Futura Medium" panose="020B0602020204020303" pitchFamily="34" charset="-79"/>
                </a:rPr>
                <a:t>vSAN</a:t>
              </a:r>
              <a:endParaRPr lang="en-US" sz="900">
                <a:solidFill>
                  <a:srgbClr val="3C3C41"/>
                </a:solidFill>
                <a:latin typeface="Segoe UI"/>
                <a:ea typeface="Microsoft YaHei" panose="020B0503020204020204" pitchFamily="34" charset="-122"/>
                <a:cs typeface="Futura Medium" panose="020B0602020204020303" pitchFamily="34" charset="-79"/>
              </a:endParaRPr>
            </a:p>
          </p:txBody>
        </p:sp>
        <p:sp>
          <p:nvSpPr>
            <p:cNvPr id="132" name="Rounded Rectangle 111">
              <a:extLst>
                <a:ext uri="{FF2B5EF4-FFF2-40B4-BE49-F238E27FC236}">
                  <a16:creationId xmlns:a16="http://schemas.microsoft.com/office/drawing/2014/main" id="{856F753D-FA15-4215-95E4-0CF0AE8C94B0}"/>
                </a:ext>
              </a:extLst>
            </p:cNvPr>
            <p:cNvSpPr>
              <a:spLocks noChangeAspect="1"/>
            </p:cNvSpPr>
            <p:nvPr/>
          </p:nvSpPr>
          <p:spPr>
            <a:xfrm>
              <a:off x="6087642" y="2670445"/>
              <a:ext cx="740065" cy="274320"/>
            </a:xfrm>
            <a:prstGeom prst="roundRect">
              <a:avLst>
                <a:gd name="adj" fmla="val 7861"/>
              </a:avLst>
            </a:prstGeom>
            <a:solidFill>
              <a:srgbClr val="EBEBEB"/>
            </a:solidFill>
            <a:ln w="10795" cap="flat" cmpd="sng" algn="ctr">
              <a:noFill/>
              <a:prstDash val="solid"/>
            </a:ln>
            <a:effectLst/>
          </p:spPr>
          <p:txBody>
            <a:bodyPr rot="0" spcFirstLastPara="0" vert="horz" wrap="square" lIns="65910" tIns="65910" rIns="65910" bIns="6591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59096">
                <a:defRPr/>
              </a:pPr>
              <a:r>
                <a:rPr lang="en-US" sz="900" err="1">
                  <a:solidFill>
                    <a:srgbClr val="3C3C41"/>
                  </a:solidFill>
                  <a:latin typeface="Segoe UI"/>
                  <a:ea typeface="Microsoft YaHei" panose="020B0503020204020204" pitchFamily="34" charset="-122"/>
                  <a:cs typeface="Futura Medium" panose="020B0602020204020303" pitchFamily="34" charset="-79"/>
                </a:rPr>
                <a:t>ESXi</a:t>
              </a:r>
              <a:endParaRPr lang="en-US" sz="900">
                <a:solidFill>
                  <a:srgbClr val="3C3C41"/>
                </a:solidFill>
                <a:latin typeface="Segoe UI"/>
                <a:ea typeface="Microsoft YaHei" panose="020B0503020204020204" pitchFamily="34" charset="-122"/>
                <a:cs typeface="Futura Medium" panose="020B0602020204020303" pitchFamily="34" charset="-79"/>
              </a:endParaRPr>
            </a:p>
          </p:txBody>
        </p:sp>
        <p:sp>
          <p:nvSpPr>
            <p:cNvPr id="133" name="Rounded Rectangle 111">
              <a:extLst>
                <a:ext uri="{FF2B5EF4-FFF2-40B4-BE49-F238E27FC236}">
                  <a16:creationId xmlns:a16="http://schemas.microsoft.com/office/drawing/2014/main" id="{B2BE6A91-0E56-4E99-8DA5-A2AD13CDC20E}"/>
                </a:ext>
              </a:extLst>
            </p:cNvPr>
            <p:cNvSpPr>
              <a:spLocks noChangeAspect="1"/>
            </p:cNvSpPr>
            <p:nvPr/>
          </p:nvSpPr>
          <p:spPr>
            <a:xfrm>
              <a:off x="5113234" y="2188572"/>
              <a:ext cx="2098317" cy="274320"/>
            </a:xfrm>
            <a:prstGeom prst="roundRect">
              <a:avLst>
                <a:gd name="adj" fmla="val 7861"/>
              </a:avLst>
            </a:prstGeom>
            <a:solidFill>
              <a:srgbClr val="EBEBEB"/>
            </a:solidFill>
            <a:ln w="10795" cap="flat" cmpd="sng" algn="ctr">
              <a:noFill/>
              <a:prstDash val="solid"/>
            </a:ln>
            <a:effectLst/>
          </p:spPr>
          <p:txBody>
            <a:bodyPr rot="0" spcFirstLastPara="0" vert="horz" wrap="square" lIns="65910" tIns="65910" rIns="65910" bIns="6591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59096">
                <a:defRPr/>
              </a:pPr>
              <a:r>
                <a:rPr lang="en-US" sz="900">
                  <a:solidFill>
                    <a:srgbClr val="3C3C41"/>
                  </a:solidFill>
                  <a:latin typeface="Segoe UI"/>
                  <a:ea typeface="Microsoft YaHei" panose="020B0503020204020204" pitchFamily="34" charset="-122"/>
                  <a:cs typeface="Futura Medium" panose="020B0602020204020303" pitchFamily="34" charset="-79"/>
                </a:rPr>
                <a:t>vSphere and vCenter</a:t>
              </a:r>
            </a:p>
          </p:txBody>
        </p:sp>
        <p:sp>
          <p:nvSpPr>
            <p:cNvPr id="134" name="Rounded Rectangle 111">
              <a:extLst>
                <a:ext uri="{FF2B5EF4-FFF2-40B4-BE49-F238E27FC236}">
                  <a16:creationId xmlns:a16="http://schemas.microsoft.com/office/drawing/2014/main" id="{A68D1818-5559-4DD2-98B2-D9F497B75579}"/>
                </a:ext>
              </a:extLst>
            </p:cNvPr>
            <p:cNvSpPr>
              <a:spLocks noChangeAspect="1"/>
            </p:cNvSpPr>
            <p:nvPr/>
          </p:nvSpPr>
          <p:spPr>
            <a:xfrm>
              <a:off x="4415972" y="2670445"/>
              <a:ext cx="657006" cy="274320"/>
            </a:xfrm>
            <a:prstGeom prst="roundRect">
              <a:avLst>
                <a:gd name="adj" fmla="val 7861"/>
              </a:avLst>
            </a:prstGeom>
            <a:solidFill>
              <a:srgbClr val="EBEBEB"/>
            </a:solidFill>
            <a:ln w="10795" cap="flat" cmpd="sng" algn="ctr">
              <a:noFill/>
              <a:prstDash val="solid"/>
            </a:ln>
            <a:effectLst/>
          </p:spPr>
          <p:txBody>
            <a:bodyPr rot="0" spcFirstLastPara="0" vert="horz" wrap="square" lIns="65910" tIns="65910" rIns="65910" bIns="6591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59096">
                <a:defRPr/>
              </a:pPr>
              <a:r>
                <a:rPr lang="en-US" sz="900">
                  <a:solidFill>
                    <a:srgbClr val="3C3C41"/>
                  </a:solidFill>
                  <a:latin typeface="Segoe UI"/>
                  <a:ea typeface="Microsoft YaHei" panose="020B0503020204020204" pitchFamily="34" charset="-122"/>
                  <a:cs typeface="Futura Medium" panose="020B0602020204020303" pitchFamily="34" charset="-79"/>
                </a:rPr>
                <a:t>HCX</a:t>
              </a:r>
            </a:p>
          </p:txBody>
        </p:sp>
      </p:grpSp>
      <p:sp>
        <p:nvSpPr>
          <p:cNvPr id="135" name="Text Placeholder 5">
            <a:extLst>
              <a:ext uri="{FF2B5EF4-FFF2-40B4-BE49-F238E27FC236}">
                <a16:creationId xmlns:a16="http://schemas.microsoft.com/office/drawing/2014/main" id="{DD4D2046-287A-4B57-B548-23CD490A309D}"/>
              </a:ext>
            </a:extLst>
          </p:cNvPr>
          <p:cNvSpPr txBox="1">
            <a:spLocks/>
          </p:cNvSpPr>
          <p:nvPr/>
        </p:nvSpPr>
        <p:spPr>
          <a:xfrm>
            <a:off x="457670" y="1893508"/>
            <a:ext cx="20717932" cy="435342"/>
          </a:xfrm>
          <a:prstGeom prst="rect">
            <a:avLst/>
          </a:prstGeom>
        </p:spPr>
        <p:txBody>
          <a:bodyPr/>
          <a:lstStyle>
            <a:lvl1pPr marL="0" marR="0" indent="0" algn="l" defTabSz="685845" rtl="0" eaLnBrk="1" fontAlgn="auto" latinLnBrk="0" hangingPunct="1">
              <a:lnSpc>
                <a:spcPct val="100000"/>
              </a:lnSpc>
              <a:spcBef>
                <a:spcPts val="0"/>
              </a:spcBef>
              <a:spcAft>
                <a:spcPts val="0"/>
              </a:spcAft>
              <a:buClrTx/>
              <a:buSzPct val="90000"/>
              <a:buFont typeface="Wingdings" panose="05000000000000000000" pitchFamily="2" charset="2"/>
              <a:buNone/>
              <a:tabLst/>
              <a:defRPr sz="1765" kern="1200" spc="-37" baseline="0">
                <a:solidFill>
                  <a:srgbClr val="000000"/>
                </a:solidFill>
                <a:latin typeface="+mj-lt"/>
                <a:ea typeface="+mn-ea"/>
                <a:cs typeface="+mn-cs"/>
              </a:defRPr>
            </a:lvl1pPr>
            <a:lvl2pPr marL="0" marR="0" indent="0" algn="l" defTabSz="685845" rtl="0" eaLnBrk="1" fontAlgn="auto" latinLnBrk="0" hangingPunct="1">
              <a:lnSpc>
                <a:spcPct val="100000"/>
              </a:lnSpc>
              <a:spcBef>
                <a:spcPts val="0"/>
              </a:spcBef>
              <a:spcAft>
                <a:spcPts val="0"/>
              </a:spcAft>
              <a:buClrTx/>
              <a:buSzPct val="90000"/>
              <a:buFontTx/>
              <a:buNone/>
              <a:tabLst/>
              <a:defRPr sz="1471" kern="1200" spc="0" baseline="0">
                <a:solidFill>
                  <a:srgbClr val="000000"/>
                </a:solidFill>
                <a:latin typeface="+mn-lt"/>
                <a:ea typeface="+mn-ea"/>
                <a:cs typeface="+mn-cs"/>
              </a:defRPr>
            </a:lvl2pPr>
            <a:lvl3pPr marL="0" marR="0" indent="0" algn="l" defTabSz="685845" rtl="0" eaLnBrk="1" fontAlgn="auto" latinLnBrk="0" hangingPunct="1">
              <a:lnSpc>
                <a:spcPct val="100000"/>
              </a:lnSpc>
              <a:spcBef>
                <a:spcPts val="0"/>
              </a:spcBef>
              <a:spcAft>
                <a:spcPts val="0"/>
              </a:spcAft>
              <a:buClrTx/>
              <a:buSzPct val="90000"/>
              <a:buFont typeface="Wingdings" panose="05000000000000000000" pitchFamily="2" charset="2"/>
              <a:buNone/>
              <a:tabLst/>
              <a:defRPr sz="1029" kern="1200" spc="0" baseline="0">
                <a:solidFill>
                  <a:schemeClr val="tx2"/>
                </a:solidFill>
                <a:latin typeface="+mj-lt"/>
                <a:ea typeface="+mn-ea"/>
                <a:cs typeface="+mn-cs"/>
              </a:defRPr>
            </a:lvl3pPr>
            <a:lvl4pPr marL="0" marR="0" indent="0" algn="l" defTabSz="685845" rtl="0" eaLnBrk="1" fontAlgn="auto" latinLnBrk="0" hangingPunct="1">
              <a:lnSpc>
                <a:spcPct val="100000"/>
              </a:lnSpc>
              <a:spcBef>
                <a:spcPts val="0"/>
              </a:spcBef>
              <a:spcAft>
                <a:spcPts val="0"/>
              </a:spcAft>
              <a:buClrTx/>
              <a:buSzPct val="90000"/>
              <a:buFont typeface="Wingdings" panose="05000000000000000000" pitchFamily="2" charset="2"/>
              <a:buNone/>
              <a:tabLst/>
              <a:defRPr sz="1029" kern="1200" spc="0" baseline="0">
                <a:solidFill>
                  <a:srgbClr val="000000"/>
                </a:solidFill>
                <a:latin typeface="+mn-lt"/>
                <a:ea typeface="+mn-ea"/>
                <a:cs typeface="+mn-cs"/>
              </a:defRPr>
            </a:lvl4pPr>
            <a:lvl5pPr marL="0" marR="0" indent="0" algn="l" defTabSz="685845" rtl="0" eaLnBrk="1" fontAlgn="auto" latinLnBrk="0" hangingPunct="1">
              <a:lnSpc>
                <a:spcPct val="100000"/>
              </a:lnSpc>
              <a:spcBef>
                <a:spcPts val="0"/>
              </a:spcBef>
              <a:spcAft>
                <a:spcPts val="0"/>
              </a:spcAft>
              <a:buClrTx/>
              <a:buSzPct val="90000"/>
              <a:buFont typeface="Wingdings" panose="05000000000000000000" pitchFamily="2" charset="2"/>
              <a:buNone/>
              <a:tabLst/>
              <a:defRPr sz="735" b="1" kern="1200" spc="0" baseline="0">
                <a:solidFill>
                  <a:srgbClr val="000000"/>
                </a:solidFill>
                <a:latin typeface="+mn-lt"/>
                <a:ea typeface="+mn-ea"/>
                <a:cs typeface="+mn-cs"/>
              </a:defRPr>
            </a:lvl5pPr>
            <a:lvl6pPr marL="1714612" indent="0" algn="l" defTabSz="685845" rtl="0" eaLnBrk="1" latinLnBrk="0" hangingPunct="1">
              <a:spcBef>
                <a:spcPct val="20000"/>
              </a:spcBef>
              <a:buFont typeface="Arial" pitchFamily="34" charset="0"/>
              <a:buNone/>
              <a:defRPr sz="1471" kern="1200">
                <a:solidFill>
                  <a:schemeClr val="tx1"/>
                </a:solidFill>
                <a:latin typeface="+mn-lt"/>
                <a:ea typeface="+mn-ea"/>
                <a:cs typeface="+mn-cs"/>
              </a:defRPr>
            </a:lvl6pPr>
            <a:lvl7pPr marL="0" indent="0" algn="l" defTabSz="685845" rtl="0" eaLnBrk="1" latinLnBrk="0" hangingPunct="1">
              <a:lnSpc>
                <a:spcPct val="100000"/>
              </a:lnSpc>
              <a:spcBef>
                <a:spcPts val="0"/>
              </a:spcBef>
              <a:spcAft>
                <a:spcPts val="0"/>
              </a:spcAft>
              <a:buFont typeface="Arial" pitchFamily="34" charset="0"/>
              <a:buNone/>
              <a:defRPr sz="735" kern="1200">
                <a:solidFill>
                  <a:srgbClr val="000000"/>
                </a:solidFill>
                <a:latin typeface="+mn-lt"/>
                <a:ea typeface="+mn-ea"/>
                <a:cs typeface="+mn-cs"/>
              </a:defRPr>
            </a:lvl7pPr>
            <a:lvl8pPr marL="2571920"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843"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9pPr>
          </a:lstStyle>
          <a:p>
            <a:pPr lvl="1" defTabSz="514384">
              <a:defRPr/>
            </a:pPr>
            <a:endParaRPr lang="en-US" sz="1200">
              <a:latin typeface="Segoe UI Semibold"/>
            </a:endParaRPr>
          </a:p>
        </p:txBody>
      </p:sp>
      <p:sp>
        <p:nvSpPr>
          <p:cNvPr id="143" name="Text Placeholder 5">
            <a:extLst>
              <a:ext uri="{FF2B5EF4-FFF2-40B4-BE49-F238E27FC236}">
                <a16:creationId xmlns:a16="http://schemas.microsoft.com/office/drawing/2014/main" id="{4FAE216E-DF13-465F-803B-65DA7B9BEB2D}"/>
              </a:ext>
            </a:extLst>
          </p:cNvPr>
          <p:cNvSpPr txBox="1">
            <a:spLocks/>
          </p:cNvSpPr>
          <p:nvPr/>
        </p:nvSpPr>
        <p:spPr>
          <a:xfrm>
            <a:off x="291794" y="1016198"/>
            <a:ext cx="5561784" cy="3711939"/>
          </a:xfrm>
          <a:prstGeom prst="rect">
            <a:avLst/>
          </a:prstGeom>
        </p:spPr>
        <p:txBody>
          <a:bodyPr vert="horz" wrap="square" lIns="0" tIns="0" rIns="0" bIns="0" rtlCol="0">
            <a:noAutofit/>
          </a:bodyPr>
          <a:lstStyle>
            <a:lvl1pPr marL="0" marR="0" indent="0" algn="l" defTabSz="932742" rtl="0" eaLnBrk="1" fontAlgn="auto" latinLnBrk="0" hangingPunct="1">
              <a:lnSpc>
                <a:spcPct val="100000"/>
              </a:lnSpc>
              <a:spcBef>
                <a:spcPts val="600"/>
              </a:spcBef>
              <a:spcAft>
                <a:spcPts val="1200"/>
              </a:spcAft>
              <a:buClrTx/>
              <a:buSzPct val="90000"/>
              <a:buFont typeface="Wingdings" panose="05000000000000000000" pitchFamily="2" charset="2"/>
              <a:buNone/>
              <a:tabLst/>
              <a:defRPr sz="2000" kern="1200" spc="0" baseline="0">
                <a:solidFill>
                  <a:schemeClr val="tx2"/>
                </a:solidFill>
                <a:latin typeface="+mn-lt"/>
                <a:ea typeface="+mn-ea"/>
                <a:cs typeface="+mn-cs"/>
              </a:defRPr>
            </a:lvl1pPr>
            <a:lvl2pPr marL="0" marR="0" indent="0" algn="l" defTabSz="932742" rtl="0" eaLnBrk="1" fontAlgn="auto" latinLnBrk="0" hangingPunct="1">
              <a:lnSpc>
                <a:spcPct val="100000"/>
              </a:lnSpc>
              <a:spcBef>
                <a:spcPts val="600"/>
              </a:spcBef>
              <a:spcAft>
                <a:spcPts val="600"/>
              </a:spcAft>
              <a:buClrTx/>
              <a:buSzPct val="90000"/>
              <a:buFontTx/>
              <a:buNone/>
              <a:tabLst/>
              <a:defRPr sz="1400" b="1" kern="1200" spc="0" baseline="0">
                <a:solidFill>
                  <a:srgbClr val="000000"/>
                </a:solidFill>
                <a:latin typeface="+mn-lt"/>
                <a:ea typeface="+mn-ea"/>
                <a:cs typeface="+mn-cs"/>
              </a:defRPr>
            </a:lvl2pPr>
            <a:lvl3pPr marL="0" marR="0" indent="0" algn="l" defTabSz="932742" rtl="0" eaLnBrk="1" fontAlgn="auto" latinLnBrk="0" hangingPunct="1">
              <a:lnSpc>
                <a:spcPct val="100000"/>
              </a:lnSpc>
              <a:spcBef>
                <a:spcPts val="0"/>
              </a:spcBef>
              <a:spcAft>
                <a:spcPts val="600"/>
              </a:spcAft>
              <a:buClrTx/>
              <a:buSzPct val="90000"/>
              <a:buFont typeface="Arial" panose="020B0604020202020204" pitchFamily="34" charset="0"/>
              <a:buNone/>
              <a:tabLst/>
              <a:defRPr sz="1400" kern="1200" spc="0" baseline="0">
                <a:solidFill>
                  <a:schemeClr val="tx1"/>
                </a:solidFill>
                <a:latin typeface="+mn-lt"/>
                <a:ea typeface="+mn-ea"/>
                <a:cs typeface="+mn-cs"/>
              </a:defRPr>
            </a:lvl3pPr>
            <a:lvl4pPr marL="228600" marR="0" indent="-118872" algn="l" defTabSz="932742" rtl="0" eaLnBrk="1" fontAlgn="auto" latinLnBrk="0" hangingPunct="1">
              <a:lnSpc>
                <a:spcPct val="100000"/>
              </a:lnSpc>
              <a:spcBef>
                <a:spcPts val="0"/>
              </a:spcBef>
              <a:spcAft>
                <a:spcPts val="0"/>
              </a:spcAft>
              <a:buClrTx/>
              <a:buSzPct val="90000"/>
              <a:buFont typeface="Arial" panose="020B0604020202020204" pitchFamily="34" charset="0"/>
              <a:buChar char="•"/>
              <a:tabLst/>
              <a:defRPr sz="1400" kern="1200" spc="0" baseline="0">
                <a:solidFill>
                  <a:srgbClr val="000000"/>
                </a:solidFill>
                <a:latin typeface="+mn-lt"/>
                <a:ea typeface="+mn-ea"/>
                <a:cs typeface="+mn-cs"/>
              </a:defRPr>
            </a:lvl4pPr>
            <a:lvl5pPr marL="0" marR="0" indent="0" algn="l" defTabSz="932742" rtl="0" eaLnBrk="1" fontAlgn="auto" latinLnBrk="0" hangingPunct="1">
              <a:lnSpc>
                <a:spcPct val="100000"/>
              </a:lnSpc>
              <a:spcBef>
                <a:spcPts val="600"/>
              </a:spcBef>
              <a:spcAft>
                <a:spcPts val="0"/>
              </a:spcAft>
              <a:buClrTx/>
              <a:buSzPct val="90000"/>
              <a:buFont typeface="Wingdings" panose="05000000000000000000" pitchFamily="2" charset="2"/>
              <a:buNone/>
              <a:tabLst/>
              <a:defRPr sz="1400" b="0" kern="1200" spc="0" baseline="0">
                <a:solidFill>
                  <a:schemeClr val="tx1"/>
                </a:solidFill>
                <a:latin typeface="+mn-lt"/>
                <a:ea typeface="+mn-ea"/>
                <a:cs typeface="+mn-cs"/>
              </a:defRPr>
            </a:lvl5pPr>
            <a:lvl6pPr marL="2331854" indent="0" algn="l" defTabSz="932742" rtl="0" eaLnBrk="1" latinLnBrk="0" hangingPunct="1">
              <a:spcBef>
                <a:spcPct val="20000"/>
              </a:spcBef>
              <a:buFont typeface="Arial" pitchFamily="34" charset="0"/>
              <a:buNone/>
              <a:defRPr sz="2000" kern="1200">
                <a:solidFill>
                  <a:schemeClr val="tx1"/>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46" lvl="1" indent="-171446" defTabSz="685828">
              <a:spcBef>
                <a:spcPts val="441"/>
              </a:spcBef>
              <a:spcAft>
                <a:spcPts val="441"/>
              </a:spcAft>
              <a:buFont typeface="Arial" panose="020B0604020202020204" pitchFamily="34" charset="0"/>
              <a:buChar char="•"/>
              <a:defRPr/>
            </a:pPr>
            <a:r>
              <a:rPr lang="en-US" b="0" kern="900">
                <a:latin typeface="Segoe UI"/>
              </a:rPr>
              <a:t>Microsoft </a:t>
            </a:r>
            <a:r>
              <a:rPr lang="en-US" b="0" kern="900">
                <a:solidFill>
                  <a:srgbClr val="0078D3"/>
                </a:solidFill>
                <a:latin typeface="Segoe UI Semibold"/>
              </a:rPr>
              <a:t>first party Azure service</a:t>
            </a:r>
            <a:r>
              <a:rPr lang="en-US" b="0" kern="900">
                <a:latin typeface="Segoe UI"/>
              </a:rPr>
              <a:t>, cloud certified by VMware</a:t>
            </a:r>
          </a:p>
          <a:p>
            <a:pPr marL="171446" lvl="1" indent="-171446" defTabSz="685828">
              <a:spcBef>
                <a:spcPts val="441"/>
              </a:spcBef>
              <a:spcAft>
                <a:spcPts val="441"/>
              </a:spcAft>
              <a:buFont typeface="Arial" panose="020B0604020202020204" pitchFamily="34" charset="0"/>
              <a:buChar char="•"/>
              <a:defRPr/>
            </a:pPr>
            <a:r>
              <a:rPr lang="en-US" b="0" kern="900">
                <a:latin typeface="Segoe UI"/>
              </a:rPr>
              <a:t>Seamless </a:t>
            </a:r>
            <a:r>
              <a:rPr lang="en-US" b="0" kern="900">
                <a:solidFill>
                  <a:srgbClr val="0078D3"/>
                </a:solidFill>
                <a:latin typeface="Segoe UI Semibold"/>
              </a:rPr>
              <a:t>Azure experience</a:t>
            </a:r>
            <a:r>
              <a:rPr lang="en-US" b="0" kern="900">
                <a:latin typeface="Segoe UI"/>
              </a:rPr>
              <a:t>, native integration</a:t>
            </a:r>
          </a:p>
          <a:p>
            <a:pPr marL="171446" indent="-171446" defTabSz="699557">
              <a:spcBef>
                <a:spcPts val="450"/>
              </a:spcBef>
              <a:spcAft>
                <a:spcPts val="600"/>
              </a:spcAft>
              <a:buFont typeface="Arial" panose="020B0604020202020204" pitchFamily="34" charset="0"/>
              <a:buChar char="•"/>
              <a:defRPr/>
            </a:pPr>
            <a:r>
              <a:rPr lang="en-US" sz="1400" kern="900">
                <a:solidFill>
                  <a:srgbClr val="0078D3"/>
                </a:solidFill>
                <a:latin typeface="Segoe UI Semibold"/>
              </a:rPr>
              <a:t>Azure Hybrid Benefit</a:t>
            </a:r>
            <a:r>
              <a:rPr lang="en-US" sz="1400" kern="900">
                <a:solidFill>
                  <a:srgbClr val="000000"/>
                </a:solidFill>
                <a:latin typeface="Segoe UI Semibold"/>
              </a:rPr>
              <a:t> </a:t>
            </a:r>
            <a:r>
              <a:rPr lang="en-US" sz="1400" kern="900">
                <a:solidFill>
                  <a:srgbClr val="000000"/>
                </a:solidFill>
                <a:latin typeface="Segoe UI"/>
              </a:rPr>
              <a:t>for Windows and SQL server</a:t>
            </a:r>
          </a:p>
          <a:p>
            <a:pPr marL="171446" indent="-171446" defTabSz="699557">
              <a:spcBef>
                <a:spcPts val="450"/>
              </a:spcBef>
              <a:spcAft>
                <a:spcPts val="600"/>
              </a:spcAft>
              <a:buFont typeface="Arial" panose="020B0604020202020204" pitchFamily="34" charset="0"/>
              <a:buChar char="•"/>
              <a:defRPr/>
            </a:pPr>
            <a:r>
              <a:rPr lang="en-US" sz="1400" kern="900">
                <a:solidFill>
                  <a:srgbClr val="000000"/>
                </a:solidFill>
                <a:latin typeface="Segoe UI"/>
              </a:rPr>
              <a:t>Free </a:t>
            </a:r>
            <a:r>
              <a:rPr lang="en-US" sz="1400" kern="900">
                <a:solidFill>
                  <a:srgbClr val="0078D3"/>
                </a:solidFill>
                <a:latin typeface="Segoe UI Semibold"/>
              </a:rPr>
              <a:t>extend security updates </a:t>
            </a:r>
            <a:r>
              <a:rPr lang="en-US" sz="1400" kern="900">
                <a:solidFill>
                  <a:srgbClr val="000000"/>
                </a:solidFill>
                <a:latin typeface="Segoe UI"/>
              </a:rPr>
              <a:t>for Windows Server 2008</a:t>
            </a:r>
          </a:p>
          <a:p>
            <a:pPr marL="171446" lvl="1" indent="-171446" defTabSz="685828">
              <a:spcBef>
                <a:spcPts val="441"/>
              </a:spcBef>
              <a:spcAft>
                <a:spcPts val="441"/>
              </a:spcAft>
              <a:buFont typeface="Arial" panose="020B0604020202020204" pitchFamily="34" charset="0"/>
              <a:buChar char="•"/>
              <a:defRPr/>
            </a:pPr>
            <a:r>
              <a:rPr lang="en-US" b="0" kern="900">
                <a:solidFill>
                  <a:srgbClr val="0078D3"/>
                </a:solidFill>
                <a:latin typeface="Segoe UI Semibold"/>
              </a:rPr>
              <a:t>Single Point of Support</a:t>
            </a:r>
          </a:p>
          <a:p>
            <a:pPr marL="171446" lvl="1" indent="-171446" defTabSz="685828">
              <a:spcBef>
                <a:spcPts val="441"/>
              </a:spcBef>
              <a:spcAft>
                <a:spcPts val="441"/>
              </a:spcAft>
              <a:buFont typeface="Arial" panose="020B0604020202020204" pitchFamily="34" charset="0"/>
              <a:buChar char="•"/>
              <a:defRPr/>
            </a:pPr>
            <a:r>
              <a:rPr lang="en-US" b="0" kern="900">
                <a:latin typeface="Segoe UI"/>
              </a:rPr>
              <a:t>Latest </a:t>
            </a:r>
            <a:r>
              <a:rPr lang="en-US" b="0" kern="900">
                <a:solidFill>
                  <a:srgbClr val="0078D3"/>
                </a:solidFill>
                <a:latin typeface="Segoe UI Semibold"/>
              </a:rPr>
              <a:t>VMware technology updates</a:t>
            </a:r>
          </a:p>
          <a:p>
            <a:pPr marL="171446" lvl="1" indent="-171446" defTabSz="685828">
              <a:spcBef>
                <a:spcPts val="441"/>
              </a:spcBef>
              <a:spcAft>
                <a:spcPts val="441"/>
              </a:spcAft>
              <a:buFont typeface="Arial" panose="020B0604020202020204" pitchFamily="34" charset="0"/>
              <a:buChar char="•"/>
              <a:defRPr/>
            </a:pPr>
            <a:r>
              <a:rPr lang="en-US" b="0" kern="900">
                <a:solidFill>
                  <a:srgbClr val="0078D3"/>
                </a:solidFill>
                <a:latin typeface="Segoe UI Semibold"/>
              </a:rPr>
              <a:t>HCX Enterprise Edition </a:t>
            </a:r>
            <a:r>
              <a:rPr lang="en-US" b="0" kern="900">
                <a:latin typeface="Segoe UI"/>
              </a:rPr>
              <a:t>available</a:t>
            </a:r>
          </a:p>
          <a:p>
            <a:pPr marL="171446" lvl="1" indent="-171446" defTabSz="685828">
              <a:spcBef>
                <a:spcPts val="441"/>
              </a:spcBef>
              <a:spcAft>
                <a:spcPts val="441"/>
              </a:spcAft>
              <a:buFont typeface="Arial" panose="020B0604020202020204" pitchFamily="34" charset="0"/>
              <a:buChar char="•"/>
              <a:defRPr/>
            </a:pPr>
            <a:r>
              <a:rPr lang="en-US" b="0" kern="900">
                <a:latin typeface="Segoe UI"/>
              </a:rPr>
              <a:t>High performance </a:t>
            </a:r>
            <a:r>
              <a:rPr lang="en-US" b="0" kern="900">
                <a:solidFill>
                  <a:srgbClr val="0078D3"/>
                </a:solidFill>
                <a:latin typeface="Segoe UI Semibold"/>
              </a:rPr>
              <a:t>Dedicated hosts</a:t>
            </a:r>
          </a:p>
          <a:p>
            <a:pPr marL="171446" lvl="1" indent="-171446" defTabSz="685828">
              <a:spcBef>
                <a:spcPts val="441"/>
              </a:spcBef>
              <a:spcAft>
                <a:spcPts val="441"/>
              </a:spcAft>
              <a:buFont typeface="Arial" panose="020B0604020202020204" pitchFamily="34" charset="0"/>
              <a:buChar char="•"/>
              <a:defRPr/>
            </a:pPr>
            <a:r>
              <a:rPr lang="en-US" b="0" kern="900">
                <a:latin typeface="Segoe UI"/>
              </a:rPr>
              <a:t>Unified </a:t>
            </a:r>
            <a:r>
              <a:rPr lang="en-US" b="0" kern="900">
                <a:solidFill>
                  <a:srgbClr val="0078D3"/>
                </a:solidFill>
                <a:latin typeface="Segoe UI Semibold"/>
              </a:rPr>
              <a:t>licensing and consumption</a:t>
            </a:r>
          </a:p>
          <a:p>
            <a:pPr marL="171446" indent="-171446" defTabSz="699557">
              <a:spcBef>
                <a:spcPts val="450"/>
              </a:spcBef>
              <a:spcAft>
                <a:spcPts val="600"/>
              </a:spcAft>
              <a:buFont typeface="Arial" panose="020B0604020202020204" pitchFamily="34" charset="0"/>
              <a:buChar char="•"/>
              <a:defRPr/>
            </a:pPr>
            <a:r>
              <a:rPr lang="en-US" sz="1400" kern="900">
                <a:solidFill>
                  <a:srgbClr val="0078D3"/>
                </a:solidFill>
                <a:latin typeface="Segoe UI Semibold"/>
              </a:rPr>
              <a:t>Simplified NSX Interface</a:t>
            </a:r>
          </a:p>
          <a:p>
            <a:pPr lvl="1" defTabSz="685828">
              <a:spcBef>
                <a:spcPts val="441"/>
              </a:spcBef>
              <a:spcAft>
                <a:spcPts val="441"/>
              </a:spcAft>
              <a:defRPr/>
            </a:pPr>
            <a:endParaRPr lang="en-US" b="0" kern="900">
              <a:latin typeface="Segoe UI"/>
            </a:endParaRPr>
          </a:p>
          <a:p>
            <a:pPr lvl="1" defTabSz="685828">
              <a:spcBef>
                <a:spcPts val="441"/>
              </a:spcBef>
              <a:spcAft>
                <a:spcPts val="441"/>
              </a:spcAft>
              <a:defRPr/>
            </a:pPr>
            <a:endParaRPr lang="en-US" b="0" kern="900">
              <a:latin typeface="Segoe UI"/>
            </a:endParaRPr>
          </a:p>
        </p:txBody>
      </p:sp>
    </p:spTree>
    <p:extLst>
      <p:ext uri="{BB962C8B-B14F-4D97-AF65-F5344CB8AC3E}">
        <p14:creationId xmlns:p14="http://schemas.microsoft.com/office/powerpoint/2010/main" val="398055984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4982A-BD31-429D-B673-171BCC3706FD}"/>
              </a:ext>
            </a:extLst>
          </p:cNvPr>
          <p:cNvSpPr>
            <a:spLocks noGrp="1"/>
          </p:cNvSpPr>
          <p:nvPr>
            <p:ph type="title"/>
          </p:nvPr>
        </p:nvSpPr>
        <p:spPr/>
        <p:txBody>
          <a:bodyPr/>
          <a:lstStyle/>
          <a:p>
            <a:r>
              <a:rPr lang="en-US" sz="2400"/>
              <a:t>Azure VMware Solution – Run VMware natively on Azure</a:t>
            </a:r>
          </a:p>
        </p:txBody>
      </p:sp>
      <p:sp>
        <p:nvSpPr>
          <p:cNvPr id="27" name="Freeform 13" title="Icon of a cloud">
            <a:extLst>
              <a:ext uri="{FF2B5EF4-FFF2-40B4-BE49-F238E27FC236}">
                <a16:creationId xmlns:a16="http://schemas.microsoft.com/office/drawing/2014/main" id="{2C22B363-5683-435C-BF3A-025F7377AF9D}"/>
              </a:ext>
            </a:extLst>
          </p:cNvPr>
          <p:cNvSpPr>
            <a:spLocks noChangeAspect="1"/>
          </p:cNvSpPr>
          <p:nvPr/>
        </p:nvSpPr>
        <p:spPr bwMode="auto">
          <a:xfrm>
            <a:off x="2792902" y="1154059"/>
            <a:ext cx="5841842" cy="3368196"/>
          </a:xfrm>
          <a:custGeom>
            <a:avLst/>
            <a:gdLst>
              <a:gd name="T0" fmla="*/ 384 w 771"/>
              <a:gd name="T1" fmla="*/ 0 h 422"/>
              <a:gd name="T2" fmla="*/ 549 w 771"/>
              <a:gd name="T3" fmla="*/ 110 h 422"/>
              <a:gd name="T4" fmla="*/ 551 w 771"/>
              <a:gd name="T5" fmla="*/ 115 h 422"/>
              <a:gd name="T6" fmla="*/ 565 w 771"/>
              <a:gd name="T7" fmla="*/ 110 h 422"/>
              <a:gd name="T8" fmla="*/ 612 w 771"/>
              <a:gd name="T9" fmla="*/ 103 h 422"/>
              <a:gd name="T10" fmla="*/ 771 w 771"/>
              <a:gd name="T11" fmla="*/ 262 h 422"/>
              <a:gd name="T12" fmla="*/ 628 w 771"/>
              <a:gd name="T13" fmla="*/ 420 h 422"/>
              <a:gd name="T14" fmla="*/ 616 w 771"/>
              <a:gd name="T15" fmla="*/ 421 h 422"/>
              <a:gd name="T16" fmla="*/ 610 w 771"/>
              <a:gd name="T17" fmla="*/ 421 h 422"/>
              <a:gd name="T18" fmla="*/ 98 w 771"/>
              <a:gd name="T19" fmla="*/ 421 h 422"/>
              <a:gd name="T20" fmla="*/ 91 w 771"/>
              <a:gd name="T21" fmla="*/ 422 h 422"/>
              <a:gd name="T22" fmla="*/ 74 w 771"/>
              <a:gd name="T23" fmla="*/ 419 h 422"/>
              <a:gd name="T24" fmla="*/ 12 w 771"/>
              <a:gd name="T25" fmla="*/ 312 h 422"/>
              <a:gd name="T26" fmla="*/ 101 w 771"/>
              <a:gd name="T27" fmla="*/ 247 h 422"/>
              <a:gd name="T28" fmla="*/ 108 w 771"/>
              <a:gd name="T29" fmla="*/ 249 h 422"/>
              <a:gd name="T30" fmla="*/ 106 w 771"/>
              <a:gd name="T31" fmla="*/ 238 h 422"/>
              <a:gd name="T32" fmla="*/ 119 w 771"/>
              <a:gd name="T33" fmla="*/ 179 h 422"/>
              <a:gd name="T34" fmla="*/ 201 w 771"/>
              <a:gd name="T35" fmla="*/ 128 h 422"/>
              <a:gd name="T36" fmla="*/ 213 w 771"/>
              <a:gd name="T37" fmla="*/ 128 h 422"/>
              <a:gd name="T38" fmla="*/ 213 w 771"/>
              <a:gd name="T39" fmla="*/ 127 h 422"/>
              <a:gd name="T40" fmla="*/ 384 w 771"/>
              <a:gd name="T4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1" h="422">
                <a:moveTo>
                  <a:pt x="384" y="0"/>
                </a:moveTo>
                <a:cubicBezTo>
                  <a:pt x="458" y="0"/>
                  <a:pt x="522" y="46"/>
                  <a:pt x="549" y="110"/>
                </a:cubicBezTo>
                <a:cubicBezTo>
                  <a:pt x="551" y="115"/>
                  <a:pt x="551" y="115"/>
                  <a:pt x="551" y="115"/>
                </a:cubicBezTo>
                <a:cubicBezTo>
                  <a:pt x="565" y="110"/>
                  <a:pt x="565" y="110"/>
                  <a:pt x="565" y="110"/>
                </a:cubicBezTo>
                <a:cubicBezTo>
                  <a:pt x="580" y="105"/>
                  <a:pt x="596" y="103"/>
                  <a:pt x="612" y="103"/>
                </a:cubicBezTo>
                <a:cubicBezTo>
                  <a:pt x="700" y="103"/>
                  <a:pt x="771" y="174"/>
                  <a:pt x="771" y="262"/>
                </a:cubicBezTo>
                <a:cubicBezTo>
                  <a:pt x="771" y="344"/>
                  <a:pt x="708" y="412"/>
                  <a:pt x="628" y="420"/>
                </a:cubicBezTo>
                <a:cubicBezTo>
                  <a:pt x="616" y="421"/>
                  <a:pt x="616" y="421"/>
                  <a:pt x="616" y="421"/>
                </a:cubicBezTo>
                <a:cubicBezTo>
                  <a:pt x="610" y="421"/>
                  <a:pt x="610" y="421"/>
                  <a:pt x="610" y="421"/>
                </a:cubicBezTo>
                <a:cubicBezTo>
                  <a:pt x="98" y="421"/>
                  <a:pt x="98" y="421"/>
                  <a:pt x="98" y="421"/>
                </a:cubicBezTo>
                <a:cubicBezTo>
                  <a:pt x="91" y="422"/>
                  <a:pt x="91" y="422"/>
                  <a:pt x="91" y="422"/>
                </a:cubicBezTo>
                <a:cubicBezTo>
                  <a:pt x="85" y="421"/>
                  <a:pt x="79" y="420"/>
                  <a:pt x="74" y="419"/>
                </a:cubicBezTo>
                <a:cubicBezTo>
                  <a:pt x="27" y="406"/>
                  <a:pt x="0" y="359"/>
                  <a:pt x="12" y="312"/>
                </a:cubicBezTo>
                <a:cubicBezTo>
                  <a:pt x="23" y="271"/>
                  <a:pt x="61" y="245"/>
                  <a:pt x="101" y="247"/>
                </a:cubicBezTo>
                <a:cubicBezTo>
                  <a:pt x="108" y="249"/>
                  <a:pt x="108" y="249"/>
                  <a:pt x="108" y="249"/>
                </a:cubicBezTo>
                <a:cubicBezTo>
                  <a:pt x="106" y="238"/>
                  <a:pt x="106" y="238"/>
                  <a:pt x="106" y="238"/>
                </a:cubicBezTo>
                <a:cubicBezTo>
                  <a:pt x="105" y="218"/>
                  <a:pt x="109" y="198"/>
                  <a:pt x="119" y="179"/>
                </a:cubicBezTo>
                <a:cubicBezTo>
                  <a:pt x="137" y="148"/>
                  <a:pt x="168" y="130"/>
                  <a:pt x="201" y="128"/>
                </a:cubicBezTo>
                <a:cubicBezTo>
                  <a:pt x="213" y="128"/>
                  <a:pt x="213" y="128"/>
                  <a:pt x="213" y="128"/>
                </a:cubicBezTo>
                <a:cubicBezTo>
                  <a:pt x="213" y="127"/>
                  <a:pt x="213" y="127"/>
                  <a:pt x="213" y="127"/>
                </a:cubicBezTo>
                <a:cubicBezTo>
                  <a:pt x="236" y="53"/>
                  <a:pt x="304" y="0"/>
                  <a:pt x="384" y="0"/>
                </a:cubicBezTo>
                <a:close/>
              </a:path>
            </a:pathLst>
          </a:custGeom>
          <a:solidFill>
            <a:schemeClr val="bg1"/>
          </a:solidFill>
          <a:ln w="10795" cap="flat" cmpd="sng" algn="ctr">
            <a:noFill/>
            <a:prstDash val="solid"/>
          </a:ln>
          <a:effectLst>
            <a:outerShdw blurRad="254000" dist="50800" dir="270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342852" tIns="34967" rIns="205711" bIns="34967" numCol="1" rtlCol="0" anchor="b" anchorCtr="0" compatLnSpc="1">
            <a:prstTxWarp prst="textNoShape">
              <a:avLst/>
            </a:prstTxWarp>
          </a:bodyPr>
          <a:lstStyle/>
          <a:p>
            <a:pPr marL="137144" indent="-342860" defTabSz="685697">
              <a:spcAft>
                <a:spcPts val="450"/>
              </a:spcAft>
              <a:defRPr/>
            </a:pPr>
            <a:endParaRPr lang="en-US" sz="2400" spc="-38">
              <a:solidFill>
                <a:srgbClr val="0877D4"/>
              </a:solidFill>
              <a:latin typeface="Segoe UI Semibold"/>
            </a:endParaRPr>
          </a:p>
        </p:txBody>
      </p:sp>
      <p:sp>
        <p:nvSpPr>
          <p:cNvPr id="29" name="Rounded Rectangle 111">
            <a:extLst>
              <a:ext uri="{FF2B5EF4-FFF2-40B4-BE49-F238E27FC236}">
                <a16:creationId xmlns:a16="http://schemas.microsoft.com/office/drawing/2014/main" id="{23A32696-F9AA-40B5-9870-4ADFAC4E1F62}"/>
              </a:ext>
            </a:extLst>
          </p:cNvPr>
          <p:cNvSpPr/>
          <p:nvPr/>
        </p:nvSpPr>
        <p:spPr>
          <a:xfrm>
            <a:off x="3358223" y="3973478"/>
            <a:ext cx="1681059" cy="352335"/>
          </a:xfrm>
          <a:prstGeom prst="roundRect">
            <a:avLst>
              <a:gd name="adj" fmla="val 6119"/>
            </a:avLst>
          </a:prstGeom>
          <a:solidFill>
            <a:schemeClr val="accent2">
              <a:lumMod val="60000"/>
              <a:lumOff val="40000"/>
              <a:alpha val="90000"/>
            </a:schemeClr>
          </a:solidFill>
          <a:ln w="10795" cap="flat" cmpd="sng" algn="ctr">
            <a:noFill/>
            <a:prstDash val="solid"/>
          </a:ln>
          <a:effectLst/>
        </p:spPr>
        <p:txBody>
          <a:bodyPr rot="0" spcFirstLastPara="0" vert="horz" wrap="square" lIns="68570" tIns="68570" rIns="68570" bIns="6857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722">
              <a:buClr>
                <a:srgbClr val="000000"/>
              </a:buClr>
              <a:defRPr/>
            </a:pPr>
            <a:r>
              <a:rPr lang="en-US" sz="809" b="1" err="1">
                <a:solidFill>
                  <a:srgbClr val="FFFFFF"/>
                </a:solidFill>
                <a:latin typeface="Segoe UI"/>
                <a:ea typeface="Microsoft YaHei" panose="020B0503020204020204" pitchFamily="34" charset="-122"/>
                <a:cs typeface="Futura Medium" panose="020B0602020204020303" pitchFamily="34" charset="-79"/>
                <a:sym typeface="Arial"/>
              </a:rPr>
              <a:t>VNet</a:t>
            </a:r>
            <a:r>
              <a:rPr lang="en-US" sz="809">
                <a:solidFill>
                  <a:srgbClr val="FFFFFF"/>
                </a:solidFill>
                <a:latin typeface="Segoe UI"/>
                <a:ea typeface="Microsoft YaHei" panose="020B0503020204020204" pitchFamily="34" charset="-122"/>
                <a:cs typeface="Futura Medium" panose="020B0602020204020303" pitchFamily="34" charset="-79"/>
                <a:sym typeface="Arial"/>
              </a:rPr>
              <a:t>.</a:t>
            </a:r>
          </a:p>
        </p:txBody>
      </p:sp>
      <p:sp>
        <p:nvSpPr>
          <p:cNvPr id="33" name="TextBox 32">
            <a:extLst>
              <a:ext uri="{FF2B5EF4-FFF2-40B4-BE49-F238E27FC236}">
                <a16:creationId xmlns:a16="http://schemas.microsoft.com/office/drawing/2014/main" id="{456110D7-1581-4BCA-98E0-D4BEC1258B73}"/>
              </a:ext>
            </a:extLst>
          </p:cNvPr>
          <p:cNvSpPr txBox="1"/>
          <p:nvPr/>
        </p:nvSpPr>
        <p:spPr>
          <a:xfrm>
            <a:off x="592813" y="1833228"/>
            <a:ext cx="2829608" cy="228120"/>
          </a:xfrm>
          <a:prstGeom prst="rect">
            <a:avLst/>
          </a:prstGeom>
          <a:noFill/>
        </p:spPr>
        <p:txBody>
          <a:bodyPr wrap="square" lIns="0" tIns="0" rIns="0" bIns="0" rtlCol="0">
            <a:noAutofit/>
          </a:bodyPr>
          <a:lstStyle/>
          <a:p>
            <a:pPr defTabSz="685722">
              <a:lnSpc>
                <a:spcPct val="90000"/>
              </a:lnSpc>
              <a:spcAft>
                <a:spcPts val="441"/>
              </a:spcAft>
              <a:defRPr/>
            </a:pPr>
            <a:r>
              <a:rPr lang="en-US" sz="1471">
                <a:solidFill>
                  <a:srgbClr val="000000"/>
                </a:solidFill>
                <a:latin typeface="Segoe UI Semibold"/>
              </a:rPr>
              <a:t>On Premises Datacenter</a:t>
            </a:r>
          </a:p>
        </p:txBody>
      </p:sp>
      <p:sp>
        <p:nvSpPr>
          <p:cNvPr id="35" name="TextBox 34">
            <a:extLst>
              <a:ext uri="{FF2B5EF4-FFF2-40B4-BE49-F238E27FC236}">
                <a16:creationId xmlns:a16="http://schemas.microsoft.com/office/drawing/2014/main" id="{C9C02363-45D0-42CE-9656-A34C73494CAA}"/>
              </a:ext>
            </a:extLst>
          </p:cNvPr>
          <p:cNvSpPr txBox="1"/>
          <p:nvPr/>
        </p:nvSpPr>
        <p:spPr>
          <a:xfrm>
            <a:off x="6883131" y="1391746"/>
            <a:ext cx="2153650" cy="203710"/>
          </a:xfrm>
          <a:prstGeom prst="rect">
            <a:avLst/>
          </a:prstGeom>
          <a:noFill/>
        </p:spPr>
        <p:txBody>
          <a:bodyPr wrap="square" lIns="0" tIns="0" rIns="0" bIns="0" rtlCol="0">
            <a:spAutoFit/>
          </a:bodyPr>
          <a:lstStyle/>
          <a:p>
            <a:pPr algn="ctr" defTabSz="685722">
              <a:lnSpc>
                <a:spcPct val="90000"/>
              </a:lnSpc>
              <a:spcAft>
                <a:spcPts val="441"/>
              </a:spcAft>
              <a:defRPr/>
            </a:pPr>
            <a:r>
              <a:rPr lang="en-US" sz="1471">
                <a:solidFill>
                  <a:srgbClr val="0078D3"/>
                </a:solidFill>
                <a:latin typeface="Segoe UI Semibold"/>
              </a:rPr>
              <a:t>Microsoft Azure</a:t>
            </a:r>
          </a:p>
        </p:txBody>
      </p:sp>
      <p:sp>
        <p:nvSpPr>
          <p:cNvPr id="36" name="Rounded Rectangle 111">
            <a:extLst>
              <a:ext uri="{FF2B5EF4-FFF2-40B4-BE49-F238E27FC236}">
                <a16:creationId xmlns:a16="http://schemas.microsoft.com/office/drawing/2014/main" id="{C651D67E-B71C-44BA-8B5A-D1CD384A9229}"/>
              </a:ext>
            </a:extLst>
          </p:cNvPr>
          <p:cNvSpPr/>
          <p:nvPr/>
        </p:nvSpPr>
        <p:spPr>
          <a:xfrm>
            <a:off x="3365121" y="1875321"/>
            <a:ext cx="1660072" cy="1681858"/>
          </a:xfrm>
          <a:prstGeom prst="roundRect">
            <a:avLst>
              <a:gd name="adj" fmla="val 6119"/>
            </a:avLst>
          </a:prstGeom>
          <a:solidFill>
            <a:srgbClr val="0078D3">
              <a:alpha val="90000"/>
            </a:srgbClr>
          </a:solidFill>
          <a:ln w="10795" cap="flat" cmpd="sng" algn="ctr">
            <a:noFill/>
            <a:prstDash val="solid"/>
          </a:ln>
          <a:effectLst/>
        </p:spPr>
        <p:txBody>
          <a:bodyPr rot="0" spcFirstLastPara="0" vert="horz" wrap="square" lIns="68570" tIns="68570" rIns="68570" bIns="6857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722">
              <a:buClr>
                <a:srgbClr val="000000"/>
              </a:buClr>
              <a:defRPr/>
            </a:pPr>
            <a:r>
              <a:rPr lang="en-US" sz="809" b="1">
                <a:solidFill>
                  <a:srgbClr val="FFFFFF"/>
                </a:solidFill>
                <a:latin typeface="Segoe UI"/>
                <a:ea typeface="Microsoft YaHei" panose="020B0503020204020204" pitchFamily="34" charset="-122"/>
                <a:cs typeface="Futura Medium" panose="020B0602020204020303" pitchFamily="34" charset="-79"/>
                <a:sym typeface="Arial"/>
              </a:rPr>
              <a:t>Azure Private Cloud Infra</a:t>
            </a:r>
            <a:endParaRPr lang="en-US" sz="809">
              <a:solidFill>
                <a:srgbClr val="FFFFFF"/>
              </a:solidFill>
              <a:latin typeface="Segoe UI"/>
              <a:ea typeface="Microsoft YaHei" panose="020B0503020204020204" pitchFamily="34" charset="-122"/>
              <a:cs typeface="Futura Medium" panose="020B0602020204020303" pitchFamily="34" charset="-79"/>
              <a:sym typeface="Arial"/>
            </a:endParaRPr>
          </a:p>
        </p:txBody>
      </p:sp>
      <p:sp>
        <p:nvSpPr>
          <p:cNvPr id="37" name="Rounded Rectangle 111">
            <a:extLst>
              <a:ext uri="{FF2B5EF4-FFF2-40B4-BE49-F238E27FC236}">
                <a16:creationId xmlns:a16="http://schemas.microsoft.com/office/drawing/2014/main" id="{FB25ACF2-8887-4FC5-80A5-375F8B882418}"/>
              </a:ext>
            </a:extLst>
          </p:cNvPr>
          <p:cNvSpPr/>
          <p:nvPr/>
        </p:nvSpPr>
        <p:spPr>
          <a:xfrm>
            <a:off x="5121681" y="1875321"/>
            <a:ext cx="1769777" cy="2456089"/>
          </a:xfrm>
          <a:prstGeom prst="roundRect">
            <a:avLst>
              <a:gd name="adj" fmla="val 6119"/>
            </a:avLst>
          </a:prstGeom>
          <a:solidFill>
            <a:schemeClr val="bg1"/>
          </a:solidFill>
          <a:ln w="10795" cap="flat" cmpd="sng" algn="ctr">
            <a:solidFill>
              <a:schemeClr val="accent4"/>
            </a:solidFill>
            <a:prstDash val="solid"/>
          </a:ln>
          <a:effectLst/>
        </p:spPr>
        <p:txBody>
          <a:bodyPr rot="0" spcFirstLastPara="0" vert="horz" wrap="square" lIns="67222" tIns="0" rIns="67222" bIns="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72213">
              <a:buClr>
                <a:srgbClr val="000000"/>
              </a:buClr>
              <a:defRPr/>
            </a:pPr>
            <a:r>
              <a:rPr lang="en-US" sz="809" b="1">
                <a:solidFill>
                  <a:srgbClr val="000000"/>
                </a:solidFill>
                <a:latin typeface="Segoe UI"/>
                <a:ea typeface="Microsoft YaHei" panose="020B0503020204020204" pitchFamily="34" charset="-122"/>
                <a:cs typeface="Futura Medium" panose="020B0602020204020303" pitchFamily="34" charset="-79"/>
                <a:sym typeface="Arial"/>
              </a:rPr>
              <a:t>Azure Services (e.g.)</a:t>
            </a:r>
          </a:p>
        </p:txBody>
      </p:sp>
      <p:sp>
        <p:nvSpPr>
          <p:cNvPr id="38" name="Rounded Rectangle 105">
            <a:extLst>
              <a:ext uri="{FF2B5EF4-FFF2-40B4-BE49-F238E27FC236}">
                <a16:creationId xmlns:a16="http://schemas.microsoft.com/office/drawing/2014/main" id="{391EB241-520F-4792-81C1-0516DE3B0602}"/>
              </a:ext>
            </a:extLst>
          </p:cNvPr>
          <p:cNvSpPr/>
          <p:nvPr/>
        </p:nvSpPr>
        <p:spPr>
          <a:xfrm>
            <a:off x="3462528" y="2165084"/>
            <a:ext cx="1572222" cy="1154220"/>
          </a:xfrm>
          <a:prstGeom prst="roundRect">
            <a:avLst>
              <a:gd name="adj" fmla="val 2950"/>
            </a:avLst>
          </a:prstGeom>
          <a:solidFill>
            <a:schemeClr val="bg1"/>
          </a:solidFill>
          <a:ln w="28575" cap="flat" cmpd="sng" algn="ctr">
            <a:solidFill>
              <a:srgbClr val="107C10"/>
            </a:solidFill>
            <a:prstDash val="sysDash"/>
          </a:ln>
          <a:effectLst/>
        </p:spPr>
        <p:txBody>
          <a:bodyPr rot="0" spcFirstLastPara="0" vert="horz" wrap="square" lIns="65910" tIns="65910" rIns="65910" bIns="6591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59096">
              <a:defRPr/>
            </a:pPr>
            <a:endParaRPr lang="en-US" sz="809">
              <a:solidFill>
                <a:srgbClr val="3C3C41"/>
              </a:solidFill>
              <a:latin typeface="Segoe UI Semibold"/>
              <a:ea typeface="Microsoft YaHei" panose="020B0503020204020204" pitchFamily="34" charset="-122"/>
              <a:cs typeface="Futura Medium" panose="020B0602020204020303" pitchFamily="34" charset="-79"/>
            </a:endParaRPr>
          </a:p>
        </p:txBody>
      </p:sp>
      <p:sp>
        <p:nvSpPr>
          <p:cNvPr id="39" name="Rounded Rectangle 111">
            <a:extLst>
              <a:ext uri="{FF2B5EF4-FFF2-40B4-BE49-F238E27FC236}">
                <a16:creationId xmlns:a16="http://schemas.microsoft.com/office/drawing/2014/main" id="{F31DD8A0-20CB-4B51-9D84-A0B1BD0D7037}"/>
              </a:ext>
            </a:extLst>
          </p:cNvPr>
          <p:cNvSpPr/>
          <p:nvPr/>
        </p:nvSpPr>
        <p:spPr>
          <a:xfrm>
            <a:off x="3537614" y="3002588"/>
            <a:ext cx="672319" cy="182880"/>
          </a:xfrm>
          <a:prstGeom prst="roundRect">
            <a:avLst>
              <a:gd name="adj" fmla="val 7861"/>
            </a:avLst>
          </a:prstGeom>
          <a:solidFill>
            <a:srgbClr val="EBEBEB"/>
          </a:solidFill>
          <a:ln w="10795" cap="flat" cmpd="sng" algn="ctr">
            <a:noFill/>
            <a:prstDash val="solid"/>
          </a:ln>
          <a:effectLst/>
        </p:spPr>
        <p:txBody>
          <a:bodyPr rot="0" spcFirstLastPara="0" vert="horz" wrap="square" lIns="65910" tIns="65910" rIns="65910" bIns="6591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59096">
              <a:defRPr/>
            </a:pPr>
            <a:r>
              <a:rPr lang="en-US" sz="809">
                <a:solidFill>
                  <a:srgbClr val="3C3C41"/>
                </a:solidFill>
                <a:latin typeface="Segoe UI"/>
                <a:ea typeface="Microsoft YaHei" panose="020B0503020204020204" pitchFamily="34" charset="-122"/>
                <a:cs typeface="Futura Medium" panose="020B0602020204020303" pitchFamily="34" charset="-79"/>
              </a:rPr>
              <a:t>HCX</a:t>
            </a:r>
          </a:p>
        </p:txBody>
      </p:sp>
      <p:sp>
        <p:nvSpPr>
          <p:cNvPr id="40" name="Rounded Rectangle 111">
            <a:extLst>
              <a:ext uri="{FF2B5EF4-FFF2-40B4-BE49-F238E27FC236}">
                <a16:creationId xmlns:a16="http://schemas.microsoft.com/office/drawing/2014/main" id="{DD4F8FD5-25AA-4D67-B0BE-668D5C0AFC72}"/>
              </a:ext>
            </a:extLst>
          </p:cNvPr>
          <p:cNvSpPr/>
          <p:nvPr/>
        </p:nvSpPr>
        <p:spPr>
          <a:xfrm>
            <a:off x="4264983" y="2505503"/>
            <a:ext cx="672319" cy="182880"/>
          </a:xfrm>
          <a:prstGeom prst="roundRect">
            <a:avLst>
              <a:gd name="adj" fmla="val 7861"/>
            </a:avLst>
          </a:prstGeom>
          <a:solidFill>
            <a:srgbClr val="EBEBEB"/>
          </a:solidFill>
          <a:ln w="10795" cap="flat" cmpd="sng" algn="ctr">
            <a:noFill/>
            <a:prstDash val="solid"/>
          </a:ln>
          <a:effectLst/>
        </p:spPr>
        <p:txBody>
          <a:bodyPr rot="0" spcFirstLastPara="0" vert="horz" wrap="square" lIns="65910" tIns="65910" rIns="65910" bIns="6591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59096">
              <a:defRPr/>
            </a:pPr>
            <a:r>
              <a:rPr lang="en-US" sz="809" err="1">
                <a:solidFill>
                  <a:srgbClr val="3C3C41"/>
                </a:solidFill>
                <a:latin typeface="Segoe UI"/>
                <a:ea typeface="Microsoft YaHei" panose="020B0503020204020204" pitchFamily="34" charset="-122"/>
                <a:cs typeface="Futura Medium" panose="020B0602020204020303" pitchFamily="34" charset="-79"/>
              </a:rPr>
              <a:t>vSAN</a:t>
            </a:r>
            <a:endParaRPr lang="en-US" sz="809">
              <a:solidFill>
                <a:srgbClr val="3C3C41"/>
              </a:solidFill>
              <a:latin typeface="Segoe UI"/>
              <a:ea typeface="Microsoft YaHei" panose="020B0503020204020204" pitchFamily="34" charset="-122"/>
              <a:cs typeface="Futura Medium" panose="020B0602020204020303" pitchFamily="34" charset="-79"/>
            </a:endParaRPr>
          </a:p>
        </p:txBody>
      </p:sp>
      <p:sp>
        <p:nvSpPr>
          <p:cNvPr id="41" name="Rounded Rectangle 111">
            <a:extLst>
              <a:ext uri="{FF2B5EF4-FFF2-40B4-BE49-F238E27FC236}">
                <a16:creationId xmlns:a16="http://schemas.microsoft.com/office/drawing/2014/main" id="{A88BCC24-1892-4DA5-93F6-C810E66ECCC2}"/>
              </a:ext>
            </a:extLst>
          </p:cNvPr>
          <p:cNvSpPr/>
          <p:nvPr/>
        </p:nvSpPr>
        <p:spPr>
          <a:xfrm>
            <a:off x="4278160" y="3009261"/>
            <a:ext cx="672319" cy="182880"/>
          </a:xfrm>
          <a:prstGeom prst="roundRect">
            <a:avLst>
              <a:gd name="adj" fmla="val 7861"/>
            </a:avLst>
          </a:prstGeom>
          <a:solidFill>
            <a:srgbClr val="EBEBEB"/>
          </a:solidFill>
          <a:ln w="10795" cap="flat" cmpd="sng" algn="ctr">
            <a:noFill/>
            <a:prstDash val="solid"/>
          </a:ln>
          <a:effectLst/>
        </p:spPr>
        <p:txBody>
          <a:bodyPr rot="0" spcFirstLastPara="0" vert="horz" wrap="square" lIns="65910" tIns="65910" rIns="65910" bIns="6591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59096">
              <a:defRPr/>
            </a:pPr>
            <a:r>
              <a:rPr lang="en-US" sz="809">
                <a:solidFill>
                  <a:srgbClr val="3C3C41"/>
                </a:solidFill>
                <a:latin typeface="Segoe UI"/>
                <a:ea typeface="Microsoft YaHei" panose="020B0503020204020204" pitchFamily="34" charset="-122"/>
                <a:cs typeface="Futura Medium" panose="020B0602020204020303" pitchFamily="34" charset="-79"/>
              </a:rPr>
              <a:t>Compute</a:t>
            </a:r>
          </a:p>
        </p:txBody>
      </p:sp>
      <p:sp>
        <p:nvSpPr>
          <p:cNvPr id="42" name="Rounded Rectangle 111">
            <a:extLst>
              <a:ext uri="{FF2B5EF4-FFF2-40B4-BE49-F238E27FC236}">
                <a16:creationId xmlns:a16="http://schemas.microsoft.com/office/drawing/2014/main" id="{B912D998-43B6-42E4-BA98-3EB75F75A8B7}"/>
              </a:ext>
            </a:extLst>
          </p:cNvPr>
          <p:cNvSpPr/>
          <p:nvPr/>
        </p:nvSpPr>
        <p:spPr>
          <a:xfrm>
            <a:off x="3544713" y="2511474"/>
            <a:ext cx="672319" cy="182880"/>
          </a:xfrm>
          <a:prstGeom prst="roundRect">
            <a:avLst>
              <a:gd name="adj" fmla="val 7861"/>
            </a:avLst>
          </a:prstGeom>
          <a:solidFill>
            <a:srgbClr val="EBEBEB"/>
          </a:solidFill>
          <a:ln w="10795" cap="flat" cmpd="sng" algn="ctr">
            <a:noFill/>
            <a:prstDash val="solid"/>
          </a:ln>
          <a:effectLst/>
        </p:spPr>
        <p:txBody>
          <a:bodyPr rot="0" spcFirstLastPara="0" vert="horz" wrap="square" lIns="65910" tIns="65910" rIns="65910" bIns="6591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59096">
              <a:defRPr/>
            </a:pPr>
            <a:r>
              <a:rPr lang="en-US" sz="809">
                <a:solidFill>
                  <a:srgbClr val="3C3C41"/>
                </a:solidFill>
                <a:latin typeface="Segoe UI"/>
                <a:ea typeface="Microsoft YaHei" panose="020B0503020204020204" pitchFamily="34" charset="-122"/>
                <a:cs typeface="Futura Medium" panose="020B0602020204020303" pitchFamily="34" charset="-79"/>
              </a:rPr>
              <a:t>vCenter</a:t>
            </a:r>
          </a:p>
        </p:txBody>
      </p:sp>
      <p:sp>
        <p:nvSpPr>
          <p:cNvPr id="43" name="Rectangle 42">
            <a:extLst>
              <a:ext uri="{FF2B5EF4-FFF2-40B4-BE49-F238E27FC236}">
                <a16:creationId xmlns:a16="http://schemas.microsoft.com/office/drawing/2014/main" id="{E28A87B6-C58E-487A-B9A7-94EFC99C25A8}"/>
              </a:ext>
            </a:extLst>
          </p:cNvPr>
          <p:cNvSpPr/>
          <p:nvPr/>
        </p:nvSpPr>
        <p:spPr>
          <a:xfrm>
            <a:off x="3482343" y="2226972"/>
            <a:ext cx="1451038" cy="216854"/>
          </a:xfrm>
          <a:prstGeom prst="rect">
            <a:avLst/>
          </a:prstGeom>
        </p:spPr>
        <p:txBody>
          <a:bodyPr wrap="none">
            <a:spAutoFit/>
          </a:bodyPr>
          <a:lstStyle/>
          <a:p>
            <a:pPr defTabSz="685722">
              <a:buClr>
                <a:srgbClr val="000000"/>
              </a:buClr>
              <a:defRPr/>
            </a:pPr>
            <a:r>
              <a:rPr lang="en-US" sz="809" kern="0">
                <a:solidFill>
                  <a:srgbClr val="107C10"/>
                </a:solidFill>
                <a:latin typeface="Segoe UI Semibold"/>
                <a:ea typeface="Microsoft YaHei" panose="020B0503020204020204" pitchFamily="34" charset="-122"/>
                <a:cs typeface="Futura Medium" panose="020B0602020204020303" pitchFamily="34" charset="-79"/>
                <a:sym typeface="Arial"/>
              </a:rPr>
              <a:t>VMware Cloud Foundation</a:t>
            </a:r>
          </a:p>
        </p:txBody>
      </p:sp>
      <p:sp>
        <p:nvSpPr>
          <p:cNvPr id="44" name="Rounded Rectangle 105">
            <a:extLst>
              <a:ext uri="{FF2B5EF4-FFF2-40B4-BE49-F238E27FC236}">
                <a16:creationId xmlns:a16="http://schemas.microsoft.com/office/drawing/2014/main" id="{1DEC9471-EDB2-49D5-B7D2-8CAB62D64D0A}"/>
              </a:ext>
            </a:extLst>
          </p:cNvPr>
          <p:cNvSpPr/>
          <p:nvPr/>
        </p:nvSpPr>
        <p:spPr>
          <a:xfrm>
            <a:off x="571502" y="2121748"/>
            <a:ext cx="2019747" cy="1542627"/>
          </a:xfrm>
          <a:prstGeom prst="roundRect">
            <a:avLst>
              <a:gd name="adj" fmla="val 2950"/>
            </a:avLst>
          </a:prstGeom>
          <a:noFill/>
          <a:ln w="19050">
            <a:solidFill>
              <a:srgbClr val="107C1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7222" tIns="67222" rIns="67222" bIns="67222"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672213">
              <a:buClr>
                <a:srgbClr val="000000"/>
              </a:buClr>
              <a:defRPr/>
            </a:pPr>
            <a:r>
              <a:rPr lang="en-US" sz="809">
                <a:solidFill>
                  <a:srgbClr val="3C3C41"/>
                </a:solidFill>
                <a:latin typeface="Segoe UI Semibold"/>
                <a:ea typeface="Microsoft YaHei" panose="020B0503020204020204" pitchFamily="34" charset="-122"/>
                <a:cs typeface="Futura Medium" panose="020B0602020204020303" pitchFamily="34" charset="-79"/>
                <a:sym typeface="Arial"/>
              </a:rPr>
              <a:t>VMware Technology Stack</a:t>
            </a:r>
          </a:p>
        </p:txBody>
      </p:sp>
      <p:sp>
        <p:nvSpPr>
          <p:cNvPr id="45" name="Rounded Rectangle 106">
            <a:extLst>
              <a:ext uri="{FF2B5EF4-FFF2-40B4-BE49-F238E27FC236}">
                <a16:creationId xmlns:a16="http://schemas.microsoft.com/office/drawing/2014/main" id="{854D6B10-3E91-40F8-A2C9-C4779D2022FB}"/>
              </a:ext>
            </a:extLst>
          </p:cNvPr>
          <p:cNvSpPr/>
          <p:nvPr/>
        </p:nvSpPr>
        <p:spPr>
          <a:xfrm>
            <a:off x="640723" y="2789574"/>
            <a:ext cx="580010" cy="224094"/>
          </a:xfrm>
          <a:prstGeom prst="roundRect">
            <a:avLst>
              <a:gd name="adj" fmla="val 83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7222" tIns="67222" rIns="67222" bIns="67222"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72213">
              <a:buClr>
                <a:srgbClr val="000000"/>
              </a:buClr>
              <a:defRPr/>
            </a:pPr>
            <a:r>
              <a:rPr lang="en-US" sz="809">
                <a:solidFill>
                  <a:srgbClr val="3C3C41"/>
                </a:solidFill>
                <a:latin typeface="Segoe UI"/>
                <a:ea typeface="Microsoft YaHei" panose="020B0503020204020204" pitchFamily="34" charset="-122"/>
                <a:cs typeface="Futura Medium" panose="020B0602020204020303" pitchFamily="34" charset="-79"/>
                <a:sym typeface="Arial"/>
              </a:rPr>
              <a:t>VM</a:t>
            </a:r>
          </a:p>
        </p:txBody>
      </p:sp>
      <p:sp>
        <p:nvSpPr>
          <p:cNvPr id="46" name="Rounded Rectangle 107">
            <a:extLst>
              <a:ext uri="{FF2B5EF4-FFF2-40B4-BE49-F238E27FC236}">
                <a16:creationId xmlns:a16="http://schemas.microsoft.com/office/drawing/2014/main" id="{40691AE9-D9D9-4A4D-8599-F5E5C1229AE4}"/>
              </a:ext>
            </a:extLst>
          </p:cNvPr>
          <p:cNvSpPr/>
          <p:nvPr/>
        </p:nvSpPr>
        <p:spPr>
          <a:xfrm>
            <a:off x="1282249" y="2789574"/>
            <a:ext cx="580010" cy="224094"/>
          </a:xfrm>
          <a:prstGeom prst="roundRect">
            <a:avLst>
              <a:gd name="adj" fmla="val 83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7222" tIns="67222" rIns="67222" bIns="67222"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72213">
              <a:buClr>
                <a:srgbClr val="000000"/>
              </a:buClr>
              <a:defRPr/>
            </a:pPr>
            <a:r>
              <a:rPr lang="en-US" sz="809">
                <a:solidFill>
                  <a:srgbClr val="3C3C41"/>
                </a:solidFill>
                <a:latin typeface="Segoe UI"/>
                <a:ea typeface="Microsoft YaHei" panose="020B0503020204020204" pitchFamily="34" charset="-122"/>
                <a:cs typeface="Futura Medium" panose="020B0602020204020303" pitchFamily="34" charset="-79"/>
                <a:sym typeface="Arial"/>
              </a:rPr>
              <a:t>VM</a:t>
            </a:r>
          </a:p>
        </p:txBody>
      </p:sp>
      <p:sp>
        <p:nvSpPr>
          <p:cNvPr id="47" name="Rounded Rectangle 108">
            <a:extLst>
              <a:ext uri="{FF2B5EF4-FFF2-40B4-BE49-F238E27FC236}">
                <a16:creationId xmlns:a16="http://schemas.microsoft.com/office/drawing/2014/main" id="{A8D625AC-25AD-4581-B224-2127A489DD18}"/>
              </a:ext>
            </a:extLst>
          </p:cNvPr>
          <p:cNvSpPr/>
          <p:nvPr/>
        </p:nvSpPr>
        <p:spPr>
          <a:xfrm>
            <a:off x="1923777" y="2789574"/>
            <a:ext cx="580010" cy="224094"/>
          </a:xfrm>
          <a:prstGeom prst="roundRect">
            <a:avLst>
              <a:gd name="adj" fmla="val 94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7222" tIns="67222" rIns="67222" bIns="67222"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72213">
              <a:buClr>
                <a:srgbClr val="000000"/>
              </a:buClr>
              <a:defRPr/>
            </a:pPr>
            <a:r>
              <a:rPr lang="en-US" sz="809">
                <a:solidFill>
                  <a:srgbClr val="3C3C41"/>
                </a:solidFill>
                <a:latin typeface="Segoe UI"/>
                <a:ea typeface="Microsoft YaHei" panose="020B0503020204020204" pitchFamily="34" charset="-122"/>
                <a:cs typeface="Futura Medium" panose="020B0602020204020303" pitchFamily="34" charset="-79"/>
                <a:sym typeface="Arial"/>
              </a:rPr>
              <a:t>VM</a:t>
            </a:r>
          </a:p>
        </p:txBody>
      </p:sp>
      <p:sp>
        <p:nvSpPr>
          <p:cNvPr id="48" name="Rounded Rectangle 109">
            <a:extLst>
              <a:ext uri="{FF2B5EF4-FFF2-40B4-BE49-F238E27FC236}">
                <a16:creationId xmlns:a16="http://schemas.microsoft.com/office/drawing/2014/main" id="{87C2A3B4-AFE0-4CAF-91AC-2A5D6D794A48}"/>
              </a:ext>
            </a:extLst>
          </p:cNvPr>
          <p:cNvSpPr/>
          <p:nvPr/>
        </p:nvSpPr>
        <p:spPr>
          <a:xfrm>
            <a:off x="640723" y="3371979"/>
            <a:ext cx="874014" cy="224094"/>
          </a:xfrm>
          <a:prstGeom prst="roundRect">
            <a:avLst>
              <a:gd name="adj" fmla="val 8379"/>
            </a:avLst>
          </a:prstGeom>
          <a:solidFill>
            <a:srgbClr val="107C1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7222" tIns="67222" rIns="67222" bIns="67222"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72213">
              <a:buClr>
                <a:srgbClr val="000000"/>
              </a:buClr>
              <a:defRPr/>
            </a:pPr>
            <a:r>
              <a:rPr lang="en-US" sz="809">
                <a:solidFill>
                  <a:srgbClr val="FFFFFF"/>
                </a:solidFill>
                <a:latin typeface="Segoe UI"/>
                <a:ea typeface="Microsoft YaHei" panose="020B0503020204020204" pitchFamily="34" charset="-122"/>
                <a:cs typeface="Futura Medium" panose="020B0602020204020303" pitchFamily="34" charset="-79"/>
                <a:sym typeface="Arial"/>
              </a:rPr>
              <a:t>Storage</a:t>
            </a:r>
          </a:p>
        </p:txBody>
      </p:sp>
      <p:sp>
        <p:nvSpPr>
          <p:cNvPr id="49" name="Rounded Rectangle 110">
            <a:extLst>
              <a:ext uri="{FF2B5EF4-FFF2-40B4-BE49-F238E27FC236}">
                <a16:creationId xmlns:a16="http://schemas.microsoft.com/office/drawing/2014/main" id="{B7593836-5474-45F9-99AC-9F68F4807D66}"/>
              </a:ext>
            </a:extLst>
          </p:cNvPr>
          <p:cNvSpPr/>
          <p:nvPr/>
        </p:nvSpPr>
        <p:spPr>
          <a:xfrm>
            <a:off x="1629772" y="3371979"/>
            <a:ext cx="874014" cy="224094"/>
          </a:xfrm>
          <a:prstGeom prst="roundRect">
            <a:avLst>
              <a:gd name="adj" fmla="val 5789"/>
            </a:avLst>
          </a:prstGeom>
          <a:solidFill>
            <a:srgbClr val="107C1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7222" tIns="67222" rIns="67222" bIns="67222"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72213">
              <a:buClr>
                <a:srgbClr val="000000"/>
              </a:buClr>
              <a:defRPr/>
            </a:pPr>
            <a:r>
              <a:rPr lang="en-US" sz="809">
                <a:solidFill>
                  <a:srgbClr val="FFFFFF"/>
                </a:solidFill>
                <a:latin typeface="Segoe UI"/>
                <a:ea typeface="Microsoft YaHei" panose="020B0503020204020204" pitchFamily="34" charset="-122"/>
                <a:cs typeface="Futura Medium" panose="020B0602020204020303" pitchFamily="34" charset="-79"/>
                <a:sym typeface="Arial"/>
              </a:rPr>
              <a:t>Network</a:t>
            </a:r>
          </a:p>
        </p:txBody>
      </p:sp>
      <p:sp>
        <p:nvSpPr>
          <p:cNvPr id="50" name="Rounded Rectangle 111">
            <a:extLst>
              <a:ext uri="{FF2B5EF4-FFF2-40B4-BE49-F238E27FC236}">
                <a16:creationId xmlns:a16="http://schemas.microsoft.com/office/drawing/2014/main" id="{B7DE9B24-C85A-4E68-B036-CCD841CAE357}"/>
              </a:ext>
            </a:extLst>
          </p:cNvPr>
          <p:cNvSpPr/>
          <p:nvPr/>
        </p:nvSpPr>
        <p:spPr>
          <a:xfrm>
            <a:off x="640724" y="2498371"/>
            <a:ext cx="1882492" cy="224094"/>
          </a:xfrm>
          <a:prstGeom prst="roundRect">
            <a:avLst>
              <a:gd name="adj" fmla="val 7861"/>
            </a:avLst>
          </a:prstGeom>
          <a:solidFill>
            <a:srgbClr val="107C1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7222" tIns="67222" rIns="67222" bIns="67222"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72213">
              <a:buClr>
                <a:srgbClr val="000000"/>
              </a:buClr>
              <a:defRPr/>
            </a:pPr>
            <a:r>
              <a:rPr lang="en-US" sz="809">
                <a:solidFill>
                  <a:srgbClr val="FFFFFF"/>
                </a:solidFill>
                <a:latin typeface="Segoe UI"/>
                <a:ea typeface="Microsoft YaHei" panose="020B0503020204020204" pitchFamily="34" charset="-122"/>
                <a:cs typeface="Futura Medium" panose="020B0602020204020303" pitchFamily="34" charset="-79"/>
                <a:sym typeface="Arial"/>
              </a:rPr>
              <a:t>VMware vCenter</a:t>
            </a:r>
          </a:p>
        </p:txBody>
      </p:sp>
      <p:sp>
        <p:nvSpPr>
          <p:cNvPr id="51" name="Rounded Rectangle 112">
            <a:extLst>
              <a:ext uri="{FF2B5EF4-FFF2-40B4-BE49-F238E27FC236}">
                <a16:creationId xmlns:a16="http://schemas.microsoft.com/office/drawing/2014/main" id="{3521A391-35E3-4AE8-AD6F-614D4DF5C157}"/>
              </a:ext>
            </a:extLst>
          </p:cNvPr>
          <p:cNvSpPr/>
          <p:nvPr/>
        </p:nvSpPr>
        <p:spPr>
          <a:xfrm>
            <a:off x="640724" y="3080776"/>
            <a:ext cx="1882492" cy="224094"/>
          </a:xfrm>
          <a:prstGeom prst="roundRect">
            <a:avLst>
              <a:gd name="adj" fmla="val 6825"/>
            </a:avLst>
          </a:prstGeom>
          <a:solidFill>
            <a:srgbClr val="107C1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7222" tIns="67222" rIns="67222" bIns="67222"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72213">
              <a:buClr>
                <a:srgbClr val="000000"/>
              </a:buClr>
              <a:defRPr/>
            </a:pPr>
            <a:r>
              <a:rPr lang="en-US" sz="809">
                <a:solidFill>
                  <a:srgbClr val="FFFFFF"/>
                </a:solidFill>
                <a:latin typeface="Segoe UI"/>
                <a:ea typeface="Microsoft YaHei" panose="020B0503020204020204" pitchFamily="34" charset="-122"/>
                <a:cs typeface="Futura Medium" panose="020B0602020204020303" pitchFamily="34" charset="-79"/>
                <a:sym typeface="Arial"/>
              </a:rPr>
              <a:t>ESXi Hosts</a:t>
            </a:r>
          </a:p>
        </p:txBody>
      </p:sp>
      <p:pic>
        <p:nvPicPr>
          <p:cNvPr id="52" name="Picture 51">
            <a:extLst>
              <a:ext uri="{FF2B5EF4-FFF2-40B4-BE49-F238E27FC236}">
                <a16:creationId xmlns:a16="http://schemas.microsoft.com/office/drawing/2014/main" id="{CF817738-74FC-4F56-9B45-C7F764832D4C}"/>
              </a:ext>
            </a:extLst>
          </p:cNvPr>
          <p:cNvPicPr>
            <a:picLocks noChangeAspect="1"/>
          </p:cNvPicPr>
          <p:nvPr/>
        </p:nvPicPr>
        <p:blipFill>
          <a:blip r:embed="rId2"/>
          <a:stretch>
            <a:fillRect/>
          </a:stretch>
        </p:blipFill>
        <p:spPr>
          <a:xfrm>
            <a:off x="1638632" y="3782431"/>
            <a:ext cx="437007" cy="410281"/>
          </a:xfrm>
          <a:prstGeom prst="rect">
            <a:avLst/>
          </a:prstGeom>
        </p:spPr>
      </p:pic>
      <p:pic>
        <p:nvPicPr>
          <p:cNvPr id="53" name="Picture 52">
            <a:extLst>
              <a:ext uri="{FF2B5EF4-FFF2-40B4-BE49-F238E27FC236}">
                <a16:creationId xmlns:a16="http://schemas.microsoft.com/office/drawing/2014/main" id="{CA976FB8-C8D9-4F16-9424-8DA37951CC0C}"/>
              </a:ext>
            </a:extLst>
          </p:cNvPr>
          <p:cNvPicPr>
            <a:picLocks noChangeAspect="1"/>
          </p:cNvPicPr>
          <p:nvPr/>
        </p:nvPicPr>
        <p:blipFill>
          <a:blip r:embed="rId2"/>
          <a:stretch>
            <a:fillRect/>
          </a:stretch>
        </p:blipFill>
        <p:spPr>
          <a:xfrm>
            <a:off x="1119629" y="3782431"/>
            <a:ext cx="437007" cy="410281"/>
          </a:xfrm>
          <a:prstGeom prst="rect">
            <a:avLst/>
          </a:prstGeom>
        </p:spPr>
      </p:pic>
      <p:pic>
        <p:nvPicPr>
          <p:cNvPr id="54" name="Picture 53">
            <a:extLst>
              <a:ext uri="{FF2B5EF4-FFF2-40B4-BE49-F238E27FC236}">
                <a16:creationId xmlns:a16="http://schemas.microsoft.com/office/drawing/2014/main" id="{D0B7FD28-D1B9-41DD-B83C-30C6F6C5F5EB}"/>
              </a:ext>
            </a:extLst>
          </p:cNvPr>
          <p:cNvPicPr>
            <a:picLocks noChangeAspect="1"/>
          </p:cNvPicPr>
          <p:nvPr/>
        </p:nvPicPr>
        <p:blipFill>
          <a:blip r:embed="rId2"/>
          <a:stretch>
            <a:fillRect/>
          </a:stretch>
        </p:blipFill>
        <p:spPr>
          <a:xfrm>
            <a:off x="600626" y="3782431"/>
            <a:ext cx="437007" cy="410281"/>
          </a:xfrm>
          <a:prstGeom prst="rect">
            <a:avLst/>
          </a:prstGeom>
        </p:spPr>
      </p:pic>
      <p:pic>
        <p:nvPicPr>
          <p:cNvPr id="55" name="Picture 54">
            <a:extLst>
              <a:ext uri="{FF2B5EF4-FFF2-40B4-BE49-F238E27FC236}">
                <a16:creationId xmlns:a16="http://schemas.microsoft.com/office/drawing/2014/main" id="{CAE5A61D-E5C2-4BC9-91B7-ED06222F1C8B}"/>
              </a:ext>
            </a:extLst>
          </p:cNvPr>
          <p:cNvPicPr>
            <a:picLocks noChangeAspect="1"/>
          </p:cNvPicPr>
          <p:nvPr/>
        </p:nvPicPr>
        <p:blipFill>
          <a:blip r:embed="rId2"/>
          <a:stretch>
            <a:fillRect/>
          </a:stretch>
        </p:blipFill>
        <p:spPr>
          <a:xfrm>
            <a:off x="2157635" y="3782431"/>
            <a:ext cx="437007" cy="410281"/>
          </a:xfrm>
          <a:prstGeom prst="rect">
            <a:avLst/>
          </a:prstGeom>
        </p:spPr>
      </p:pic>
      <p:sp>
        <p:nvSpPr>
          <p:cNvPr id="56" name="Rounded Rectangle 111">
            <a:extLst>
              <a:ext uri="{FF2B5EF4-FFF2-40B4-BE49-F238E27FC236}">
                <a16:creationId xmlns:a16="http://schemas.microsoft.com/office/drawing/2014/main" id="{FA4B039B-C78D-451F-BEE5-9B6956CA42CC}"/>
              </a:ext>
            </a:extLst>
          </p:cNvPr>
          <p:cNvSpPr/>
          <p:nvPr/>
        </p:nvSpPr>
        <p:spPr>
          <a:xfrm>
            <a:off x="3365123" y="3519814"/>
            <a:ext cx="1681059" cy="352335"/>
          </a:xfrm>
          <a:prstGeom prst="roundRect">
            <a:avLst>
              <a:gd name="adj" fmla="val 6119"/>
            </a:avLst>
          </a:prstGeom>
          <a:solidFill>
            <a:schemeClr val="accent2">
              <a:lumMod val="60000"/>
              <a:lumOff val="40000"/>
              <a:alpha val="90000"/>
            </a:schemeClr>
          </a:solidFill>
          <a:ln w="10795" cap="flat" cmpd="sng" algn="ctr">
            <a:noFill/>
            <a:prstDash val="solid"/>
          </a:ln>
          <a:effectLst/>
        </p:spPr>
        <p:txBody>
          <a:bodyPr rot="0" spcFirstLastPara="0" vert="horz" wrap="square" lIns="68570" tIns="68570" rIns="68570" bIns="6857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722">
              <a:buClr>
                <a:srgbClr val="000000"/>
              </a:buClr>
              <a:defRPr/>
            </a:pPr>
            <a:r>
              <a:rPr lang="en-US" sz="809" b="1" err="1">
                <a:solidFill>
                  <a:srgbClr val="FFFFFF"/>
                </a:solidFill>
                <a:latin typeface="Segoe UI"/>
                <a:ea typeface="Microsoft YaHei" panose="020B0503020204020204" pitchFamily="34" charset="-122"/>
                <a:cs typeface="Futura Medium" panose="020B0602020204020303" pitchFamily="34" charset="-79"/>
                <a:sym typeface="Arial"/>
              </a:rPr>
              <a:t>VNet</a:t>
            </a:r>
            <a:r>
              <a:rPr lang="en-US" sz="809">
                <a:solidFill>
                  <a:srgbClr val="FFFFFF"/>
                </a:solidFill>
                <a:latin typeface="Segoe UI"/>
                <a:ea typeface="Microsoft YaHei" panose="020B0503020204020204" pitchFamily="34" charset="-122"/>
                <a:cs typeface="Futura Medium" panose="020B0602020204020303" pitchFamily="34" charset="-79"/>
                <a:sym typeface="Arial"/>
              </a:rPr>
              <a:t>.</a:t>
            </a:r>
          </a:p>
        </p:txBody>
      </p:sp>
      <p:sp>
        <p:nvSpPr>
          <p:cNvPr id="57" name="Rounded Rectangle 111">
            <a:extLst>
              <a:ext uri="{FF2B5EF4-FFF2-40B4-BE49-F238E27FC236}">
                <a16:creationId xmlns:a16="http://schemas.microsoft.com/office/drawing/2014/main" id="{9D48C4A9-6D38-445F-8698-BC297D56ABDD}"/>
              </a:ext>
            </a:extLst>
          </p:cNvPr>
          <p:cNvSpPr/>
          <p:nvPr/>
        </p:nvSpPr>
        <p:spPr>
          <a:xfrm rot="16200000">
            <a:off x="3888852" y="2984686"/>
            <a:ext cx="2456089" cy="226166"/>
          </a:xfrm>
          <a:prstGeom prst="rect">
            <a:avLst/>
          </a:prstGeom>
          <a:solidFill>
            <a:srgbClr val="000000"/>
          </a:solidFill>
          <a:ln w="10795" cap="flat" cmpd="sng" algn="ctr">
            <a:noFill/>
            <a:prstDash val="solid"/>
          </a:ln>
          <a:effectLst/>
        </p:spPr>
        <p:txBody>
          <a:bodyPr rot="0" spcFirstLastPara="0" vert="horz" wrap="square" lIns="68570" tIns="68570" rIns="68570" bIns="6857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722">
              <a:buClr>
                <a:srgbClr val="000000"/>
              </a:buClr>
              <a:defRPr/>
            </a:pPr>
            <a:r>
              <a:rPr lang="en-US" sz="809" b="1">
                <a:solidFill>
                  <a:srgbClr val="FFFFFF"/>
                </a:solidFill>
                <a:latin typeface="Segoe UI"/>
                <a:ea typeface="Microsoft YaHei" panose="020B0503020204020204" pitchFamily="34" charset="-122"/>
                <a:cs typeface="Futura Medium" panose="020B0602020204020303" pitchFamily="34" charset="-79"/>
                <a:sym typeface="Arial"/>
              </a:rPr>
              <a:t>Azure Backbone Network</a:t>
            </a:r>
            <a:r>
              <a:rPr lang="en-US" sz="809">
                <a:solidFill>
                  <a:srgbClr val="FFFFFF"/>
                </a:solidFill>
                <a:latin typeface="Segoe UI"/>
                <a:ea typeface="Microsoft YaHei" panose="020B0503020204020204" pitchFamily="34" charset="-122"/>
                <a:cs typeface="Futura Medium" panose="020B0602020204020303" pitchFamily="34" charset="-79"/>
                <a:sym typeface="Arial"/>
              </a:rPr>
              <a:t>.</a:t>
            </a:r>
          </a:p>
        </p:txBody>
      </p:sp>
      <p:sp>
        <p:nvSpPr>
          <p:cNvPr id="58" name="Rounded Rectangle 111">
            <a:extLst>
              <a:ext uri="{FF2B5EF4-FFF2-40B4-BE49-F238E27FC236}">
                <a16:creationId xmlns:a16="http://schemas.microsoft.com/office/drawing/2014/main" id="{2ED84696-D317-4BB8-BCCE-30000CDA4246}"/>
              </a:ext>
            </a:extLst>
          </p:cNvPr>
          <p:cNvSpPr/>
          <p:nvPr/>
        </p:nvSpPr>
        <p:spPr>
          <a:xfrm>
            <a:off x="3365122" y="1632152"/>
            <a:ext cx="3551821" cy="267700"/>
          </a:xfrm>
          <a:prstGeom prst="roundRect">
            <a:avLst>
              <a:gd name="adj" fmla="val 6119"/>
            </a:avLst>
          </a:prstGeom>
          <a:solidFill>
            <a:srgbClr val="50E6FF">
              <a:alpha val="90000"/>
            </a:srgbClr>
          </a:solidFill>
          <a:ln w="10795" cap="flat" cmpd="sng" algn="ctr">
            <a:noFill/>
            <a:prstDash val="solid"/>
          </a:ln>
          <a:effectLst/>
        </p:spPr>
        <p:txBody>
          <a:bodyPr rot="0" spcFirstLastPara="0" vert="horz" wrap="square" lIns="68570" tIns="68570" rIns="68570" bIns="6857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722">
              <a:buClr>
                <a:srgbClr val="000000"/>
              </a:buClr>
              <a:defRPr/>
            </a:pPr>
            <a:r>
              <a:rPr lang="en-US" sz="809" b="1">
                <a:solidFill>
                  <a:srgbClr val="000000"/>
                </a:solidFill>
                <a:latin typeface="Segoe UI"/>
                <a:ea typeface="Microsoft YaHei" panose="020B0503020204020204" pitchFamily="34" charset="-122"/>
                <a:cs typeface="Futura Medium" panose="020B0602020204020303" pitchFamily="34" charset="-79"/>
                <a:sym typeface="Arial"/>
              </a:rPr>
              <a:t>Azure Portal and Azure Resource Manager</a:t>
            </a:r>
          </a:p>
        </p:txBody>
      </p:sp>
      <p:pic>
        <p:nvPicPr>
          <p:cNvPr id="59" name="Graphic 103">
            <a:extLst>
              <a:ext uri="{FF2B5EF4-FFF2-40B4-BE49-F238E27FC236}">
                <a16:creationId xmlns:a16="http://schemas.microsoft.com/office/drawing/2014/main" id="{73F57AB8-B539-48DE-930D-68CB512431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76221" y="2149118"/>
            <a:ext cx="381341" cy="336159"/>
          </a:xfrm>
          <a:prstGeom prst="rect">
            <a:avLst/>
          </a:prstGeom>
        </p:spPr>
      </p:pic>
      <p:pic>
        <p:nvPicPr>
          <p:cNvPr id="60" name="Graphic 106">
            <a:extLst>
              <a:ext uri="{FF2B5EF4-FFF2-40B4-BE49-F238E27FC236}">
                <a16:creationId xmlns:a16="http://schemas.microsoft.com/office/drawing/2014/main" id="{E3AE5818-F33E-4C52-92D5-7C5D8D21D4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42363" y="2845619"/>
            <a:ext cx="256586" cy="336159"/>
          </a:xfrm>
          <a:prstGeom prst="rect">
            <a:avLst/>
          </a:prstGeom>
        </p:spPr>
      </p:pic>
      <p:pic>
        <p:nvPicPr>
          <p:cNvPr id="61" name="Graphic 111">
            <a:extLst>
              <a:ext uri="{FF2B5EF4-FFF2-40B4-BE49-F238E27FC236}">
                <a16:creationId xmlns:a16="http://schemas.microsoft.com/office/drawing/2014/main" id="{FBD7A7F5-F796-4298-AB9F-79729E4ABD6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15378" y="2869240"/>
            <a:ext cx="315796" cy="336159"/>
          </a:xfrm>
          <a:prstGeom prst="rect">
            <a:avLst/>
          </a:prstGeom>
        </p:spPr>
      </p:pic>
      <p:pic>
        <p:nvPicPr>
          <p:cNvPr id="62" name="Graphic 113">
            <a:extLst>
              <a:ext uri="{FF2B5EF4-FFF2-40B4-BE49-F238E27FC236}">
                <a16:creationId xmlns:a16="http://schemas.microsoft.com/office/drawing/2014/main" id="{9BAECD36-B7AF-4BA9-9D4B-0A9BBC81B48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12758" y="2113073"/>
            <a:ext cx="315796" cy="336159"/>
          </a:xfrm>
          <a:prstGeom prst="rect">
            <a:avLst/>
          </a:prstGeom>
        </p:spPr>
      </p:pic>
      <p:pic>
        <p:nvPicPr>
          <p:cNvPr id="63" name="Graphic 105">
            <a:extLst>
              <a:ext uri="{FF2B5EF4-FFF2-40B4-BE49-F238E27FC236}">
                <a16:creationId xmlns:a16="http://schemas.microsoft.com/office/drawing/2014/main" id="{E04F69DC-5A5E-4E13-B4BE-14DD5D3EF88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522843" y="3470807"/>
            <a:ext cx="336159" cy="159348"/>
          </a:xfrm>
          <a:prstGeom prst="rect">
            <a:avLst/>
          </a:prstGeom>
        </p:spPr>
      </p:pic>
      <p:pic>
        <p:nvPicPr>
          <p:cNvPr id="64" name="Graphic 105">
            <a:extLst>
              <a:ext uri="{FF2B5EF4-FFF2-40B4-BE49-F238E27FC236}">
                <a16:creationId xmlns:a16="http://schemas.microsoft.com/office/drawing/2014/main" id="{660C4FB0-B188-4E16-85C4-862ED457713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522843" y="3919659"/>
            <a:ext cx="336159" cy="159348"/>
          </a:xfrm>
          <a:prstGeom prst="rect">
            <a:avLst/>
          </a:prstGeom>
        </p:spPr>
      </p:pic>
      <p:sp>
        <p:nvSpPr>
          <p:cNvPr id="65" name="Rounded Rectangle 111">
            <a:extLst>
              <a:ext uri="{FF2B5EF4-FFF2-40B4-BE49-F238E27FC236}">
                <a16:creationId xmlns:a16="http://schemas.microsoft.com/office/drawing/2014/main" id="{65F7E565-4632-4D3C-A5FF-157A1B06F973}"/>
              </a:ext>
            </a:extLst>
          </p:cNvPr>
          <p:cNvSpPr/>
          <p:nvPr/>
        </p:nvSpPr>
        <p:spPr>
          <a:xfrm>
            <a:off x="5294997" y="2481322"/>
            <a:ext cx="751318" cy="336159"/>
          </a:xfrm>
          <a:prstGeom prst="roundRect">
            <a:avLst>
              <a:gd name="adj" fmla="val 7861"/>
            </a:avLst>
          </a:prstGeom>
          <a:noFill/>
          <a:ln w="10795" cap="flat" cmpd="sng" algn="ctr">
            <a:noFill/>
            <a:prstDash val="solid"/>
          </a:ln>
          <a:effectLst/>
        </p:spPr>
        <p:txBody>
          <a:bodyPr rot="0" spcFirstLastPara="0" vert="horz" wrap="square" lIns="65910" tIns="65910" rIns="65910" bIns="6591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59096">
              <a:defRPr/>
            </a:pPr>
            <a:r>
              <a:rPr lang="en-US" sz="809">
                <a:solidFill>
                  <a:srgbClr val="3C3C41"/>
                </a:solidFill>
                <a:latin typeface="Segoe UI"/>
                <a:ea typeface="Microsoft YaHei" panose="020B0503020204020204" pitchFamily="34" charset="-122"/>
                <a:cs typeface="Futura Medium" panose="020B0602020204020303" pitchFamily="34" charset="-79"/>
              </a:rPr>
              <a:t>Azure Active Directory</a:t>
            </a:r>
          </a:p>
        </p:txBody>
      </p:sp>
      <p:sp>
        <p:nvSpPr>
          <p:cNvPr id="66" name="Rounded Rectangle 111">
            <a:extLst>
              <a:ext uri="{FF2B5EF4-FFF2-40B4-BE49-F238E27FC236}">
                <a16:creationId xmlns:a16="http://schemas.microsoft.com/office/drawing/2014/main" id="{35C99BF4-C920-4DEA-80BF-7C6E070605F6}"/>
              </a:ext>
            </a:extLst>
          </p:cNvPr>
          <p:cNvSpPr/>
          <p:nvPr/>
        </p:nvSpPr>
        <p:spPr>
          <a:xfrm>
            <a:off x="6042094" y="3228910"/>
            <a:ext cx="855734" cy="336159"/>
          </a:xfrm>
          <a:prstGeom prst="roundRect">
            <a:avLst>
              <a:gd name="adj" fmla="val 7861"/>
            </a:avLst>
          </a:prstGeom>
          <a:noFill/>
          <a:ln w="10795" cap="flat" cmpd="sng" algn="ctr">
            <a:noFill/>
            <a:prstDash val="solid"/>
          </a:ln>
          <a:effectLst/>
        </p:spPr>
        <p:txBody>
          <a:bodyPr rot="0" spcFirstLastPara="0" vert="horz" wrap="square" lIns="65910" tIns="65910" rIns="65910" bIns="6591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59096">
              <a:defRPr/>
            </a:pPr>
            <a:r>
              <a:rPr lang="en-US" sz="809">
                <a:solidFill>
                  <a:srgbClr val="3C3C41"/>
                </a:solidFill>
                <a:latin typeface="Segoe UI"/>
                <a:ea typeface="Microsoft YaHei" panose="020B0503020204020204" pitchFamily="34" charset="-122"/>
                <a:cs typeface="Futura Medium" panose="020B0602020204020303" pitchFamily="34" charset="-79"/>
              </a:rPr>
              <a:t>Azure SQL Database</a:t>
            </a:r>
          </a:p>
        </p:txBody>
      </p:sp>
      <p:sp>
        <p:nvSpPr>
          <p:cNvPr id="67" name="Rounded Rectangle 111">
            <a:extLst>
              <a:ext uri="{FF2B5EF4-FFF2-40B4-BE49-F238E27FC236}">
                <a16:creationId xmlns:a16="http://schemas.microsoft.com/office/drawing/2014/main" id="{E46F2807-5FDC-4B4F-92A8-7CE18921A6F1}"/>
              </a:ext>
            </a:extLst>
          </p:cNvPr>
          <p:cNvSpPr/>
          <p:nvPr/>
        </p:nvSpPr>
        <p:spPr>
          <a:xfrm>
            <a:off x="5242789" y="3178898"/>
            <a:ext cx="855734" cy="336159"/>
          </a:xfrm>
          <a:prstGeom prst="roundRect">
            <a:avLst>
              <a:gd name="adj" fmla="val 7861"/>
            </a:avLst>
          </a:prstGeom>
          <a:noFill/>
          <a:ln w="10795" cap="flat" cmpd="sng" algn="ctr">
            <a:noFill/>
            <a:prstDash val="solid"/>
          </a:ln>
          <a:effectLst/>
        </p:spPr>
        <p:txBody>
          <a:bodyPr rot="0" spcFirstLastPara="0" vert="horz" wrap="square" lIns="65910" tIns="65910" rIns="65910" bIns="6591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59096">
              <a:defRPr/>
            </a:pPr>
            <a:r>
              <a:rPr lang="en-US" sz="809">
                <a:solidFill>
                  <a:srgbClr val="3C3C41"/>
                </a:solidFill>
                <a:latin typeface="Segoe UI"/>
                <a:ea typeface="Microsoft YaHei" panose="020B0503020204020204" pitchFamily="34" charset="-122"/>
                <a:cs typeface="Futura Medium" panose="020B0602020204020303" pitchFamily="34" charset="-79"/>
              </a:rPr>
              <a:t>Azure Security</a:t>
            </a:r>
          </a:p>
        </p:txBody>
      </p:sp>
      <p:sp>
        <p:nvSpPr>
          <p:cNvPr id="68" name="Rounded Rectangle 111">
            <a:extLst>
              <a:ext uri="{FF2B5EF4-FFF2-40B4-BE49-F238E27FC236}">
                <a16:creationId xmlns:a16="http://schemas.microsoft.com/office/drawing/2014/main" id="{1AD0D067-DB00-4B34-9FD3-21A4A562804B}"/>
              </a:ext>
            </a:extLst>
          </p:cNvPr>
          <p:cNvSpPr/>
          <p:nvPr/>
        </p:nvSpPr>
        <p:spPr>
          <a:xfrm>
            <a:off x="6027397" y="2436032"/>
            <a:ext cx="855734" cy="336159"/>
          </a:xfrm>
          <a:prstGeom prst="roundRect">
            <a:avLst>
              <a:gd name="adj" fmla="val 7861"/>
            </a:avLst>
          </a:prstGeom>
          <a:noFill/>
          <a:ln w="10795" cap="flat" cmpd="sng" algn="ctr">
            <a:noFill/>
            <a:prstDash val="solid"/>
          </a:ln>
          <a:effectLst/>
        </p:spPr>
        <p:txBody>
          <a:bodyPr rot="0" spcFirstLastPara="0" vert="horz" wrap="square" lIns="65910" tIns="65910" rIns="65910" bIns="6591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59096">
              <a:defRPr/>
            </a:pPr>
            <a:r>
              <a:rPr lang="en-US" sz="809">
                <a:solidFill>
                  <a:srgbClr val="3C3C41"/>
                </a:solidFill>
                <a:latin typeface="Segoe UI"/>
                <a:ea typeface="Microsoft YaHei" panose="020B0503020204020204" pitchFamily="34" charset="-122"/>
                <a:cs typeface="Futura Medium" panose="020B0602020204020303" pitchFamily="34" charset="-79"/>
              </a:rPr>
              <a:t>Azure Monitor</a:t>
            </a:r>
          </a:p>
        </p:txBody>
      </p:sp>
      <p:pic>
        <p:nvPicPr>
          <p:cNvPr id="69" name="Picture 68">
            <a:extLst>
              <a:ext uri="{FF2B5EF4-FFF2-40B4-BE49-F238E27FC236}">
                <a16:creationId xmlns:a16="http://schemas.microsoft.com/office/drawing/2014/main" id="{5D325753-CF6E-46FD-BC89-191C60F8F019}"/>
              </a:ext>
            </a:extLst>
          </p:cNvPr>
          <p:cNvPicPr>
            <a:picLocks noChangeAspect="1"/>
          </p:cNvPicPr>
          <p:nvPr/>
        </p:nvPicPr>
        <p:blipFill>
          <a:blip r:embed="rId13"/>
          <a:srcRect/>
          <a:stretch/>
        </p:blipFill>
        <p:spPr>
          <a:xfrm>
            <a:off x="5485769" y="3579575"/>
            <a:ext cx="369775" cy="369775"/>
          </a:xfrm>
          <a:prstGeom prst="rect">
            <a:avLst/>
          </a:prstGeom>
        </p:spPr>
      </p:pic>
      <p:pic>
        <p:nvPicPr>
          <p:cNvPr id="70" name="Picture 69">
            <a:extLst>
              <a:ext uri="{FF2B5EF4-FFF2-40B4-BE49-F238E27FC236}">
                <a16:creationId xmlns:a16="http://schemas.microsoft.com/office/drawing/2014/main" id="{BBFA2F68-26F8-4A02-A698-5E2A66E67A0A}"/>
              </a:ext>
            </a:extLst>
          </p:cNvPr>
          <p:cNvPicPr>
            <a:picLocks noChangeAspect="1"/>
          </p:cNvPicPr>
          <p:nvPr/>
        </p:nvPicPr>
        <p:blipFill>
          <a:blip r:embed="rId14"/>
          <a:stretch>
            <a:fillRect/>
          </a:stretch>
        </p:blipFill>
        <p:spPr>
          <a:xfrm>
            <a:off x="6308576" y="3597286"/>
            <a:ext cx="293375" cy="336159"/>
          </a:xfrm>
          <a:prstGeom prst="rect">
            <a:avLst/>
          </a:prstGeom>
        </p:spPr>
      </p:pic>
      <p:sp>
        <p:nvSpPr>
          <p:cNvPr id="71" name="Rounded Rectangle 111">
            <a:extLst>
              <a:ext uri="{FF2B5EF4-FFF2-40B4-BE49-F238E27FC236}">
                <a16:creationId xmlns:a16="http://schemas.microsoft.com/office/drawing/2014/main" id="{5867845E-BDB0-4063-8722-3F80C4A51B0B}"/>
              </a:ext>
            </a:extLst>
          </p:cNvPr>
          <p:cNvSpPr/>
          <p:nvPr/>
        </p:nvSpPr>
        <p:spPr>
          <a:xfrm>
            <a:off x="6045301" y="3999332"/>
            <a:ext cx="855734" cy="336159"/>
          </a:xfrm>
          <a:prstGeom prst="roundRect">
            <a:avLst>
              <a:gd name="adj" fmla="val 7861"/>
            </a:avLst>
          </a:prstGeom>
          <a:noFill/>
          <a:ln w="10795" cap="flat" cmpd="sng" algn="ctr">
            <a:noFill/>
            <a:prstDash val="solid"/>
          </a:ln>
          <a:effectLst/>
        </p:spPr>
        <p:txBody>
          <a:bodyPr rot="0" spcFirstLastPara="0" vert="horz" wrap="square" lIns="65910" tIns="65910" rIns="65910" bIns="6591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59096">
              <a:defRPr/>
            </a:pPr>
            <a:r>
              <a:rPr lang="en-US" sz="809">
                <a:solidFill>
                  <a:srgbClr val="3C3C41"/>
                </a:solidFill>
                <a:latin typeface="Segoe UI"/>
                <a:ea typeface="Microsoft YaHei" panose="020B0503020204020204" pitchFamily="34" charset="-122"/>
                <a:cs typeface="Futura Medium" panose="020B0602020204020303" pitchFamily="34" charset="-79"/>
              </a:rPr>
              <a:t>Azure Lab Services</a:t>
            </a:r>
          </a:p>
        </p:txBody>
      </p:sp>
      <p:sp>
        <p:nvSpPr>
          <p:cNvPr id="72" name="Rounded Rectangle 111">
            <a:extLst>
              <a:ext uri="{FF2B5EF4-FFF2-40B4-BE49-F238E27FC236}">
                <a16:creationId xmlns:a16="http://schemas.microsoft.com/office/drawing/2014/main" id="{3E909922-6619-4546-B762-04C5CE89E585}"/>
              </a:ext>
            </a:extLst>
          </p:cNvPr>
          <p:cNvSpPr/>
          <p:nvPr/>
        </p:nvSpPr>
        <p:spPr>
          <a:xfrm>
            <a:off x="5242789" y="3974521"/>
            <a:ext cx="855734" cy="336159"/>
          </a:xfrm>
          <a:prstGeom prst="roundRect">
            <a:avLst>
              <a:gd name="adj" fmla="val 7861"/>
            </a:avLst>
          </a:prstGeom>
          <a:noFill/>
          <a:ln w="10795" cap="flat" cmpd="sng" algn="ctr">
            <a:noFill/>
            <a:prstDash val="solid"/>
          </a:ln>
          <a:effectLst/>
        </p:spPr>
        <p:txBody>
          <a:bodyPr rot="0" spcFirstLastPara="0" vert="horz" wrap="square" lIns="65910" tIns="65910" rIns="65910" bIns="6591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59096">
              <a:defRPr/>
            </a:pPr>
            <a:r>
              <a:rPr lang="en-US" sz="809">
                <a:solidFill>
                  <a:srgbClr val="3C3C41"/>
                </a:solidFill>
                <a:latin typeface="Segoe UI"/>
                <a:ea typeface="Microsoft YaHei" panose="020B0503020204020204" pitchFamily="34" charset="-122"/>
                <a:cs typeface="Futura Medium" panose="020B0602020204020303" pitchFamily="34" charset="-79"/>
              </a:rPr>
              <a:t>Artificial Intelligence</a:t>
            </a:r>
          </a:p>
        </p:txBody>
      </p:sp>
      <p:grpSp>
        <p:nvGrpSpPr>
          <p:cNvPr id="73" name="Group 72">
            <a:extLst>
              <a:ext uri="{FF2B5EF4-FFF2-40B4-BE49-F238E27FC236}">
                <a16:creationId xmlns:a16="http://schemas.microsoft.com/office/drawing/2014/main" id="{3A9E9950-D28B-426B-A991-FA6326EEA86D}"/>
              </a:ext>
            </a:extLst>
          </p:cNvPr>
          <p:cNvGrpSpPr/>
          <p:nvPr/>
        </p:nvGrpSpPr>
        <p:grpSpPr>
          <a:xfrm>
            <a:off x="2457400" y="3365569"/>
            <a:ext cx="1080215" cy="814212"/>
            <a:chOff x="4229010" y="1606016"/>
            <a:chExt cx="1309976" cy="961623"/>
          </a:xfrm>
        </p:grpSpPr>
        <p:sp>
          <p:nvSpPr>
            <p:cNvPr id="74" name="TextBox 73">
              <a:extLst>
                <a:ext uri="{FF2B5EF4-FFF2-40B4-BE49-F238E27FC236}">
                  <a16:creationId xmlns:a16="http://schemas.microsoft.com/office/drawing/2014/main" id="{5D397C5B-FB9F-454A-A21D-2920915EC32B}"/>
                </a:ext>
              </a:extLst>
            </p:cNvPr>
            <p:cNvSpPr txBox="1"/>
            <p:nvPr/>
          </p:nvSpPr>
          <p:spPr>
            <a:xfrm>
              <a:off x="4229010" y="2435265"/>
              <a:ext cx="1309976" cy="132374"/>
            </a:xfrm>
            <a:prstGeom prst="rect">
              <a:avLst/>
            </a:prstGeom>
            <a:noFill/>
          </p:spPr>
          <p:txBody>
            <a:bodyPr wrap="square" lIns="0" tIns="0" rIns="0" bIns="0" rtlCol="0">
              <a:spAutoFit/>
            </a:bodyPr>
            <a:lstStyle/>
            <a:p>
              <a:pPr algn="ctr" defTabSz="672317">
                <a:lnSpc>
                  <a:spcPct val="90000"/>
                </a:lnSpc>
                <a:spcAft>
                  <a:spcPts val="432"/>
                </a:spcAft>
                <a:defRPr/>
              </a:pPr>
              <a:endParaRPr lang="en-US" sz="809" b="1" kern="0">
                <a:solidFill>
                  <a:srgbClr val="000000"/>
                </a:solidFill>
                <a:latin typeface="Segoe UI"/>
              </a:endParaRPr>
            </a:p>
          </p:txBody>
        </p:sp>
        <p:grpSp>
          <p:nvGrpSpPr>
            <p:cNvPr id="75" name="Group 74">
              <a:extLst>
                <a:ext uri="{FF2B5EF4-FFF2-40B4-BE49-F238E27FC236}">
                  <a16:creationId xmlns:a16="http://schemas.microsoft.com/office/drawing/2014/main" id="{4BD423C8-E935-4FCB-9E9D-BB09678B69B2}"/>
                </a:ext>
              </a:extLst>
            </p:cNvPr>
            <p:cNvGrpSpPr/>
            <p:nvPr/>
          </p:nvGrpSpPr>
          <p:grpSpPr>
            <a:xfrm>
              <a:off x="4274398" y="1606016"/>
              <a:ext cx="1219200" cy="739207"/>
              <a:chOff x="2632793" y="4967545"/>
              <a:chExt cx="1219200" cy="739207"/>
            </a:xfrm>
          </p:grpSpPr>
          <p:pic>
            <p:nvPicPr>
              <p:cNvPr id="76" name="Graphic 75">
                <a:extLst>
                  <a:ext uri="{FF2B5EF4-FFF2-40B4-BE49-F238E27FC236}">
                    <a16:creationId xmlns:a16="http://schemas.microsoft.com/office/drawing/2014/main" id="{2484C73C-CBCD-40DB-A829-36A7A893E58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632793" y="4967545"/>
                <a:ext cx="1219200" cy="533400"/>
              </a:xfrm>
              <a:prstGeom prst="rect">
                <a:avLst/>
              </a:prstGeom>
            </p:spPr>
          </p:pic>
          <p:sp>
            <p:nvSpPr>
              <p:cNvPr id="77" name="Rounded Rectangle 114">
                <a:extLst>
                  <a:ext uri="{FF2B5EF4-FFF2-40B4-BE49-F238E27FC236}">
                    <a16:creationId xmlns:a16="http://schemas.microsoft.com/office/drawing/2014/main" id="{341B860F-CA03-4BD4-BEE7-E86964D2531D}"/>
                  </a:ext>
                </a:extLst>
              </p:cNvPr>
              <p:cNvSpPr/>
              <p:nvPr/>
            </p:nvSpPr>
            <p:spPr>
              <a:xfrm>
                <a:off x="2843618" y="5559687"/>
                <a:ext cx="797550" cy="147065"/>
              </a:xfrm>
              <a:prstGeom prst="rect">
                <a:avLst/>
              </a:prstGeom>
              <a:noFill/>
              <a:ln w="10795"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72213">
                  <a:buClr>
                    <a:srgbClr val="000000"/>
                  </a:buClr>
                  <a:defRPr/>
                </a:pPr>
                <a:r>
                  <a:rPr lang="en-US" sz="809">
                    <a:solidFill>
                      <a:srgbClr val="0078D3"/>
                    </a:solidFill>
                    <a:latin typeface="Segoe UI Semibold"/>
                    <a:ea typeface="Microsoft YaHei" panose="020B0503020204020204" pitchFamily="34" charset="-122"/>
                    <a:cs typeface="Futura Medium" panose="020B0602020204020303" pitchFamily="34" charset="-79"/>
                    <a:sym typeface="Arial"/>
                  </a:rPr>
                  <a:t>ExpressRoute</a:t>
                </a:r>
              </a:p>
            </p:txBody>
          </p:sp>
        </p:grpSp>
      </p:grpSp>
      <p:sp>
        <p:nvSpPr>
          <p:cNvPr id="78" name="Rounded Rectangle 111">
            <a:extLst>
              <a:ext uri="{FF2B5EF4-FFF2-40B4-BE49-F238E27FC236}">
                <a16:creationId xmlns:a16="http://schemas.microsoft.com/office/drawing/2014/main" id="{061724F7-3618-4775-8566-DC93A9E352BC}"/>
              </a:ext>
            </a:extLst>
          </p:cNvPr>
          <p:cNvSpPr/>
          <p:nvPr/>
        </p:nvSpPr>
        <p:spPr>
          <a:xfrm>
            <a:off x="3544713" y="2750061"/>
            <a:ext cx="672319" cy="182880"/>
          </a:xfrm>
          <a:prstGeom prst="roundRect">
            <a:avLst>
              <a:gd name="adj" fmla="val 7861"/>
            </a:avLst>
          </a:prstGeom>
          <a:solidFill>
            <a:srgbClr val="EBEBEB"/>
          </a:solidFill>
          <a:ln w="10795" cap="flat" cmpd="sng" algn="ctr">
            <a:noFill/>
            <a:prstDash val="solid"/>
          </a:ln>
          <a:effectLst/>
        </p:spPr>
        <p:txBody>
          <a:bodyPr rot="0" spcFirstLastPara="0" vert="horz" wrap="square" lIns="65910" tIns="65910" rIns="65910" bIns="6591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59096">
              <a:defRPr/>
            </a:pPr>
            <a:r>
              <a:rPr lang="en-US" sz="809">
                <a:solidFill>
                  <a:srgbClr val="3C3C41"/>
                </a:solidFill>
                <a:latin typeface="Segoe UI"/>
                <a:ea typeface="Microsoft YaHei" panose="020B0503020204020204" pitchFamily="34" charset="-122"/>
                <a:cs typeface="Futura Medium" panose="020B0602020204020303" pitchFamily="34" charset="-79"/>
              </a:rPr>
              <a:t>NSX-T</a:t>
            </a:r>
          </a:p>
        </p:txBody>
      </p:sp>
      <p:sp>
        <p:nvSpPr>
          <p:cNvPr id="79" name="Rounded Rectangle 111">
            <a:extLst>
              <a:ext uri="{FF2B5EF4-FFF2-40B4-BE49-F238E27FC236}">
                <a16:creationId xmlns:a16="http://schemas.microsoft.com/office/drawing/2014/main" id="{0F7084E8-4347-4947-B2C4-212108E5247F}"/>
              </a:ext>
            </a:extLst>
          </p:cNvPr>
          <p:cNvSpPr/>
          <p:nvPr/>
        </p:nvSpPr>
        <p:spPr>
          <a:xfrm>
            <a:off x="4276553" y="2744995"/>
            <a:ext cx="672319" cy="182880"/>
          </a:xfrm>
          <a:prstGeom prst="roundRect">
            <a:avLst>
              <a:gd name="adj" fmla="val 7861"/>
            </a:avLst>
          </a:prstGeom>
          <a:solidFill>
            <a:srgbClr val="EBEBEB"/>
          </a:solidFill>
          <a:ln w="10795" cap="flat" cmpd="sng" algn="ctr">
            <a:noFill/>
            <a:prstDash val="solid"/>
          </a:ln>
          <a:effectLst/>
        </p:spPr>
        <p:txBody>
          <a:bodyPr rot="0" spcFirstLastPara="0" vert="horz" wrap="square" lIns="65910" tIns="65910" rIns="65910" bIns="6591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59096">
              <a:defRPr/>
            </a:pPr>
            <a:r>
              <a:rPr lang="en-US" sz="809">
                <a:solidFill>
                  <a:srgbClr val="3C3C41"/>
                </a:solidFill>
                <a:latin typeface="Segoe UI"/>
                <a:ea typeface="Microsoft YaHei" panose="020B0503020204020204" pitchFamily="34" charset="-122"/>
                <a:cs typeface="Futura Medium" panose="020B0602020204020303" pitchFamily="34" charset="-79"/>
              </a:rPr>
              <a:t>vSphere</a:t>
            </a:r>
          </a:p>
        </p:txBody>
      </p:sp>
    </p:spTree>
    <p:extLst>
      <p:ext uri="{BB962C8B-B14F-4D97-AF65-F5344CB8AC3E}">
        <p14:creationId xmlns:p14="http://schemas.microsoft.com/office/powerpoint/2010/main" val="74217611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8F6700B-6EE2-4E9C-877E-36DB9E0B448D}"/>
              </a:ext>
            </a:extLst>
          </p:cNvPr>
          <p:cNvSpPr>
            <a:spLocks noGrp="1"/>
          </p:cNvSpPr>
          <p:nvPr>
            <p:ph type="title"/>
          </p:nvPr>
        </p:nvSpPr>
        <p:spPr/>
        <p:txBody>
          <a:bodyPr/>
          <a:lstStyle/>
          <a:p>
            <a:r>
              <a:rPr lang="en-US" sz="2400"/>
              <a:t>Azure VMware Solution Software and Hardware Package</a:t>
            </a:r>
          </a:p>
        </p:txBody>
      </p:sp>
      <p:sp>
        <p:nvSpPr>
          <p:cNvPr id="135" name="Text Placeholder 5">
            <a:extLst>
              <a:ext uri="{FF2B5EF4-FFF2-40B4-BE49-F238E27FC236}">
                <a16:creationId xmlns:a16="http://schemas.microsoft.com/office/drawing/2014/main" id="{DD4D2046-287A-4B57-B548-23CD490A309D}"/>
              </a:ext>
            </a:extLst>
          </p:cNvPr>
          <p:cNvSpPr txBox="1">
            <a:spLocks/>
          </p:cNvSpPr>
          <p:nvPr/>
        </p:nvSpPr>
        <p:spPr>
          <a:xfrm>
            <a:off x="457670" y="1893508"/>
            <a:ext cx="20717932" cy="435342"/>
          </a:xfrm>
          <a:prstGeom prst="rect">
            <a:avLst/>
          </a:prstGeom>
        </p:spPr>
        <p:txBody>
          <a:bodyPr/>
          <a:lstStyle>
            <a:lvl1pPr marL="0" marR="0" indent="0" algn="l" defTabSz="685845" rtl="0" eaLnBrk="1" fontAlgn="auto" latinLnBrk="0" hangingPunct="1">
              <a:lnSpc>
                <a:spcPct val="100000"/>
              </a:lnSpc>
              <a:spcBef>
                <a:spcPts val="0"/>
              </a:spcBef>
              <a:spcAft>
                <a:spcPts val="0"/>
              </a:spcAft>
              <a:buClrTx/>
              <a:buSzPct val="90000"/>
              <a:buFont typeface="Wingdings" panose="05000000000000000000" pitchFamily="2" charset="2"/>
              <a:buNone/>
              <a:tabLst/>
              <a:defRPr sz="1765" kern="1200" spc="-37" baseline="0">
                <a:solidFill>
                  <a:srgbClr val="000000"/>
                </a:solidFill>
                <a:latin typeface="+mj-lt"/>
                <a:ea typeface="+mn-ea"/>
                <a:cs typeface="+mn-cs"/>
              </a:defRPr>
            </a:lvl1pPr>
            <a:lvl2pPr marL="0" marR="0" indent="0" algn="l" defTabSz="685845" rtl="0" eaLnBrk="1" fontAlgn="auto" latinLnBrk="0" hangingPunct="1">
              <a:lnSpc>
                <a:spcPct val="100000"/>
              </a:lnSpc>
              <a:spcBef>
                <a:spcPts val="0"/>
              </a:spcBef>
              <a:spcAft>
                <a:spcPts val="0"/>
              </a:spcAft>
              <a:buClrTx/>
              <a:buSzPct val="90000"/>
              <a:buFontTx/>
              <a:buNone/>
              <a:tabLst/>
              <a:defRPr sz="1471" kern="1200" spc="0" baseline="0">
                <a:solidFill>
                  <a:srgbClr val="000000"/>
                </a:solidFill>
                <a:latin typeface="+mn-lt"/>
                <a:ea typeface="+mn-ea"/>
                <a:cs typeface="+mn-cs"/>
              </a:defRPr>
            </a:lvl2pPr>
            <a:lvl3pPr marL="0" marR="0" indent="0" algn="l" defTabSz="685845" rtl="0" eaLnBrk="1" fontAlgn="auto" latinLnBrk="0" hangingPunct="1">
              <a:lnSpc>
                <a:spcPct val="100000"/>
              </a:lnSpc>
              <a:spcBef>
                <a:spcPts val="0"/>
              </a:spcBef>
              <a:spcAft>
                <a:spcPts val="0"/>
              </a:spcAft>
              <a:buClrTx/>
              <a:buSzPct val="90000"/>
              <a:buFont typeface="Wingdings" panose="05000000000000000000" pitchFamily="2" charset="2"/>
              <a:buNone/>
              <a:tabLst/>
              <a:defRPr sz="1029" kern="1200" spc="0" baseline="0">
                <a:solidFill>
                  <a:schemeClr val="tx2"/>
                </a:solidFill>
                <a:latin typeface="+mj-lt"/>
                <a:ea typeface="+mn-ea"/>
                <a:cs typeface="+mn-cs"/>
              </a:defRPr>
            </a:lvl3pPr>
            <a:lvl4pPr marL="0" marR="0" indent="0" algn="l" defTabSz="685845" rtl="0" eaLnBrk="1" fontAlgn="auto" latinLnBrk="0" hangingPunct="1">
              <a:lnSpc>
                <a:spcPct val="100000"/>
              </a:lnSpc>
              <a:spcBef>
                <a:spcPts val="0"/>
              </a:spcBef>
              <a:spcAft>
                <a:spcPts val="0"/>
              </a:spcAft>
              <a:buClrTx/>
              <a:buSzPct val="90000"/>
              <a:buFont typeface="Wingdings" panose="05000000000000000000" pitchFamily="2" charset="2"/>
              <a:buNone/>
              <a:tabLst/>
              <a:defRPr sz="1029" kern="1200" spc="0" baseline="0">
                <a:solidFill>
                  <a:srgbClr val="000000"/>
                </a:solidFill>
                <a:latin typeface="+mn-lt"/>
                <a:ea typeface="+mn-ea"/>
                <a:cs typeface="+mn-cs"/>
              </a:defRPr>
            </a:lvl4pPr>
            <a:lvl5pPr marL="0" marR="0" indent="0" algn="l" defTabSz="685845" rtl="0" eaLnBrk="1" fontAlgn="auto" latinLnBrk="0" hangingPunct="1">
              <a:lnSpc>
                <a:spcPct val="100000"/>
              </a:lnSpc>
              <a:spcBef>
                <a:spcPts val="0"/>
              </a:spcBef>
              <a:spcAft>
                <a:spcPts val="0"/>
              </a:spcAft>
              <a:buClrTx/>
              <a:buSzPct val="90000"/>
              <a:buFont typeface="Wingdings" panose="05000000000000000000" pitchFamily="2" charset="2"/>
              <a:buNone/>
              <a:tabLst/>
              <a:defRPr sz="735" b="1" kern="1200" spc="0" baseline="0">
                <a:solidFill>
                  <a:srgbClr val="000000"/>
                </a:solidFill>
                <a:latin typeface="+mn-lt"/>
                <a:ea typeface="+mn-ea"/>
                <a:cs typeface="+mn-cs"/>
              </a:defRPr>
            </a:lvl5pPr>
            <a:lvl6pPr marL="1714612" indent="0" algn="l" defTabSz="685845" rtl="0" eaLnBrk="1" latinLnBrk="0" hangingPunct="1">
              <a:spcBef>
                <a:spcPct val="20000"/>
              </a:spcBef>
              <a:buFont typeface="Arial" pitchFamily="34" charset="0"/>
              <a:buNone/>
              <a:defRPr sz="1471" kern="1200">
                <a:solidFill>
                  <a:schemeClr val="tx1"/>
                </a:solidFill>
                <a:latin typeface="+mn-lt"/>
                <a:ea typeface="+mn-ea"/>
                <a:cs typeface="+mn-cs"/>
              </a:defRPr>
            </a:lvl6pPr>
            <a:lvl7pPr marL="0" indent="0" algn="l" defTabSz="685845" rtl="0" eaLnBrk="1" latinLnBrk="0" hangingPunct="1">
              <a:lnSpc>
                <a:spcPct val="100000"/>
              </a:lnSpc>
              <a:spcBef>
                <a:spcPts val="0"/>
              </a:spcBef>
              <a:spcAft>
                <a:spcPts val="0"/>
              </a:spcAft>
              <a:buFont typeface="Arial" pitchFamily="34" charset="0"/>
              <a:buNone/>
              <a:defRPr sz="735" kern="1200">
                <a:solidFill>
                  <a:srgbClr val="000000"/>
                </a:solidFill>
                <a:latin typeface="+mn-lt"/>
                <a:ea typeface="+mn-ea"/>
                <a:cs typeface="+mn-cs"/>
              </a:defRPr>
            </a:lvl7pPr>
            <a:lvl8pPr marL="2571920"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843"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9pPr>
          </a:lstStyle>
          <a:p>
            <a:pPr lvl="1" defTabSz="685828">
              <a:defRPr/>
            </a:pPr>
            <a:endParaRPr lang="en-US" sz="1200">
              <a:latin typeface="Segoe UI Semibold"/>
            </a:endParaRPr>
          </a:p>
        </p:txBody>
      </p:sp>
      <p:sp>
        <p:nvSpPr>
          <p:cNvPr id="140" name="Rectangle 139">
            <a:extLst>
              <a:ext uri="{FF2B5EF4-FFF2-40B4-BE49-F238E27FC236}">
                <a16:creationId xmlns:a16="http://schemas.microsoft.com/office/drawing/2014/main" id="{799044FD-B4A6-4692-820C-0B046018C287}"/>
              </a:ext>
            </a:extLst>
          </p:cNvPr>
          <p:cNvSpPr/>
          <p:nvPr/>
        </p:nvSpPr>
        <p:spPr bwMode="auto">
          <a:xfrm>
            <a:off x="4699619" y="1368402"/>
            <a:ext cx="3749040" cy="2427122"/>
          </a:xfrm>
          <a:prstGeom prst="rect">
            <a:avLst/>
          </a:prstGeom>
          <a:solidFill>
            <a:schemeClr val="bg1"/>
          </a:solidFill>
          <a:ln w="10795" cap="flat" cmpd="sng" algn="ctr">
            <a:noFill/>
            <a:prstDash val="solid"/>
          </a:ln>
          <a:effectLst>
            <a:outerShdw blurRad="254000" dist="50800" dir="270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342852" tIns="34967" rIns="205711" bIns="34967" numCol="1" rtlCol="0" anchor="ctr" anchorCtr="0" compatLnSpc="1">
            <a:prstTxWarp prst="textNoShape">
              <a:avLst/>
            </a:prstTxWarp>
          </a:bodyPr>
          <a:lstStyle/>
          <a:p>
            <a:pPr marL="136522" indent="-342257" defTabSz="685697">
              <a:spcAft>
                <a:spcPts val="450"/>
              </a:spcAft>
              <a:defRPr/>
            </a:pPr>
            <a:r>
              <a:rPr lang="en-US" sz="1400" spc="-38">
                <a:solidFill>
                  <a:srgbClr val="0877D4"/>
                </a:solidFill>
                <a:latin typeface="Segoe UI Semibold"/>
              </a:rPr>
              <a:t>Model – </a:t>
            </a:r>
            <a:r>
              <a:rPr lang="en-US" sz="1400" spc="-38">
                <a:solidFill>
                  <a:srgbClr val="000000"/>
                </a:solidFill>
                <a:latin typeface="Segoe UI"/>
              </a:rPr>
              <a:t>AV36 (36 cores)</a:t>
            </a:r>
            <a:endParaRPr lang="en-US">
              <a:solidFill>
                <a:srgbClr val="000000"/>
              </a:solidFill>
              <a:latin typeface="Segoe UI"/>
            </a:endParaRPr>
          </a:p>
          <a:p>
            <a:pPr marL="136522" indent="-342257" defTabSz="685697">
              <a:spcAft>
                <a:spcPts val="450"/>
              </a:spcAft>
              <a:defRPr/>
            </a:pPr>
            <a:r>
              <a:rPr lang="en-US" sz="1400" spc="-38">
                <a:solidFill>
                  <a:srgbClr val="0877D4"/>
                </a:solidFill>
                <a:latin typeface="Segoe UI Semibold"/>
              </a:rPr>
              <a:t>CPU- </a:t>
            </a:r>
            <a:r>
              <a:rPr lang="en-US" sz="1400" spc="-38">
                <a:solidFill>
                  <a:srgbClr val="000000"/>
                </a:solidFill>
                <a:latin typeface="Segoe UI"/>
              </a:rPr>
              <a:t>Intel Xeon Gold 6140 2.3 GHz</a:t>
            </a:r>
            <a:endParaRPr lang="en-US" sz="1400" spc="-38">
              <a:solidFill>
                <a:srgbClr val="000000"/>
              </a:solidFill>
              <a:latin typeface="Segoe UI"/>
              <a:cs typeface="Segoe UI"/>
            </a:endParaRPr>
          </a:p>
          <a:p>
            <a:pPr marL="136522" indent="-342257" defTabSz="685697">
              <a:spcAft>
                <a:spcPts val="450"/>
              </a:spcAft>
              <a:defRPr/>
            </a:pPr>
            <a:r>
              <a:rPr lang="en-US" sz="1400" spc="-38">
                <a:solidFill>
                  <a:srgbClr val="0877D4"/>
                </a:solidFill>
                <a:latin typeface="Segoe UI Semibold"/>
              </a:rPr>
              <a:t>Memory - </a:t>
            </a:r>
            <a:r>
              <a:rPr lang="en-US" sz="1400" spc="-38">
                <a:solidFill>
                  <a:srgbClr val="000000"/>
                </a:solidFill>
                <a:latin typeface="Segoe UI"/>
              </a:rPr>
              <a:t>576 GB</a:t>
            </a:r>
            <a:endParaRPr lang="en-US" sz="1400" spc="-38">
              <a:solidFill>
                <a:srgbClr val="000000"/>
              </a:solidFill>
              <a:latin typeface="Segoe UI"/>
              <a:cs typeface="Segoe UI"/>
            </a:endParaRPr>
          </a:p>
          <a:p>
            <a:pPr marL="136522" indent="-342257" defTabSz="685697">
              <a:spcAft>
                <a:spcPts val="450"/>
              </a:spcAft>
              <a:defRPr/>
            </a:pPr>
            <a:r>
              <a:rPr lang="en-US" sz="1400" spc="-38">
                <a:solidFill>
                  <a:srgbClr val="0877D4"/>
                </a:solidFill>
                <a:latin typeface="Segoe UI Semibold"/>
              </a:rPr>
              <a:t>Storage </a:t>
            </a:r>
            <a:r>
              <a:rPr lang="en-US" sz="1400" spc="-38" err="1">
                <a:solidFill>
                  <a:srgbClr val="0877D4"/>
                </a:solidFill>
                <a:latin typeface="Segoe UI Semibold"/>
              </a:rPr>
              <a:t>vSAN</a:t>
            </a:r>
            <a:r>
              <a:rPr lang="en-US" sz="1400" spc="-38">
                <a:solidFill>
                  <a:srgbClr val="0877D4"/>
                </a:solidFill>
                <a:latin typeface="Segoe UI Semibold"/>
              </a:rPr>
              <a:t> Caching - </a:t>
            </a:r>
            <a:r>
              <a:rPr lang="en-US" sz="1400" spc="-38">
                <a:solidFill>
                  <a:srgbClr val="000000"/>
                </a:solidFill>
                <a:latin typeface="Segoe UI"/>
              </a:rPr>
              <a:t>2 × 1.6 TB </a:t>
            </a:r>
            <a:r>
              <a:rPr lang="en-US" sz="1400" spc="-38" err="1">
                <a:solidFill>
                  <a:srgbClr val="000000"/>
                </a:solidFill>
                <a:latin typeface="Segoe UI"/>
              </a:rPr>
              <a:t>NVMe</a:t>
            </a:r>
            <a:endParaRPr lang="en-US" sz="1400" spc="-38">
              <a:solidFill>
                <a:srgbClr val="000000"/>
              </a:solidFill>
              <a:latin typeface="Segoe UI"/>
              <a:cs typeface="Segoe UI"/>
            </a:endParaRPr>
          </a:p>
          <a:p>
            <a:pPr marL="136522" indent="-342257" defTabSz="685697">
              <a:spcAft>
                <a:spcPts val="450"/>
              </a:spcAft>
              <a:defRPr/>
            </a:pPr>
            <a:r>
              <a:rPr lang="en-US" sz="1400" spc="-38">
                <a:solidFill>
                  <a:srgbClr val="0877D4"/>
                </a:solidFill>
                <a:latin typeface="Segoe UI Semibold"/>
              </a:rPr>
              <a:t>Storage </a:t>
            </a:r>
            <a:r>
              <a:rPr lang="en-US" sz="1400" spc="-38" err="1">
                <a:solidFill>
                  <a:srgbClr val="0877D4"/>
                </a:solidFill>
                <a:latin typeface="Segoe UI Semibold"/>
              </a:rPr>
              <a:t>vSAN</a:t>
            </a:r>
            <a:r>
              <a:rPr lang="en-US" sz="1400" spc="-38">
                <a:solidFill>
                  <a:srgbClr val="0877D4"/>
                </a:solidFill>
                <a:latin typeface="Segoe UI Semibold"/>
              </a:rPr>
              <a:t> Capacity - </a:t>
            </a:r>
            <a:r>
              <a:rPr lang="en-US" sz="1400" spc="-38">
                <a:solidFill>
                  <a:srgbClr val="000000"/>
                </a:solidFill>
                <a:latin typeface="Segoe UI"/>
              </a:rPr>
              <a:t>8 × 1.92 TB SSD</a:t>
            </a:r>
            <a:endParaRPr lang="en-US" sz="1400" spc="-38">
              <a:solidFill>
                <a:srgbClr val="000000"/>
              </a:solidFill>
              <a:latin typeface="Segoe UI"/>
              <a:cs typeface="Segoe UI"/>
            </a:endParaRPr>
          </a:p>
          <a:p>
            <a:pPr indent="-342257" defTabSz="685697">
              <a:spcAft>
                <a:spcPts val="450"/>
              </a:spcAft>
              <a:defRPr/>
            </a:pPr>
            <a:r>
              <a:rPr lang="en-US" sz="1400" spc="-38">
                <a:solidFill>
                  <a:srgbClr val="0877D4"/>
                </a:solidFill>
                <a:latin typeface="Segoe UI Semibold"/>
              </a:rPr>
              <a:t>Network - </a:t>
            </a:r>
            <a:r>
              <a:rPr lang="en-US" sz="1400" spc="-38">
                <a:solidFill>
                  <a:srgbClr val="000000"/>
                </a:solidFill>
                <a:latin typeface="Segoe UI Semibold"/>
              </a:rPr>
              <a:t>2</a:t>
            </a:r>
            <a:r>
              <a:rPr lang="en-US" sz="1400" spc="-38">
                <a:solidFill>
                  <a:srgbClr val="000000"/>
                </a:solidFill>
                <a:latin typeface="Segoe UI"/>
              </a:rPr>
              <a:t> × Mellanox </a:t>
            </a:r>
            <a:r>
              <a:rPr lang="en-US" sz="1400" spc="-38" err="1">
                <a:solidFill>
                  <a:srgbClr val="000000"/>
                </a:solidFill>
                <a:latin typeface="Segoe UI"/>
              </a:rPr>
              <a:t>ConnectX</a:t>
            </a:r>
            <a:r>
              <a:rPr lang="en-US" sz="1400" spc="-38">
                <a:solidFill>
                  <a:srgbClr val="000000"/>
                </a:solidFill>
                <a:latin typeface="Segoe UI"/>
              </a:rPr>
              <a:t>- 2 Lx 	   Dual Port 25 </a:t>
            </a:r>
            <a:r>
              <a:rPr lang="en-US" sz="1400" spc="-38" err="1">
                <a:solidFill>
                  <a:srgbClr val="000000"/>
                </a:solidFill>
                <a:latin typeface="Segoe UI"/>
              </a:rPr>
              <a:t>GbE</a:t>
            </a:r>
            <a:endParaRPr lang="en-US" sz="1400" spc="-38">
              <a:solidFill>
                <a:srgbClr val="000000"/>
              </a:solidFill>
              <a:latin typeface="Segoe UI"/>
              <a:cs typeface="Segoe UI"/>
            </a:endParaRPr>
          </a:p>
        </p:txBody>
      </p:sp>
      <p:sp>
        <p:nvSpPr>
          <p:cNvPr id="141" name="TextBox 140">
            <a:extLst>
              <a:ext uri="{FF2B5EF4-FFF2-40B4-BE49-F238E27FC236}">
                <a16:creationId xmlns:a16="http://schemas.microsoft.com/office/drawing/2014/main" id="{AD564F3B-F640-4DCE-8488-1AB10ACA16A9}"/>
              </a:ext>
            </a:extLst>
          </p:cNvPr>
          <p:cNvSpPr txBox="1"/>
          <p:nvPr/>
        </p:nvSpPr>
        <p:spPr>
          <a:xfrm>
            <a:off x="7301743" y="2486546"/>
            <a:ext cx="65" cy="211917"/>
          </a:xfrm>
          <a:prstGeom prst="rect">
            <a:avLst/>
          </a:prstGeom>
          <a:noFill/>
        </p:spPr>
        <p:txBody>
          <a:bodyPr wrap="none" lIns="0" tIns="0" rIns="0" bIns="0" rtlCol="0">
            <a:spAutoFit/>
          </a:bodyPr>
          <a:lstStyle/>
          <a:p>
            <a:pPr defTabSz="699539">
              <a:lnSpc>
                <a:spcPct val="90000"/>
              </a:lnSpc>
              <a:spcAft>
                <a:spcPts val="450"/>
              </a:spcAft>
              <a:defRPr/>
            </a:pPr>
            <a:endParaRPr lang="en-US" sz="1530" b="1">
              <a:gradFill>
                <a:gsLst>
                  <a:gs pos="2917">
                    <a:srgbClr val="353535"/>
                  </a:gs>
                  <a:gs pos="30000">
                    <a:srgbClr val="353535"/>
                  </a:gs>
                </a:gsLst>
                <a:lin ang="5400000" scaled="0"/>
              </a:gradFill>
              <a:latin typeface="Segoe Pro Display" panose="020B0502040504020203" pitchFamily="34" charset="0"/>
            </a:endParaRPr>
          </a:p>
        </p:txBody>
      </p:sp>
      <p:sp>
        <p:nvSpPr>
          <p:cNvPr id="142" name="Rectangle 141">
            <a:extLst>
              <a:ext uri="{FF2B5EF4-FFF2-40B4-BE49-F238E27FC236}">
                <a16:creationId xmlns:a16="http://schemas.microsoft.com/office/drawing/2014/main" id="{EA2F4F65-70BF-4ED4-AF11-9B9411B3EBB7}"/>
              </a:ext>
            </a:extLst>
          </p:cNvPr>
          <p:cNvSpPr/>
          <p:nvPr/>
        </p:nvSpPr>
        <p:spPr bwMode="auto">
          <a:xfrm>
            <a:off x="4699619" y="1029930"/>
            <a:ext cx="3749040" cy="333238"/>
          </a:xfrm>
          <a:prstGeom prst="rect">
            <a:avLst/>
          </a:prstGeom>
          <a:solidFill>
            <a:srgbClr val="0078D4"/>
          </a:solidFill>
          <a:ln w="76200" cap="flat" cmpd="sng" algn="ctr">
            <a:noFill/>
            <a:prstDash val="solid"/>
          </a:ln>
          <a:effectLst>
            <a:outerShdw blurRad="254000" dist="50800" dir="2700000" sx="101000" sy="101000" algn="tl" rotWithShape="0">
              <a:prstClr val="black">
                <a:alpha val="17000"/>
              </a:prstClr>
            </a:outerShdw>
          </a:effectLst>
        </p:spPr>
        <p:txBody>
          <a:bodyPr vert="horz" wrap="square" lIns="0" tIns="35674" rIns="0" bIns="35674" numCol="1" rtlCol="0" anchor="ctr" anchorCtr="0" compatLnSpc="1">
            <a:prstTxWarp prst="textNoShape">
              <a:avLst/>
            </a:prstTxWarp>
          </a:bodyPr>
          <a:lstStyle/>
          <a:p>
            <a:pPr algn="ctr" defTabSz="713253" fontAlgn="base">
              <a:spcBef>
                <a:spcPct val="0"/>
              </a:spcBef>
              <a:spcAft>
                <a:spcPct val="0"/>
              </a:spcAft>
              <a:defRPr/>
            </a:pPr>
            <a:r>
              <a:rPr lang="en-US" sz="1400" kern="0">
                <a:solidFill>
                  <a:srgbClr val="FFFFFF"/>
                </a:solidFill>
                <a:latin typeface="Segoe UI Semibold"/>
              </a:rPr>
              <a:t>Hardware Specifications</a:t>
            </a:r>
          </a:p>
        </p:txBody>
      </p:sp>
      <p:sp>
        <p:nvSpPr>
          <p:cNvPr id="151" name="Rectangle 150">
            <a:extLst>
              <a:ext uri="{FF2B5EF4-FFF2-40B4-BE49-F238E27FC236}">
                <a16:creationId xmlns:a16="http://schemas.microsoft.com/office/drawing/2014/main" id="{7EA7553F-F63B-41E2-B6DC-BDA6C98A0E74}"/>
              </a:ext>
            </a:extLst>
          </p:cNvPr>
          <p:cNvSpPr/>
          <p:nvPr/>
        </p:nvSpPr>
        <p:spPr bwMode="auto">
          <a:xfrm>
            <a:off x="663183" y="1364631"/>
            <a:ext cx="3749040" cy="2414239"/>
          </a:xfrm>
          <a:prstGeom prst="rect">
            <a:avLst/>
          </a:prstGeom>
          <a:solidFill>
            <a:schemeClr val="bg1"/>
          </a:solidFill>
          <a:ln w="10795" cap="flat" cmpd="sng" algn="ctr">
            <a:noFill/>
            <a:prstDash val="solid"/>
          </a:ln>
          <a:effectLst>
            <a:outerShdw blurRad="254000" dist="50800" dir="270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342852" tIns="34967" rIns="205711" bIns="34967" numCol="1" rtlCol="0" anchor="ctr" anchorCtr="0" compatLnSpc="1">
            <a:prstTxWarp prst="textNoShape">
              <a:avLst/>
            </a:prstTxWarp>
          </a:bodyPr>
          <a:lstStyle/>
          <a:p>
            <a:pPr marL="137144" indent="-342860" defTabSz="685697">
              <a:spcAft>
                <a:spcPts val="450"/>
              </a:spcAft>
              <a:defRPr/>
            </a:pPr>
            <a:r>
              <a:rPr lang="en-US" sz="1400" spc="-38" err="1">
                <a:solidFill>
                  <a:srgbClr val="0877D4"/>
                </a:solidFill>
                <a:latin typeface="Segoe UI Semibold"/>
              </a:rPr>
              <a:t>ESXi</a:t>
            </a:r>
            <a:r>
              <a:rPr lang="en-US" sz="1400" spc="-38">
                <a:solidFill>
                  <a:srgbClr val="0877D4"/>
                </a:solidFill>
                <a:latin typeface="Segoe UI Semibold"/>
              </a:rPr>
              <a:t> </a:t>
            </a:r>
            <a:r>
              <a:rPr lang="en-US" sz="1400" spc="-38">
                <a:solidFill>
                  <a:srgbClr val="000000"/>
                </a:solidFill>
                <a:latin typeface="Segoe UI"/>
              </a:rPr>
              <a:t>6.7U3 Enterprise Plus</a:t>
            </a:r>
          </a:p>
          <a:p>
            <a:pPr marL="137144" indent="-342860" defTabSz="685697">
              <a:spcAft>
                <a:spcPts val="450"/>
              </a:spcAft>
              <a:defRPr/>
            </a:pPr>
            <a:r>
              <a:rPr lang="en-US" sz="1400" spc="-38">
                <a:solidFill>
                  <a:srgbClr val="0877D4"/>
                </a:solidFill>
                <a:latin typeface="Segoe UI Semibold"/>
              </a:rPr>
              <a:t>vCenter </a:t>
            </a:r>
            <a:r>
              <a:rPr lang="en-US" sz="1400" spc="-38">
                <a:solidFill>
                  <a:srgbClr val="000000"/>
                </a:solidFill>
                <a:latin typeface="Segoe UI"/>
              </a:rPr>
              <a:t>6.7U3 Standard</a:t>
            </a:r>
          </a:p>
          <a:p>
            <a:pPr marL="137144" indent="-342860" defTabSz="685697">
              <a:spcAft>
                <a:spcPts val="450"/>
              </a:spcAft>
              <a:defRPr/>
            </a:pPr>
            <a:r>
              <a:rPr lang="en-US" sz="1400" spc="-38" err="1">
                <a:solidFill>
                  <a:srgbClr val="0877D4"/>
                </a:solidFill>
                <a:latin typeface="Segoe UI Semibold"/>
              </a:rPr>
              <a:t>vSAN</a:t>
            </a:r>
            <a:r>
              <a:rPr lang="en-US" sz="1400" spc="-38">
                <a:solidFill>
                  <a:srgbClr val="0877D4"/>
                </a:solidFill>
                <a:latin typeface="Segoe UI Semibold"/>
              </a:rPr>
              <a:t> </a:t>
            </a:r>
            <a:r>
              <a:rPr lang="en-US" sz="1400" spc="-38">
                <a:solidFill>
                  <a:srgbClr val="000000"/>
                </a:solidFill>
                <a:latin typeface="Segoe UI"/>
              </a:rPr>
              <a:t>6.7 Enterprise</a:t>
            </a:r>
          </a:p>
          <a:p>
            <a:pPr marL="137144" indent="-342860" defTabSz="685697">
              <a:spcAft>
                <a:spcPts val="450"/>
              </a:spcAft>
              <a:defRPr/>
            </a:pPr>
            <a:r>
              <a:rPr lang="en-US" sz="1400" spc="-38">
                <a:solidFill>
                  <a:srgbClr val="0877D4"/>
                </a:solidFill>
                <a:latin typeface="Segoe UI Semibold"/>
              </a:rPr>
              <a:t>NSX-T </a:t>
            </a:r>
            <a:r>
              <a:rPr lang="en-US" sz="1400" spc="-38">
                <a:solidFill>
                  <a:srgbClr val="000000"/>
                </a:solidFill>
                <a:latin typeface="Segoe UI"/>
              </a:rPr>
              <a:t>2.5 Advanced</a:t>
            </a:r>
          </a:p>
          <a:p>
            <a:pPr marL="137144" indent="-342860" defTabSz="685697">
              <a:spcAft>
                <a:spcPts val="450"/>
              </a:spcAft>
              <a:defRPr/>
            </a:pPr>
            <a:r>
              <a:rPr lang="en-US" sz="1400" spc="-38">
                <a:solidFill>
                  <a:srgbClr val="0877D4"/>
                </a:solidFill>
                <a:latin typeface="Segoe UI Semibold"/>
              </a:rPr>
              <a:t>HCX </a:t>
            </a:r>
            <a:r>
              <a:rPr lang="en-US" sz="1400" spc="-38">
                <a:solidFill>
                  <a:srgbClr val="000000"/>
                </a:solidFill>
                <a:latin typeface="Segoe UI"/>
              </a:rPr>
              <a:t>R139</a:t>
            </a:r>
            <a:r>
              <a:rPr lang="en-US" sz="1400" b="1" spc="-38">
                <a:solidFill>
                  <a:srgbClr val="000000"/>
                </a:solidFill>
                <a:latin typeface="Segoe UI"/>
              </a:rPr>
              <a:t> </a:t>
            </a:r>
            <a:r>
              <a:rPr lang="en-US" sz="1400" spc="-38">
                <a:solidFill>
                  <a:srgbClr val="000000"/>
                </a:solidFill>
                <a:latin typeface="Segoe UI"/>
              </a:rPr>
              <a:t>Advanced</a:t>
            </a:r>
          </a:p>
          <a:p>
            <a:pPr marL="137144" indent="-342860" defTabSz="685697">
              <a:spcAft>
                <a:spcPts val="450"/>
              </a:spcAft>
              <a:defRPr/>
            </a:pPr>
            <a:endParaRPr lang="en-US" sz="1400" spc="-38">
              <a:solidFill>
                <a:srgbClr val="0877D4"/>
              </a:solidFill>
              <a:latin typeface="Segoe UI Semibold"/>
            </a:endParaRPr>
          </a:p>
          <a:p>
            <a:pPr marL="137144" indent="-342860" defTabSz="685697">
              <a:spcAft>
                <a:spcPts val="450"/>
              </a:spcAft>
              <a:defRPr/>
            </a:pPr>
            <a:r>
              <a:rPr lang="en-US" sz="1400" spc="-38">
                <a:solidFill>
                  <a:srgbClr val="0877D4"/>
                </a:solidFill>
                <a:latin typeface="Segoe UI Semibold"/>
              </a:rPr>
              <a:t>*HCX Enterprise Now Available</a:t>
            </a:r>
          </a:p>
        </p:txBody>
      </p:sp>
      <p:sp>
        <p:nvSpPr>
          <p:cNvPr id="152" name="TextBox 151">
            <a:extLst>
              <a:ext uri="{FF2B5EF4-FFF2-40B4-BE49-F238E27FC236}">
                <a16:creationId xmlns:a16="http://schemas.microsoft.com/office/drawing/2014/main" id="{9A18739E-0DC1-4A3E-8A01-8BA80D0CD08A}"/>
              </a:ext>
            </a:extLst>
          </p:cNvPr>
          <p:cNvSpPr txBox="1"/>
          <p:nvPr/>
        </p:nvSpPr>
        <p:spPr>
          <a:xfrm>
            <a:off x="2562759" y="2845968"/>
            <a:ext cx="65" cy="211917"/>
          </a:xfrm>
          <a:prstGeom prst="rect">
            <a:avLst/>
          </a:prstGeom>
          <a:noFill/>
        </p:spPr>
        <p:txBody>
          <a:bodyPr wrap="none" lIns="0" tIns="0" rIns="0" bIns="0" rtlCol="0">
            <a:spAutoFit/>
          </a:bodyPr>
          <a:lstStyle/>
          <a:p>
            <a:pPr defTabSz="699539">
              <a:lnSpc>
                <a:spcPct val="90000"/>
              </a:lnSpc>
              <a:spcAft>
                <a:spcPts val="450"/>
              </a:spcAft>
              <a:defRPr/>
            </a:pPr>
            <a:endParaRPr lang="en-US" sz="1530" b="1">
              <a:gradFill>
                <a:gsLst>
                  <a:gs pos="2917">
                    <a:srgbClr val="353535"/>
                  </a:gs>
                  <a:gs pos="30000">
                    <a:srgbClr val="353535"/>
                  </a:gs>
                </a:gsLst>
                <a:lin ang="5400000" scaled="0"/>
              </a:gradFill>
              <a:latin typeface="Segoe Pro Display" panose="020B0502040504020203" pitchFamily="34" charset="0"/>
            </a:endParaRPr>
          </a:p>
        </p:txBody>
      </p:sp>
      <p:sp>
        <p:nvSpPr>
          <p:cNvPr id="153" name="Rectangle 152">
            <a:extLst>
              <a:ext uri="{FF2B5EF4-FFF2-40B4-BE49-F238E27FC236}">
                <a16:creationId xmlns:a16="http://schemas.microsoft.com/office/drawing/2014/main" id="{C865ED34-7877-47EE-A5C7-07CE61F3E048}"/>
              </a:ext>
            </a:extLst>
          </p:cNvPr>
          <p:cNvSpPr/>
          <p:nvPr/>
        </p:nvSpPr>
        <p:spPr bwMode="auto">
          <a:xfrm>
            <a:off x="665460" y="1031393"/>
            <a:ext cx="3749040" cy="333238"/>
          </a:xfrm>
          <a:prstGeom prst="rect">
            <a:avLst/>
          </a:prstGeom>
          <a:solidFill>
            <a:srgbClr val="0078D4"/>
          </a:solidFill>
          <a:ln w="76200" cap="flat" cmpd="sng" algn="ctr">
            <a:noFill/>
            <a:prstDash val="solid"/>
          </a:ln>
          <a:effectLst>
            <a:outerShdw blurRad="254000" dist="50800" dir="2700000" sx="101000" sy="101000" algn="tl" rotWithShape="0">
              <a:prstClr val="black">
                <a:alpha val="17000"/>
              </a:prstClr>
            </a:outerShdw>
          </a:effectLst>
        </p:spPr>
        <p:txBody>
          <a:bodyPr vert="horz" wrap="square" lIns="0" tIns="35674" rIns="0" bIns="35674" numCol="1" rtlCol="0" anchor="ctr" anchorCtr="0" compatLnSpc="1">
            <a:prstTxWarp prst="textNoShape">
              <a:avLst/>
            </a:prstTxWarp>
          </a:bodyPr>
          <a:lstStyle/>
          <a:p>
            <a:pPr algn="ctr" defTabSz="713253" fontAlgn="base">
              <a:spcBef>
                <a:spcPct val="0"/>
              </a:spcBef>
              <a:spcAft>
                <a:spcPct val="0"/>
              </a:spcAft>
              <a:defRPr/>
            </a:pPr>
            <a:r>
              <a:rPr lang="en-US" sz="1400" kern="0">
                <a:solidFill>
                  <a:srgbClr val="FFFFFF"/>
                </a:solidFill>
                <a:latin typeface="Segoe UI Semibold"/>
              </a:rPr>
              <a:t>Software Specifications</a:t>
            </a:r>
          </a:p>
        </p:txBody>
      </p:sp>
      <p:sp>
        <p:nvSpPr>
          <p:cNvPr id="154" name="TextBox 153">
            <a:extLst>
              <a:ext uri="{FF2B5EF4-FFF2-40B4-BE49-F238E27FC236}">
                <a16:creationId xmlns:a16="http://schemas.microsoft.com/office/drawing/2014/main" id="{D11F3851-5BD5-4DA0-A317-B51CE9A57EB4}"/>
              </a:ext>
            </a:extLst>
          </p:cNvPr>
          <p:cNvSpPr txBox="1"/>
          <p:nvPr/>
        </p:nvSpPr>
        <p:spPr>
          <a:xfrm>
            <a:off x="3105231" y="4069077"/>
            <a:ext cx="3612634" cy="897553"/>
          </a:xfrm>
          <a:prstGeom prst="rect">
            <a:avLst/>
          </a:prstGeom>
          <a:noFill/>
        </p:spPr>
        <p:txBody>
          <a:bodyPr wrap="square" anchor="t">
            <a:spAutoFit/>
          </a:bodyPr>
          <a:lstStyle/>
          <a:p>
            <a:pPr defTabSz="457189" fontAlgn="b">
              <a:lnSpc>
                <a:spcPct val="150000"/>
              </a:lnSpc>
              <a:defRPr/>
            </a:pPr>
            <a:r>
              <a:rPr lang="en-US" sz="900" dirty="0">
                <a:solidFill>
                  <a:srgbClr val="000000"/>
                </a:solidFill>
                <a:latin typeface="Segoe UI"/>
                <a:cs typeface="Segoe UI"/>
              </a:rPr>
              <a:t>Hourly PAYG billing monthly currently</a:t>
            </a:r>
            <a:endParaRPr lang="en-US" sz="1050" dirty="0">
              <a:solidFill>
                <a:srgbClr val="000000"/>
              </a:solidFill>
              <a:latin typeface="Segoe UI"/>
            </a:endParaRPr>
          </a:p>
          <a:p>
            <a:pPr defTabSz="457189">
              <a:lnSpc>
                <a:spcPct val="150000"/>
              </a:lnSpc>
              <a:defRPr/>
            </a:pPr>
            <a:r>
              <a:rPr lang="en-US" sz="900" dirty="0">
                <a:solidFill>
                  <a:srgbClr val="000000"/>
                </a:solidFill>
                <a:latin typeface="Segoe UI"/>
                <a:cs typeface="Segoe UI"/>
              </a:rPr>
              <a:t>1year or 3 year Reserved Instance </a:t>
            </a:r>
          </a:p>
          <a:p>
            <a:pPr defTabSz="457189">
              <a:lnSpc>
                <a:spcPct val="150000"/>
              </a:lnSpc>
              <a:defRPr/>
            </a:pPr>
            <a:r>
              <a:rPr lang="en-US" sz="900" dirty="0">
                <a:solidFill>
                  <a:srgbClr val="000000"/>
                </a:solidFill>
                <a:latin typeface="Segoe UI"/>
                <a:cs typeface="Segoe UI"/>
              </a:rPr>
              <a:t>Requires min 3 nodes, single nodes added as required</a:t>
            </a:r>
            <a:endParaRPr lang="en-US" sz="900" b="1" dirty="0">
              <a:solidFill>
                <a:srgbClr val="000000"/>
              </a:solidFill>
              <a:latin typeface="Segoe UI"/>
              <a:cs typeface="Segoe UI"/>
            </a:endParaRPr>
          </a:p>
          <a:p>
            <a:pPr defTabSz="457189">
              <a:lnSpc>
                <a:spcPct val="150000"/>
              </a:lnSpc>
              <a:defRPr/>
            </a:pPr>
            <a:r>
              <a:rPr lang="en-US" sz="900" dirty="0">
                <a:solidFill>
                  <a:srgbClr val="000000"/>
                </a:solidFill>
                <a:latin typeface="Segoe UI"/>
                <a:cs typeface="Segoe UI"/>
              </a:rPr>
              <a:t>HCX Enterprise is available as a monthly add-on</a:t>
            </a:r>
            <a:endParaRPr lang="en-US" sz="900" dirty="0">
              <a:solidFill>
                <a:srgbClr val="000000"/>
              </a:solidFill>
              <a:latin typeface="Segoe UI" panose="020B0502040204020203" pitchFamily="34" charset="0"/>
              <a:cs typeface="Segoe UI"/>
            </a:endParaRPr>
          </a:p>
        </p:txBody>
      </p:sp>
      <p:grpSp>
        <p:nvGrpSpPr>
          <p:cNvPr id="6" name="Group 5">
            <a:extLst>
              <a:ext uri="{FF2B5EF4-FFF2-40B4-BE49-F238E27FC236}">
                <a16:creationId xmlns:a16="http://schemas.microsoft.com/office/drawing/2014/main" id="{40DC7284-3734-4A2F-ABB5-C6ED237BEFF3}"/>
              </a:ext>
            </a:extLst>
          </p:cNvPr>
          <p:cNvGrpSpPr/>
          <p:nvPr/>
        </p:nvGrpSpPr>
        <p:grpSpPr>
          <a:xfrm>
            <a:off x="2619632" y="4360960"/>
            <a:ext cx="314325" cy="314325"/>
            <a:chOff x="2981325" y="4085923"/>
            <a:chExt cx="457200" cy="457200"/>
          </a:xfrm>
        </p:grpSpPr>
        <p:grpSp>
          <p:nvGrpSpPr>
            <p:cNvPr id="163" name="Group 162">
              <a:extLst>
                <a:ext uri="{FF2B5EF4-FFF2-40B4-BE49-F238E27FC236}">
                  <a16:creationId xmlns:a16="http://schemas.microsoft.com/office/drawing/2014/main" id="{2D32D835-1644-43E9-961B-B841F969D5C8}"/>
                </a:ext>
              </a:extLst>
            </p:cNvPr>
            <p:cNvGrpSpPr/>
            <p:nvPr/>
          </p:nvGrpSpPr>
          <p:grpSpPr>
            <a:xfrm>
              <a:off x="2981325" y="4085923"/>
              <a:ext cx="457200" cy="457200"/>
              <a:chOff x="4511271" y="616224"/>
              <a:chExt cx="457200" cy="457200"/>
            </a:xfrm>
            <a:solidFill>
              <a:schemeClr val="tx2"/>
            </a:solidFill>
          </p:grpSpPr>
          <p:sp>
            <p:nvSpPr>
              <p:cNvPr id="167" name="Oval 166">
                <a:extLst>
                  <a:ext uri="{FF2B5EF4-FFF2-40B4-BE49-F238E27FC236}">
                    <a16:creationId xmlns:a16="http://schemas.microsoft.com/office/drawing/2014/main" id="{98885328-8D2D-43EE-A6B5-CB45396CAC29}"/>
                  </a:ext>
                </a:extLst>
              </p:cNvPr>
              <p:cNvSpPr/>
              <p:nvPr/>
            </p:nvSpPr>
            <p:spPr bwMode="auto">
              <a:xfrm>
                <a:off x="4511271" y="616224"/>
                <a:ext cx="457200" cy="457200"/>
              </a:xfrm>
              <a:prstGeom prst="ellipse">
                <a:avLst/>
              </a:prstGeom>
              <a:grpFill/>
              <a:ln w="19050" cap="flat" cmpd="sng" algn="ctr">
                <a:noFill/>
                <a:prstDash val="solid"/>
              </a:ln>
              <a:effectLst>
                <a:outerShdw blurRad="254000" dist="50800" dir="2700000" sx="101000" sy="101000" algn="tl" rotWithShape="0">
                  <a:prstClr val="black">
                    <a:alpha val="17000"/>
                  </a:prstClr>
                </a:outerShdw>
              </a:effectLst>
            </p:spPr>
            <p:txBody>
              <a:bodyPr rot="0" spcFirstLastPara="0" vertOverflow="overflow" horzOverflow="overflow" vert="horz" wrap="square" lIns="0" tIns="46637" rIns="0" bIns="46637" numCol="1" spcCol="0" rtlCol="0" fromWordArt="0" anchor="ctr" anchorCtr="0" forceAA="0" compatLnSpc="1">
                <a:prstTxWarp prst="textNoShape">
                  <a:avLst/>
                </a:prstTxWarp>
                <a:noAutofit/>
              </a:bodyPr>
              <a:lstStyle/>
              <a:p>
                <a:pPr algn="ctr" defTabSz="932449" fontAlgn="base">
                  <a:spcBef>
                    <a:spcPct val="0"/>
                  </a:spcBef>
                  <a:spcAft>
                    <a:spcPct val="0"/>
                  </a:spcAft>
                  <a:defRPr/>
                </a:pPr>
                <a:endParaRPr lang="en-US" sz="1600" kern="0">
                  <a:gradFill>
                    <a:gsLst>
                      <a:gs pos="40075">
                        <a:srgbClr val="FFFFFF"/>
                      </a:gs>
                      <a:gs pos="30000">
                        <a:srgbClr val="FFFFFF"/>
                      </a:gs>
                    </a:gsLst>
                    <a:lin ang="5400000" scaled="0"/>
                  </a:gradFill>
                  <a:latin typeface="Segoe UI"/>
                </a:endParaRPr>
              </a:p>
            </p:txBody>
          </p:sp>
          <p:sp>
            <p:nvSpPr>
              <p:cNvPr id="168" name="L-Shape 167">
                <a:extLst>
                  <a:ext uri="{FF2B5EF4-FFF2-40B4-BE49-F238E27FC236}">
                    <a16:creationId xmlns:a16="http://schemas.microsoft.com/office/drawing/2014/main" id="{899F6526-D190-4288-8356-192BACD4B285}"/>
                  </a:ext>
                </a:extLst>
              </p:cNvPr>
              <p:cNvSpPr/>
              <p:nvPr/>
            </p:nvSpPr>
            <p:spPr bwMode="auto">
              <a:xfrm rot="13463509">
                <a:off x="4660535" y="777866"/>
                <a:ext cx="149131" cy="149131"/>
              </a:xfrm>
              <a:prstGeom prst="corner">
                <a:avLst>
                  <a:gd name="adj1" fmla="val 15032"/>
                  <a:gd name="adj2" fmla="val 14017"/>
                </a:avLst>
              </a:prstGeom>
              <a:grp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04" fontAlgn="base">
                  <a:lnSpc>
                    <a:spcPct val="90000"/>
                  </a:lnSpc>
                  <a:spcBef>
                    <a:spcPct val="0"/>
                  </a:spcBef>
                  <a:spcAft>
                    <a:spcPct val="0"/>
                  </a:spcAft>
                  <a:defRPr/>
                </a:pPr>
                <a:endParaRPr lang="en-US" sz="2800" kern="0" err="1">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endParaRPr>
              </a:p>
            </p:txBody>
          </p:sp>
        </p:grpSp>
        <p:pic>
          <p:nvPicPr>
            <p:cNvPr id="4" name="Graphic 3" descr="Checkmark">
              <a:extLst>
                <a:ext uri="{FF2B5EF4-FFF2-40B4-BE49-F238E27FC236}">
                  <a16:creationId xmlns:a16="http://schemas.microsoft.com/office/drawing/2014/main" id="{A577956B-C54D-41D6-BD9F-DBF03BEDDF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57701" y="4167070"/>
              <a:ext cx="294906" cy="294906"/>
            </a:xfrm>
            <a:prstGeom prst="rect">
              <a:avLst/>
            </a:prstGeom>
          </p:spPr>
        </p:pic>
      </p:grpSp>
      <p:grpSp>
        <p:nvGrpSpPr>
          <p:cNvPr id="144" name="Group 143">
            <a:extLst>
              <a:ext uri="{FF2B5EF4-FFF2-40B4-BE49-F238E27FC236}">
                <a16:creationId xmlns:a16="http://schemas.microsoft.com/office/drawing/2014/main" id="{4869E661-484C-45A9-B86E-4D3E3A97E22F}"/>
              </a:ext>
            </a:extLst>
          </p:cNvPr>
          <p:cNvGrpSpPr/>
          <p:nvPr/>
        </p:nvGrpSpPr>
        <p:grpSpPr>
          <a:xfrm>
            <a:off x="4343400" y="2009212"/>
            <a:ext cx="457200" cy="457200"/>
            <a:chOff x="2453594" y="3020404"/>
            <a:chExt cx="457200" cy="457200"/>
          </a:xfrm>
        </p:grpSpPr>
        <p:grpSp>
          <p:nvGrpSpPr>
            <p:cNvPr id="145" name="Group 144">
              <a:extLst>
                <a:ext uri="{FF2B5EF4-FFF2-40B4-BE49-F238E27FC236}">
                  <a16:creationId xmlns:a16="http://schemas.microsoft.com/office/drawing/2014/main" id="{E80C4E73-A6AF-4CDB-8C4C-8995878E89D2}"/>
                </a:ext>
              </a:extLst>
            </p:cNvPr>
            <p:cNvGrpSpPr/>
            <p:nvPr/>
          </p:nvGrpSpPr>
          <p:grpSpPr>
            <a:xfrm>
              <a:off x="2453594" y="3020404"/>
              <a:ext cx="457200" cy="457200"/>
              <a:chOff x="4511271" y="616224"/>
              <a:chExt cx="457200" cy="457200"/>
            </a:xfrm>
            <a:solidFill>
              <a:schemeClr val="tx2"/>
            </a:solidFill>
          </p:grpSpPr>
          <p:sp>
            <p:nvSpPr>
              <p:cNvPr id="149" name="Oval 148">
                <a:extLst>
                  <a:ext uri="{FF2B5EF4-FFF2-40B4-BE49-F238E27FC236}">
                    <a16:creationId xmlns:a16="http://schemas.microsoft.com/office/drawing/2014/main" id="{B654EBE6-DD21-4462-9A6C-3C2870B06DFD}"/>
                  </a:ext>
                </a:extLst>
              </p:cNvPr>
              <p:cNvSpPr/>
              <p:nvPr/>
            </p:nvSpPr>
            <p:spPr bwMode="auto">
              <a:xfrm>
                <a:off x="4511271" y="616224"/>
                <a:ext cx="457200" cy="457200"/>
              </a:xfrm>
              <a:prstGeom prst="ellipse">
                <a:avLst/>
              </a:prstGeom>
              <a:grpFill/>
              <a:ln w="19050" cap="flat" cmpd="sng" algn="ctr">
                <a:noFill/>
                <a:prstDash val="solid"/>
              </a:ln>
              <a:effectLst>
                <a:outerShdw blurRad="254000" dist="50800" dir="2700000" sx="101000" sy="101000" algn="tl" rotWithShape="0">
                  <a:prstClr val="black">
                    <a:alpha val="17000"/>
                  </a:prstClr>
                </a:outerShdw>
              </a:effectLst>
            </p:spPr>
            <p:txBody>
              <a:bodyPr rot="0" spcFirstLastPara="0" vertOverflow="overflow" horzOverflow="overflow" vert="horz" wrap="square" lIns="0" tIns="46637" rIns="0" bIns="46637" numCol="1" spcCol="0" rtlCol="0" fromWordArt="0" anchor="ctr" anchorCtr="0" forceAA="0" compatLnSpc="1">
                <a:prstTxWarp prst="textNoShape">
                  <a:avLst/>
                </a:prstTxWarp>
                <a:noAutofit/>
              </a:bodyPr>
              <a:lstStyle/>
              <a:p>
                <a:pPr algn="ctr" defTabSz="932449" fontAlgn="base">
                  <a:spcBef>
                    <a:spcPct val="0"/>
                  </a:spcBef>
                  <a:spcAft>
                    <a:spcPct val="0"/>
                  </a:spcAft>
                  <a:defRPr/>
                </a:pPr>
                <a:endParaRPr lang="en-US" sz="1600" kern="0">
                  <a:gradFill>
                    <a:gsLst>
                      <a:gs pos="40075">
                        <a:srgbClr val="FFFFFF"/>
                      </a:gs>
                      <a:gs pos="30000">
                        <a:srgbClr val="FFFFFF"/>
                      </a:gs>
                    </a:gsLst>
                    <a:lin ang="5400000" scaled="0"/>
                  </a:gradFill>
                  <a:latin typeface="Segoe UI"/>
                </a:endParaRPr>
              </a:p>
            </p:txBody>
          </p:sp>
          <p:sp>
            <p:nvSpPr>
              <p:cNvPr id="150" name="L-Shape 149">
                <a:extLst>
                  <a:ext uri="{FF2B5EF4-FFF2-40B4-BE49-F238E27FC236}">
                    <a16:creationId xmlns:a16="http://schemas.microsoft.com/office/drawing/2014/main" id="{A489CBC5-5F77-4519-B32A-3B6450CAE1B9}"/>
                  </a:ext>
                </a:extLst>
              </p:cNvPr>
              <p:cNvSpPr/>
              <p:nvPr/>
            </p:nvSpPr>
            <p:spPr bwMode="auto">
              <a:xfrm rot="13463509">
                <a:off x="4660535" y="777866"/>
                <a:ext cx="149131" cy="149131"/>
              </a:xfrm>
              <a:prstGeom prst="corner">
                <a:avLst>
                  <a:gd name="adj1" fmla="val 15032"/>
                  <a:gd name="adj2" fmla="val 14017"/>
                </a:avLst>
              </a:prstGeom>
              <a:grpFill/>
              <a:ln w="9525" cap="flat" cmpd="sng" algn="ctr">
                <a:noFill/>
                <a:prstDash val="solid"/>
                <a:headEnd type="none" w="med" len="med"/>
                <a:tailEnd type="none" w="med" len="med"/>
              </a:ln>
              <a:effectLst/>
            </p:spPr>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04" fontAlgn="base">
                  <a:lnSpc>
                    <a:spcPct val="90000"/>
                  </a:lnSpc>
                  <a:spcBef>
                    <a:spcPct val="0"/>
                  </a:spcBef>
                  <a:spcAft>
                    <a:spcPct val="0"/>
                  </a:spcAft>
                  <a:defRPr/>
                </a:pPr>
                <a:endParaRPr lang="en-US" sz="2800" kern="0" err="1">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endParaRPr>
              </a:p>
            </p:txBody>
          </p:sp>
        </p:grpSp>
        <p:grpSp>
          <p:nvGrpSpPr>
            <p:cNvPr id="146" name="Group 145">
              <a:extLst>
                <a:ext uri="{FF2B5EF4-FFF2-40B4-BE49-F238E27FC236}">
                  <a16:creationId xmlns:a16="http://schemas.microsoft.com/office/drawing/2014/main" id="{D52A0495-664B-4E96-B49D-D8B4E4AAFE05}"/>
                </a:ext>
              </a:extLst>
            </p:cNvPr>
            <p:cNvGrpSpPr/>
            <p:nvPr/>
          </p:nvGrpSpPr>
          <p:grpSpPr>
            <a:xfrm>
              <a:off x="2545034" y="3096512"/>
              <a:ext cx="274320" cy="274320"/>
              <a:chOff x="2545034" y="3096512"/>
              <a:chExt cx="274320" cy="274320"/>
            </a:xfrm>
          </p:grpSpPr>
          <p:cxnSp>
            <p:nvCxnSpPr>
              <p:cNvPr id="147" name="Straight Connector 146">
                <a:extLst>
                  <a:ext uri="{FF2B5EF4-FFF2-40B4-BE49-F238E27FC236}">
                    <a16:creationId xmlns:a16="http://schemas.microsoft.com/office/drawing/2014/main" id="{59A33E50-8113-4560-9D94-004749EB36B2}"/>
                  </a:ext>
                </a:extLst>
              </p:cNvPr>
              <p:cNvCxnSpPr/>
              <p:nvPr/>
            </p:nvCxnSpPr>
            <p:spPr>
              <a:xfrm>
                <a:off x="2682194" y="3096512"/>
                <a:ext cx="0" cy="274320"/>
              </a:xfrm>
              <a:prstGeom prst="line">
                <a:avLst/>
              </a:prstGeom>
              <a:ln w="38100">
                <a:solidFill>
                  <a:schemeClr val="bg1"/>
                </a:solidFill>
                <a:headEnd type="none"/>
                <a:tailEnd type="none"/>
              </a:ln>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BDE44B6C-A07C-45E0-9913-EF39E9C47308}"/>
                  </a:ext>
                </a:extLst>
              </p:cNvPr>
              <p:cNvCxnSpPr>
                <a:cxnSpLocks/>
              </p:cNvCxnSpPr>
              <p:nvPr/>
            </p:nvCxnSpPr>
            <p:spPr>
              <a:xfrm flipH="1">
                <a:off x="2545034" y="3232470"/>
                <a:ext cx="274320" cy="0"/>
              </a:xfrm>
              <a:prstGeom prst="line">
                <a:avLst/>
              </a:prstGeom>
              <a:ln w="38100">
                <a:solidFill>
                  <a:schemeClr val="bg1"/>
                </a:solidFill>
                <a:headEnd type="none"/>
                <a:tailEnd type="none"/>
              </a:ln>
            </p:spPr>
            <p:style>
              <a:lnRef idx="1">
                <a:schemeClr val="dk1"/>
              </a:lnRef>
              <a:fillRef idx="0">
                <a:schemeClr val="dk1"/>
              </a:fillRef>
              <a:effectRef idx="0">
                <a:schemeClr val="dk1"/>
              </a:effectRef>
              <a:fontRef idx="minor">
                <a:schemeClr val="tx1"/>
              </a:fontRef>
            </p:style>
          </p:cxnSp>
        </p:grpSp>
      </p:grpSp>
      <p:pic>
        <p:nvPicPr>
          <p:cNvPr id="2" name="Picture 2" descr="Setup Your Own VMware vSphere 6.5 Environment | Udemy">
            <a:extLst>
              <a:ext uri="{FF2B5EF4-FFF2-40B4-BE49-F238E27FC236}">
                <a16:creationId xmlns:a16="http://schemas.microsoft.com/office/drawing/2014/main" id="{C1F0B61B-4C7E-4985-A255-FF96E65E78D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711" r="17817"/>
          <a:stretch/>
        </p:blipFill>
        <p:spPr bwMode="auto">
          <a:xfrm>
            <a:off x="2955472" y="1959200"/>
            <a:ext cx="1244231" cy="1102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51461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535243D-621D-4CDF-9EF5-78207198BDBE}"/>
              </a:ext>
            </a:extLst>
          </p:cNvPr>
          <p:cNvSpPr txBox="1">
            <a:spLocks/>
          </p:cNvSpPr>
          <p:nvPr/>
        </p:nvSpPr>
        <p:spPr>
          <a:xfrm>
            <a:off x="341997" y="465324"/>
            <a:ext cx="8479852" cy="332399"/>
          </a:xfrm>
          <a:prstGeom prst="rect">
            <a:avLst/>
          </a:prstGeom>
        </p:spPr>
        <p:txBody>
          <a:bodyPr vert="horz" wrap="square" lIns="0" tIns="0" rIns="0" bIns="0" rtlCol="0" anchor="t">
            <a:spAutoFit/>
          </a:bodyPr>
          <a:lstStyle>
            <a:lvl1pPr algn="l" defTabSz="685845" rtl="0" eaLnBrk="1" latinLnBrk="0" hangingPunct="1">
              <a:lnSpc>
                <a:spcPct val="90000"/>
              </a:lnSpc>
              <a:spcBef>
                <a:spcPct val="0"/>
              </a:spcBef>
              <a:buNone/>
              <a:defRPr lang="en-US" sz="2800" b="0" kern="1200" cap="none" spc="-37" baseline="0">
                <a:ln w="3175">
                  <a:noFill/>
                </a:ln>
                <a:solidFill>
                  <a:schemeClr val="bg1"/>
                </a:solidFill>
                <a:effectLst/>
                <a:latin typeface="Arial" panose="020B0604020202020204" pitchFamily="34" charset="0"/>
                <a:ea typeface="+mn-ea"/>
                <a:cs typeface="Segoe UI" pitchFamily="34" charset="0"/>
              </a:defRPr>
            </a:lvl1pPr>
          </a:lstStyle>
          <a:p>
            <a:pPr defTabSz="685828">
              <a:defRPr/>
            </a:pPr>
            <a:r>
              <a:rPr lang="en-US" sz="2400">
                <a:solidFill>
                  <a:srgbClr val="000000"/>
                </a:solidFill>
                <a:latin typeface="Segoe UI Semibold"/>
              </a:rPr>
              <a:t>Seamless management for Azure infrastructure resources </a:t>
            </a:r>
          </a:p>
        </p:txBody>
      </p:sp>
      <p:sp>
        <p:nvSpPr>
          <p:cNvPr id="2" name="TextBox 1">
            <a:extLst>
              <a:ext uri="{FF2B5EF4-FFF2-40B4-BE49-F238E27FC236}">
                <a16:creationId xmlns:a16="http://schemas.microsoft.com/office/drawing/2014/main" id="{E5203B5A-6E8B-46C9-8D9C-E9B046E568AF}"/>
              </a:ext>
            </a:extLst>
          </p:cNvPr>
          <p:cNvSpPr txBox="1"/>
          <p:nvPr/>
        </p:nvSpPr>
        <p:spPr>
          <a:xfrm>
            <a:off x="441960" y="1127760"/>
            <a:ext cx="4442460" cy="4992008"/>
          </a:xfrm>
          <a:prstGeom prst="rect">
            <a:avLst/>
          </a:prstGeom>
        </p:spPr>
        <p:txBody>
          <a:bodyPr vert="horz" wrap="square" lIns="0" tIns="0" rIns="0" bIns="0" rtlCol="0" anchor="t">
            <a:spAutoFit/>
          </a:bodyPr>
          <a:lstStyle>
            <a:defPPr>
              <a:defRPr lang="en-US"/>
            </a:defPPr>
            <a:lvl1pPr defTabSz="685845">
              <a:lnSpc>
                <a:spcPct val="90000"/>
              </a:lnSpc>
              <a:spcBef>
                <a:spcPct val="0"/>
              </a:spcBef>
              <a:buNone/>
              <a:defRPr sz="2000" b="0" cap="none" spc="-37" baseline="0">
                <a:ln w="3175">
                  <a:noFill/>
                </a:ln>
                <a:effectLst/>
                <a:latin typeface="+mj-lt"/>
                <a:cs typeface="Segoe UI" pitchFamily="34" charset="0"/>
              </a:defRPr>
            </a:lvl1pPr>
          </a:lstStyle>
          <a:p>
            <a:pPr defTabSz="685828">
              <a:lnSpc>
                <a:spcPct val="150000"/>
              </a:lnSpc>
              <a:defRPr/>
            </a:pPr>
            <a:r>
              <a:rPr lang="en-US" sz="1400">
                <a:solidFill>
                  <a:srgbClr val="0078D3"/>
                </a:solidFill>
                <a:latin typeface="Segoe UI Semibold"/>
              </a:rPr>
              <a:t>Easily scale infrastructure </a:t>
            </a:r>
            <a:r>
              <a:rPr lang="en-US" sz="1400">
                <a:solidFill>
                  <a:srgbClr val="000000"/>
                </a:solidFill>
                <a:latin typeface="Segoe UI"/>
              </a:rPr>
              <a:t>as your business needs it through the Azure Portal.  </a:t>
            </a:r>
          </a:p>
          <a:p>
            <a:pPr defTabSz="685828">
              <a:lnSpc>
                <a:spcPct val="150000"/>
              </a:lnSpc>
              <a:defRPr/>
            </a:pPr>
            <a:endParaRPr lang="en-US" sz="1400">
              <a:solidFill>
                <a:srgbClr val="000000"/>
              </a:solidFill>
              <a:latin typeface="Segoe UI"/>
            </a:endParaRPr>
          </a:p>
          <a:p>
            <a:pPr defTabSz="685828">
              <a:lnSpc>
                <a:spcPct val="150000"/>
              </a:lnSpc>
              <a:defRPr/>
            </a:pPr>
            <a:r>
              <a:rPr lang="en-US" sz="1400">
                <a:solidFill>
                  <a:srgbClr val="000000"/>
                </a:solidFill>
                <a:latin typeface="Segoe UI"/>
              </a:rPr>
              <a:t>Add new nodes as required to </a:t>
            </a:r>
            <a:r>
              <a:rPr lang="en-US" sz="1400">
                <a:solidFill>
                  <a:srgbClr val="0078D3"/>
                </a:solidFill>
                <a:latin typeface="Segoe UI Semibold"/>
              </a:rPr>
              <a:t>increase compute and storage during peak times</a:t>
            </a:r>
            <a:r>
              <a:rPr lang="en-US" sz="1400">
                <a:solidFill>
                  <a:srgbClr val="000000"/>
                </a:solidFill>
                <a:latin typeface="Segoe UI"/>
              </a:rPr>
              <a:t>. And </a:t>
            </a:r>
            <a:r>
              <a:rPr lang="en-US" sz="1400">
                <a:solidFill>
                  <a:srgbClr val="0078D3"/>
                </a:solidFill>
                <a:latin typeface="Segoe UI Semibold"/>
              </a:rPr>
              <a:t>delete nodes seasonally </a:t>
            </a:r>
            <a:r>
              <a:rPr lang="en-US" sz="1400">
                <a:solidFill>
                  <a:srgbClr val="000000"/>
                </a:solidFill>
                <a:latin typeface="Segoe UI"/>
              </a:rPr>
              <a:t>when infrastructure demands are lower. </a:t>
            </a:r>
          </a:p>
          <a:p>
            <a:pPr defTabSz="685828">
              <a:lnSpc>
                <a:spcPct val="150000"/>
              </a:lnSpc>
              <a:defRPr/>
            </a:pPr>
            <a:endParaRPr lang="en-US" sz="1400">
              <a:solidFill>
                <a:srgbClr val="000000"/>
              </a:solidFill>
              <a:latin typeface="Segoe UI Semibold"/>
            </a:endParaRPr>
          </a:p>
          <a:p>
            <a:pPr defTabSz="685828">
              <a:lnSpc>
                <a:spcPct val="150000"/>
              </a:lnSpc>
              <a:defRPr/>
            </a:pPr>
            <a:r>
              <a:rPr lang="en-US" sz="1400">
                <a:solidFill>
                  <a:srgbClr val="000000"/>
                </a:solidFill>
                <a:latin typeface="Segoe UI Semibold"/>
              </a:rPr>
              <a:t>Add and delete new clusters as required:</a:t>
            </a:r>
          </a:p>
          <a:p>
            <a:pPr marL="171446" indent="-171446" defTabSz="685828">
              <a:lnSpc>
                <a:spcPct val="150000"/>
              </a:lnSpc>
              <a:buFont typeface="Arial" panose="020B0604020202020204" pitchFamily="34" charset="0"/>
              <a:buChar char="•"/>
              <a:defRPr/>
            </a:pPr>
            <a:r>
              <a:rPr lang="en-US" sz="1200">
                <a:solidFill>
                  <a:srgbClr val="000000"/>
                </a:solidFill>
                <a:latin typeface="Segoe UI"/>
              </a:rPr>
              <a:t>Min </a:t>
            </a:r>
            <a:r>
              <a:rPr lang="en-US" sz="1200">
                <a:solidFill>
                  <a:srgbClr val="0078D3"/>
                </a:solidFill>
                <a:latin typeface="Segoe UI"/>
              </a:rPr>
              <a:t>3 nodes </a:t>
            </a:r>
            <a:r>
              <a:rPr lang="en-US" sz="1200">
                <a:solidFill>
                  <a:srgbClr val="000000"/>
                </a:solidFill>
                <a:latin typeface="Segoe UI"/>
              </a:rPr>
              <a:t>per cluster</a:t>
            </a:r>
          </a:p>
          <a:p>
            <a:pPr marL="171446" indent="-171446" defTabSz="685828">
              <a:lnSpc>
                <a:spcPct val="150000"/>
              </a:lnSpc>
              <a:buFont typeface="Arial" panose="020B0604020202020204" pitchFamily="34" charset="0"/>
              <a:buChar char="•"/>
              <a:defRPr/>
            </a:pPr>
            <a:r>
              <a:rPr lang="en-US" sz="1200">
                <a:solidFill>
                  <a:srgbClr val="000000"/>
                </a:solidFill>
                <a:latin typeface="Segoe UI"/>
              </a:rPr>
              <a:t>Max </a:t>
            </a:r>
            <a:r>
              <a:rPr lang="en-US" sz="1200">
                <a:solidFill>
                  <a:srgbClr val="0078D3"/>
                </a:solidFill>
                <a:latin typeface="Segoe UI"/>
              </a:rPr>
              <a:t>16 nodes </a:t>
            </a:r>
            <a:r>
              <a:rPr lang="en-US" sz="1200">
                <a:solidFill>
                  <a:srgbClr val="000000"/>
                </a:solidFill>
                <a:latin typeface="Segoe UI"/>
              </a:rPr>
              <a:t>in a vSphere cluster</a:t>
            </a:r>
          </a:p>
          <a:p>
            <a:pPr marL="171446" indent="-171446" defTabSz="685828">
              <a:lnSpc>
                <a:spcPct val="150000"/>
              </a:lnSpc>
              <a:buFont typeface="Arial" panose="020B0604020202020204" pitchFamily="34" charset="0"/>
              <a:buChar char="•"/>
              <a:defRPr/>
            </a:pPr>
            <a:r>
              <a:rPr lang="en-US" sz="1200">
                <a:solidFill>
                  <a:srgbClr val="000000"/>
                </a:solidFill>
                <a:latin typeface="Segoe UI"/>
              </a:rPr>
              <a:t>Max </a:t>
            </a:r>
            <a:r>
              <a:rPr lang="en-US" sz="1200">
                <a:solidFill>
                  <a:srgbClr val="0078D3"/>
                </a:solidFill>
                <a:latin typeface="Segoe UI"/>
              </a:rPr>
              <a:t>64 nodes </a:t>
            </a:r>
            <a:r>
              <a:rPr lang="en-US" sz="1200">
                <a:solidFill>
                  <a:srgbClr val="000000"/>
                </a:solidFill>
                <a:latin typeface="Segoe UI"/>
              </a:rPr>
              <a:t>to an Azure Private Cloud instance</a:t>
            </a:r>
          </a:p>
          <a:p>
            <a:pPr defTabSz="685828">
              <a:lnSpc>
                <a:spcPct val="150000"/>
              </a:lnSpc>
              <a:defRPr/>
            </a:pPr>
            <a:r>
              <a:rPr lang="en-US" sz="1400">
                <a:solidFill>
                  <a:srgbClr val="000000"/>
                </a:solidFill>
                <a:latin typeface="Segoe UI Semibold"/>
              </a:rPr>
              <a:t>  </a:t>
            </a:r>
          </a:p>
          <a:p>
            <a:pPr defTabSz="685828">
              <a:lnSpc>
                <a:spcPct val="150000"/>
              </a:lnSpc>
              <a:defRPr/>
            </a:pPr>
            <a:endParaRPr lang="en-US" sz="1400">
              <a:solidFill>
                <a:srgbClr val="000000"/>
              </a:solidFill>
              <a:latin typeface="Segoe UI Semibold"/>
            </a:endParaRPr>
          </a:p>
          <a:p>
            <a:pPr defTabSz="685828">
              <a:lnSpc>
                <a:spcPct val="150000"/>
              </a:lnSpc>
              <a:defRPr/>
            </a:pPr>
            <a:endParaRPr lang="en-US" sz="1400">
              <a:solidFill>
                <a:srgbClr val="000000"/>
              </a:solidFill>
              <a:latin typeface="Segoe UI Semibold"/>
            </a:endParaRPr>
          </a:p>
          <a:p>
            <a:pPr defTabSz="685828">
              <a:lnSpc>
                <a:spcPct val="150000"/>
              </a:lnSpc>
              <a:defRPr/>
            </a:pPr>
            <a:endParaRPr lang="en-US" sz="1400">
              <a:solidFill>
                <a:srgbClr val="000000"/>
              </a:solidFill>
              <a:latin typeface="Segoe UI Semibold"/>
            </a:endParaRPr>
          </a:p>
          <a:p>
            <a:pPr defTabSz="685828">
              <a:lnSpc>
                <a:spcPct val="150000"/>
              </a:lnSpc>
              <a:defRPr/>
            </a:pPr>
            <a:endParaRPr lang="en-US" sz="1400">
              <a:solidFill>
                <a:srgbClr val="000000"/>
              </a:solidFill>
              <a:latin typeface="Segoe UI Semibold"/>
            </a:endParaRPr>
          </a:p>
        </p:txBody>
      </p:sp>
      <p:grpSp>
        <p:nvGrpSpPr>
          <p:cNvPr id="4" name="Group 3">
            <a:extLst>
              <a:ext uri="{FF2B5EF4-FFF2-40B4-BE49-F238E27FC236}">
                <a16:creationId xmlns:a16="http://schemas.microsoft.com/office/drawing/2014/main" id="{CE09A1A9-0E09-473A-9BF4-D5AE069219E3}"/>
              </a:ext>
            </a:extLst>
          </p:cNvPr>
          <p:cNvGrpSpPr/>
          <p:nvPr/>
        </p:nvGrpSpPr>
        <p:grpSpPr>
          <a:xfrm>
            <a:off x="4759288" y="1506417"/>
            <a:ext cx="4384713" cy="2794637"/>
            <a:chOff x="4759287" y="1506416"/>
            <a:chExt cx="4384713" cy="2794637"/>
          </a:xfrm>
        </p:grpSpPr>
        <p:pic>
          <p:nvPicPr>
            <p:cNvPr id="5" name="Picture 4">
              <a:extLst>
                <a:ext uri="{FF2B5EF4-FFF2-40B4-BE49-F238E27FC236}">
                  <a16:creationId xmlns:a16="http://schemas.microsoft.com/office/drawing/2014/main" id="{11105068-4BA9-4646-AF58-89A0A58127B9}"/>
                </a:ext>
              </a:extLst>
            </p:cNvPr>
            <p:cNvPicPr>
              <a:picLocks noChangeAspect="1"/>
            </p:cNvPicPr>
            <p:nvPr/>
          </p:nvPicPr>
          <p:blipFill rotWithShape="1">
            <a:blip r:embed="rId2"/>
            <a:srcRect t="9046" r="485"/>
            <a:stretch/>
          </p:blipFill>
          <p:spPr>
            <a:xfrm>
              <a:off x="4759287" y="1506416"/>
              <a:ext cx="4384713" cy="2794637"/>
            </a:xfrm>
            <a:prstGeom prst="rect">
              <a:avLst/>
            </a:prstGeom>
          </p:spPr>
        </p:pic>
        <p:sp>
          <p:nvSpPr>
            <p:cNvPr id="3" name="Rectangle 2">
              <a:extLst>
                <a:ext uri="{FF2B5EF4-FFF2-40B4-BE49-F238E27FC236}">
                  <a16:creationId xmlns:a16="http://schemas.microsoft.com/office/drawing/2014/main" id="{5E1E0AE9-B125-45AE-93D6-7A0A160BCE67}"/>
                </a:ext>
              </a:extLst>
            </p:cNvPr>
            <p:cNvSpPr/>
            <p:nvPr/>
          </p:nvSpPr>
          <p:spPr bwMode="auto">
            <a:xfrm>
              <a:off x="8446416" y="1525466"/>
              <a:ext cx="697584" cy="128016"/>
            </a:xfrm>
            <a:prstGeom prst="rect">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49" fontAlgn="base">
                <a:lnSpc>
                  <a:spcPct val="90000"/>
                </a:lnSpc>
                <a:spcBef>
                  <a:spcPct val="0"/>
                </a:spcBef>
                <a:spcAft>
                  <a:spcPct val="0"/>
                </a:spcAft>
                <a:defRPr/>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spTree>
    <p:extLst>
      <p:ext uri="{BB962C8B-B14F-4D97-AF65-F5344CB8AC3E}">
        <p14:creationId xmlns:p14="http://schemas.microsoft.com/office/powerpoint/2010/main" val="64206000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AE420-5487-4467-91AD-DD0673F6FCDB}"/>
              </a:ext>
            </a:extLst>
          </p:cNvPr>
          <p:cNvSpPr>
            <a:spLocks noGrp="1"/>
          </p:cNvSpPr>
          <p:nvPr>
            <p:ph type="title"/>
          </p:nvPr>
        </p:nvSpPr>
        <p:spPr/>
        <p:txBody>
          <a:bodyPr/>
          <a:lstStyle/>
          <a:p>
            <a:r>
              <a:rPr lang="en-US" sz="2400"/>
              <a:t>Familiar and consistent VMware tools and technology</a:t>
            </a:r>
          </a:p>
        </p:txBody>
      </p:sp>
      <p:sp>
        <p:nvSpPr>
          <p:cNvPr id="5" name="Picture Placeholder 4">
            <a:extLst>
              <a:ext uri="{FF2B5EF4-FFF2-40B4-BE49-F238E27FC236}">
                <a16:creationId xmlns:a16="http://schemas.microsoft.com/office/drawing/2014/main" id="{A66DC6B8-A108-4991-B166-C3A0A455BADF}"/>
              </a:ext>
            </a:extLst>
          </p:cNvPr>
          <p:cNvSpPr>
            <a:spLocks noGrp="1"/>
          </p:cNvSpPr>
          <p:nvPr>
            <p:ph type="pic" sz="quarter" idx="12"/>
          </p:nvPr>
        </p:nvSpPr>
        <p:spPr/>
      </p:sp>
      <p:pic>
        <p:nvPicPr>
          <p:cNvPr id="3" name="Picture 2">
            <a:extLst>
              <a:ext uri="{FF2B5EF4-FFF2-40B4-BE49-F238E27FC236}">
                <a16:creationId xmlns:a16="http://schemas.microsoft.com/office/drawing/2014/main" id="{F6D41AF8-41F7-40D4-9614-E3BE4956CCA6}"/>
              </a:ext>
            </a:extLst>
          </p:cNvPr>
          <p:cNvPicPr>
            <a:picLocks noChangeAspect="1"/>
          </p:cNvPicPr>
          <p:nvPr/>
        </p:nvPicPr>
        <p:blipFill rotWithShape="1">
          <a:blip r:embed="rId2">
            <a:extLst>
              <a:ext uri="{28A0092B-C50C-407E-A947-70E740481C1C}">
                <a14:useLocalDpi xmlns:a14="http://schemas.microsoft.com/office/drawing/2010/main" val="0"/>
              </a:ext>
            </a:extLst>
          </a:blip>
          <a:srcRect l="-2" r="-737" b="116"/>
          <a:stretch/>
        </p:blipFill>
        <p:spPr>
          <a:xfrm>
            <a:off x="4760974" y="1147480"/>
            <a:ext cx="5947038" cy="3244638"/>
          </a:xfrm>
          <a:prstGeom prst="rect">
            <a:avLst/>
          </a:prstGeom>
          <a:ln>
            <a:noFill/>
          </a:ln>
          <a:effectLst>
            <a:outerShdw blurRad="190500" algn="tl" rotWithShape="0">
              <a:srgbClr val="000000">
                <a:alpha val="70000"/>
              </a:srgbClr>
            </a:outerShdw>
          </a:effectLst>
        </p:spPr>
      </p:pic>
      <p:sp>
        <p:nvSpPr>
          <p:cNvPr id="4" name="TextBox 3">
            <a:extLst>
              <a:ext uri="{FF2B5EF4-FFF2-40B4-BE49-F238E27FC236}">
                <a16:creationId xmlns:a16="http://schemas.microsoft.com/office/drawing/2014/main" id="{35608A09-D2F9-43D3-BDD5-405ED144CF69}"/>
              </a:ext>
            </a:extLst>
          </p:cNvPr>
          <p:cNvSpPr txBox="1"/>
          <p:nvPr/>
        </p:nvSpPr>
        <p:spPr>
          <a:xfrm>
            <a:off x="341997" y="1028700"/>
            <a:ext cx="4041031" cy="6518579"/>
          </a:xfrm>
          <a:prstGeom prst="rect">
            <a:avLst/>
          </a:prstGeom>
          <a:noFill/>
        </p:spPr>
        <p:txBody>
          <a:bodyPr wrap="square" lIns="182880" tIns="146304" rIns="182880" bIns="146304" rtlCol="0">
            <a:spAutoFit/>
          </a:bodyPr>
          <a:lstStyle/>
          <a:p>
            <a:pPr defTabSz="457189">
              <a:lnSpc>
                <a:spcPct val="150000"/>
              </a:lnSpc>
              <a:spcAft>
                <a:spcPts val="600"/>
              </a:spcAft>
              <a:defRPr/>
            </a:pPr>
            <a:r>
              <a:rPr lang="en-US" sz="1400">
                <a:gradFill>
                  <a:gsLst>
                    <a:gs pos="2917">
                      <a:srgbClr val="000000"/>
                    </a:gs>
                    <a:gs pos="30000">
                      <a:srgbClr val="000000"/>
                    </a:gs>
                  </a:gsLst>
                  <a:lin ang="5400000" scaled="0"/>
                </a:gradFill>
                <a:latin typeface="Segoe UI"/>
              </a:rPr>
              <a:t>Create operational consistency for admins as you </a:t>
            </a:r>
            <a:r>
              <a:rPr lang="en-US" sz="1400">
                <a:solidFill>
                  <a:srgbClr val="0078D3"/>
                </a:solidFill>
                <a:latin typeface="Segoe UI Semibold"/>
              </a:rPr>
              <a:t>continue to use VMware for resources running on Azure infrastructure </a:t>
            </a:r>
            <a:r>
              <a:rPr lang="en-US" sz="1400">
                <a:gradFill>
                  <a:gsLst>
                    <a:gs pos="2917">
                      <a:srgbClr val="000000"/>
                    </a:gs>
                    <a:gs pos="30000">
                      <a:srgbClr val="000000"/>
                    </a:gs>
                  </a:gsLst>
                  <a:lin ang="5400000" scaled="0"/>
                </a:gradFill>
                <a:latin typeface="Segoe UI"/>
              </a:rPr>
              <a:t>including vSphere Client and NSX-T Manager.</a:t>
            </a:r>
          </a:p>
          <a:p>
            <a:pPr defTabSz="457189">
              <a:lnSpc>
                <a:spcPct val="150000"/>
              </a:lnSpc>
              <a:spcAft>
                <a:spcPts val="600"/>
              </a:spcAft>
              <a:defRPr/>
            </a:pPr>
            <a:endParaRPr lang="en-US" sz="1400">
              <a:gradFill>
                <a:gsLst>
                  <a:gs pos="2917">
                    <a:srgbClr val="000000"/>
                  </a:gs>
                  <a:gs pos="30000">
                    <a:srgbClr val="000000"/>
                  </a:gs>
                </a:gsLst>
                <a:lin ang="5400000" scaled="0"/>
              </a:gradFill>
              <a:latin typeface="Segoe UI"/>
            </a:endParaRPr>
          </a:p>
          <a:p>
            <a:pPr defTabSz="457189">
              <a:lnSpc>
                <a:spcPct val="150000"/>
              </a:lnSpc>
              <a:spcAft>
                <a:spcPts val="600"/>
              </a:spcAft>
              <a:defRPr/>
            </a:pPr>
            <a:r>
              <a:rPr lang="en-US" sz="1400">
                <a:gradFill>
                  <a:gsLst>
                    <a:gs pos="2917">
                      <a:srgbClr val="000000"/>
                    </a:gs>
                    <a:gs pos="30000">
                      <a:srgbClr val="000000"/>
                    </a:gs>
                  </a:gsLst>
                  <a:lin ang="5400000" scaled="0"/>
                </a:gradFill>
                <a:latin typeface="Segoe UI"/>
              </a:rPr>
              <a:t>Access to </a:t>
            </a:r>
            <a:r>
              <a:rPr lang="en-US" sz="1400">
                <a:solidFill>
                  <a:srgbClr val="0078D3"/>
                </a:solidFill>
                <a:latin typeface="Segoe UI Semibold"/>
              </a:rPr>
              <a:t>vSphere, HCX and NSX-T are enabled during the Private Cloud deployment </a:t>
            </a:r>
            <a:r>
              <a:rPr lang="en-US" sz="1400">
                <a:gradFill>
                  <a:gsLst>
                    <a:gs pos="2917">
                      <a:srgbClr val="000000"/>
                    </a:gs>
                    <a:gs pos="30000">
                      <a:srgbClr val="000000"/>
                    </a:gs>
                  </a:gsLst>
                  <a:lin ang="5400000" scaled="0"/>
                </a:gradFill>
                <a:latin typeface="Segoe UI"/>
              </a:rPr>
              <a:t>process. Credentials registered in Azure connect to the private cluster hosts.</a:t>
            </a:r>
          </a:p>
          <a:p>
            <a:pPr defTabSz="457189">
              <a:lnSpc>
                <a:spcPct val="150000"/>
              </a:lnSpc>
              <a:spcAft>
                <a:spcPts val="600"/>
              </a:spcAft>
              <a:defRPr/>
            </a:pPr>
            <a:endParaRPr lang="en-US" sz="1400">
              <a:gradFill>
                <a:gsLst>
                  <a:gs pos="2917">
                    <a:srgbClr val="000000"/>
                  </a:gs>
                  <a:gs pos="30000">
                    <a:srgbClr val="000000"/>
                  </a:gs>
                </a:gsLst>
                <a:lin ang="5400000" scaled="0"/>
              </a:gradFill>
              <a:latin typeface="Segoe UI Semibold"/>
            </a:endParaRPr>
          </a:p>
          <a:p>
            <a:pPr defTabSz="457189">
              <a:lnSpc>
                <a:spcPct val="150000"/>
              </a:lnSpc>
              <a:spcAft>
                <a:spcPts val="600"/>
              </a:spcAft>
              <a:defRPr/>
            </a:pPr>
            <a:endParaRPr lang="en-US" sz="1400">
              <a:gradFill>
                <a:gsLst>
                  <a:gs pos="2917">
                    <a:srgbClr val="000000"/>
                  </a:gs>
                  <a:gs pos="30000">
                    <a:srgbClr val="000000"/>
                  </a:gs>
                </a:gsLst>
                <a:lin ang="5400000" scaled="0"/>
              </a:gradFill>
              <a:latin typeface="Segoe UI Semibold"/>
            </a:endParaRPr>
          </a:p>
          <a:p>
            <a:pPr defTabSz="457189">
              <a:lnSpc>
                <a:spcPct val="150000"/>
              </a:lnSpc>
              <a:spcAft>
                <a:spcPts val="600"/>
              </a:spcAft>
              <a:defRPr/>
            </a:pPr>
            <a:endParaRPr lang="en-US" sz="1400">
              <a:gradFill>
                <a:gsLst>
                  <a:gs pos="2917">
                    <a:srgbClr val="000000"/>
                  </a:gs>
                  <a:gs pos="30000">
                    <a:srgbClr val="000000"/>
                  </a:gs>
                </a:gsLst>
                <a:lin ang="5400000" scaled="0"/>
              </a:gradFill>
              <a:latin typeface="Segoe UI Semibold"/>
            </a:endParaRPr>
          </a:p>
          <a:p>
            <a:pPr defTabSz="457189">
              <a:lnSpc>
                <a:spcPct val="150000"/>
              </a:lnSpc>
              <a:spcAft>
                <a:spcPts val="600"/>
              </a:spcAft>
              <a:defRPr/>
            </a:pPr>
            <a:endParaRPr lang="en-US" sz="1400">
              <a:gradFill>
                <a:gsLst>
                  <a:gs pos="2917">
                    <a:srgbClr val="000000"/>
                  </a:gs>
                  <a:gs pos="30000">
                    <a:srgbClr val="000000"/>
                  </a:gs>
                </a:gsLst>
                <a:lin ang="5400000" scaled="0"/>
              </a:gradFill>
              <a:latin typeface="Segoe UI Semibold"/>
            </a:endParaRPr>
          </a:p>
          <a:p>
            <a:pPr defTabSz="457189">
              <a:lnSpc>
                <a:spcPct val="150000"/>
              </a:lnSpc>
              <a:spcAft>
                <a:spcPts val="600"/>
              </a:spcAft>
              <a:defRPr/>
            </a:pPr>
            <a:endParaRPr lang="en-US" sz="1400">
              <a:gradFill>
                <a:gsLst>
                  <a:gs pos="2917">
                    <a:srgbClr val="000000"/>
                  </a:gs>
                  <a:gs pos="30000">
                    <a:srgbClr val="000000"/>
                  </a:gs>
                </a:gsLst>
                <a:lin ang="5400000" scaled="0"/>
              </a:gradFill>
              <a:latin typeface="Segoe UI Semibold"/>
            </a:endParaRPr>
          </a:p>
          <a:p>
            <a:pPr defTabSz="457189">
              <a:lnSpc>
                <a:spcPct val="150000"/>
              </a:lnSpc>
              <a:spcAft>
                <a:spcPts val="600"/>
              </a:spcAft>
              <a:defRPr/>
            </a:pPr>
            <a:endParaRPr lang="en-US" sz="1400">
              <a:gradFill>
                <a:gsLst>
                  <a:gs pos="2917">
                    <a:srgbClr val="000000"/>
                  </a:gs>
                  <a:gs pos="30000">
                    <a:srgbClr val="000000"/>
                  </a:gs>
                </a:gsLst>
                <a:lin ang="5400000" scaled="0"/>
              </a:gradFill>
              <a:latin typeface="Segoe UI Semibold"/>
            </a:endParaRPr>
          </a:p>
          <a:p>
            <a:pPr defTabSz="457189">
              <a:lnSpc>
                <a:spcPct val="150000"/>
              </a:lnSpc>
              <a:spcAft>
                <a:spcPts val="600"/>
              </a:spcAft>
              <a:defRPr/>
            </a:pPr>
            <a:endParaRPr lang="en-US" sz="1400">
              <a:gradFill>
                <a:gsLst>
                  <a:gs pos="2917">
                    <a:srgbClr val="000000"/>
                  </a:gs>
                  <a:gs pos="30000">
                    <a:srgbClr val="000000"/>
                  </a:gs>
                </a:gsLst>
                <a:lin ang="5400000" scaled="0"/>
              </a:gradFill>
              <a:latin typeface="Segoe UI Semibold"/>
            </a:endParaRPr>
          </a:p>
          <a:p>
            <a:pPr defTabSz="457189">
              <a:lnSpc>
                <a:spcPct val="150000"/>
              </a:lnSpc>
              <a:spcAft>
                <a:spcPts val="600"/>
              </a:spcAft>
              <a:defRPr/>
            </a:pPr>
            <a:endParaRPr lang="en-US" sz="1400">
              <a:gradFill>
                <a:gsLst>
                  <a:gs pos="2917">
                    <a:srgbClr val="000000"/>
                  </a:gs>
                  <a:gs pos="30000">
                    <a:srgbClr val="000000"/>
                  </a:gs>
                </a:gsLst>
                <a:lin ang="5400000" scaled="0"/>
              </a:gradFill>
              <a:latin typeface="Segoe UI Semibold"/>
            </a:endParaRPr>
          </a:p>
        </p:txBody>
      </p:sp>
    </p:spTree>
    <p:extLst>
      <p:ext uri="{BB962C8B-B14F-4D97-AF65-F5344CB8AC3E}">
        <p14:creationId xmlns:p14="http://schemas.microsoft.com/office/powerpoint/2010/main" val="2227059898"/>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heme/theme1.xml><?xml version="1.0" encoding="utf-8"?>
<a:theme xmlns:a="http://schemas.openxmlformats.org/drawingml/2006/main" name="Microsoft Azure">
  <a:themeElements>
    <a:clrScheme name="Custom 2">
      <a:dk1>
        <a:srgbClr val="3C3C41"/>
      </a:dk1>
      <a:lt1>
        <a:srgbClr val="FFFFFF"/>
      </a:lt1>
      <a:dk2>
        <a:srgbClr val="0078D3"/>
      </a:dk2>
      <a:lt2>
        <a:srgbClr val="FFFFFF"/>
      </a:lt2>
      <a:accent1>
        <a:srgbClr val="EBEBEB"/>
      </a:accent1>
      <a:accent2>
        <a:srgbClr val="75757A"/>
      </a:accent2>
      <a:accent3>
        <a:srgbClr val="000041"/>
      </a:accent3>
      <a:accent4>
        <a:srgbClr val="0078D3"/>
      </a:accent4>
      <a:accent5>
        <a:srgbClr val="50E6FF"/>
      </a:accent5>
      <a:accent6>
        <a:srgbClr val="EBEBEB"/>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1" id="{65B3B778-14F5-8246-A9D9-04A8D8071A60}" vid="{C9E98E11-734C-F14F-ADE3-6075149E5497}"/>
    </a:ext>
  </a:extLst>
</a:theme>
</file>

<file path=ppt/theme/theme2.xml><?xml version="1.0" encoding="utf-8"?>
<a:theme xmlns:a="http://schemas.openxmlformats.org/drawingml/2006/main" name="White Template">
  <a:themeElements>
    <a:clrScheme name="Ignite Breakout - Blue on white and light gray">
      <a:dk1>
        <a:srgbClr val="000000"/>
      </a:dk1>
      <a:lt1>
        <a:srgbClr val="FFFFFF"/>
      </a:lt1>
      <a:dk2>
        <a:srgbClr val="2F2F2F"/>
      </a:dk2>
      <a:lt2>
        <a:srgbClr val="E6E6E6"/>
      </a:lt2>
      <a:accent1>
        <a:srgbClr val="0078D4"/>
      </a:accent1>
      <a:accent2>
        <a:srgbClr val="243A5E"/>
      </a:accent2>
      <a:accent3>
        <a:srgbClr val="D83B01"/>
      </a:accent3>
      <a:accent4>
        <a:srgbClr val="FFB900"/>
      </a:accent4>
      <a:accent5>
        <a:srgbClr val="2F2F2F"/>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9_16x9_Breakout_Template  -  Read-Only" id="{A7B72E17-54BE-42A6-A53A-1279FA83BD10}" vid="{4E284496-52C1-405F-ADD9-D60704CD916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2d7eaa5d-f0e7-40e8-9359-6ec3e8eea716" xsi:nil="true"/>
    <SharedWithUsers xmlns="79344fa0-aeb0-4efb-868f-6a4b70e92797">
      <UserInfo>
        <DisplayName>Aurelia Arnett</DisplayName>
        <AccountId>309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70024B5E8A78C4BA4C23A5AE8EFE564" ma:contentTypeVersion="11" ma:contentTypeDescription="Create a new document." ma:contentTypeScope="" ma:versionID="eb6446603dd2d18810a5b2af06079e9b">
  <xsd:schema xmlns:xsd="http://www.w3.org/2001/XMLSchema" xmlns:xs="http://www.w3.org/2001/XMLSchema" xmlns:p="http://schemas.microsoft.com/office/2006/metadata/properties" xmlns:ns2="2d7eaa5d-f0e7-40e8-9359-6ec3e8eea716" xmlns:ns3="79344fa0-aeb0-4efb-868f-6a4b70e92797" targetNamespace="http://schemas.microsoft.com/office/2006/metadata/properties" ma:root="true" ma:fieldsID="967a68f6fc6c3c3f8669e93728f7b1d8" ns2:_="" ns3:_="">
    <xsd:import namespace="2d7eaa5d-f0e7-40e8-9359-6ec3e8eea716"/>
    <xsd:import namespace="79344fa0-aeb0-4efb-868f-6a4b70e9279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7eaa5d-f0e7-40e8-9359-6ec3e8eea7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344fa0-aeb0-4efb-868f-6a4b70e9279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A5C71E-53BA-4351-B17E-03E13E9AC5D8}">
  <ds:schemaRefs>
    <ds:schemaRef ds:uri="http://schemas.microsoft.com/office/2006/metadata/properties"/>
    <ds:schemaRef ds:uri="http://schemas.microsoft.com/office/infopath/2007/PartnerControls"/>
    <ds:schemaRef ds:uri="a174434f-feee-45f0-8885-d59fe45e3491"/>
  </ds:schemaRefs>
</ds:datastoreItem>
</file>

<file path=customXml/itemProps2.xml><?xml version="1.0" encoding="utf-8"?>
<ds:datastoreItem xmlns:ds="http://schemas.openxmlformats.org/officeDocument/2006/customXml" ds:itemID="{178D103A-46AB-4C46-BE79-51CB0A881EC2}"/>
</file>

<file path=customXml/itemProps3.xml><?xml version="1.0" encoding="utf-8"?>
<ds:datastoreItem xmlns:ds="http://schemas.openxmlformats.org/officeDocument/2006/customXml" ds:itemID="{0C31B7B5-0637-453A-B7C0-CE407FE644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860</TotalTime>
  <Words>3645</Words>
  <Application>Microsoft Office PowerPoint</Application>
  <PresentationFormat>On-screen Show (16:9)</PresentationFormat>
  <Paragraphs>537</Paragraphs>
  <Slides>31</Slides>
  <Notes>16</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31</vt:i4>
      </vt:variant>
    </vt:vector>
  </HeadingPairs>
  <TitlesOfParts>
    <vt:vector size="48" baseType="lpstr">
      <vt:lpstr>Arial</vt:lpstr>
      <vt:lpstr>Calibri</vt:lpstr>
      <vt:lpstr>Calibri Light</vt:lpstr>
      <vt:lpstr>Consolas</vt:lpstr>
      <vt:lpstr>Lato</vt:lpstr>
      <vt:lpstr>Lato Light</vt:lpstr>
      <vt:lpstr>Quattrocento Sans</vt:lpstr>
      <vt:lpstr>Segoe Pro Display</vt:lpstr>
      <vt:lpstr>Segoe Pro Semibold</vt:lpstr>
      <vt:lpstr>Segoe UI</vt:lpstr>
      <vt:lpstr>Segoe UI Light</vt:lpstr>
      <vt:lpstr>Segoe UI Semibold</vt:lpstr>
      <vt:lpstr>Segoe UI Semilight</vt:lpstr>
      <vt:lpstr>Wingdings</vt:lpstr>
      <vt:lpstr>Microsoft Azure</vt:lpstr>
      <vt:lpstr>White Template</vt:lpstr>
      <vt:lpstr>Office Theme</vt:lpstr>
      <vt:lpstr>Azure VMware Solution</vt:lpstr>
      <vt:lpstr>Microsoft Azure - Infrastructure designed for every workloads</vt:lpstr>
      <vt:lpstr>Azure VMware Solution</vt:lpstr>
      <vt:lpstr>Top Customer AVS Scenarios</vt:lpstr>
      <vt:lpstr>Key features</vt:lpstr>
      <vt:lpstr>Azure VMware Solution – Run VMware natively on Azure</vt:lpstr>
      <vt:lpstr>Azure VMware Solution Software and Hardware Package</vt:lpstr>
      <vt:lpstr>PowerPoint Presentation</vt:lpstr>
      <vt:lpstr>Familiar and consistent VMware tools and technology</vt:lpstr>
      <vt:lpstr>PowerPoint Presentation</vt:lpstr>
      <vt:lpstr>PowerPoint Presentation</vt:lpstr>
      <vt:lpstr>Microsoft support – single point of contact</vt:lpstr>
      <vt:lpstr>Compute and Storage</vt:lpstr>
      <vt:lpstr>PowerPoint Presentation</vt:lpstr>
      <vt:lpstr>PowerPoint Presentation</vt:lpstr>
      <vt:lpstr>AVS Compute Overview</vt:lpstr>
      <vt:lpstr>AVS vCenter IAM</vt:lpstr>
      <vt:lpstr>AVS vSAN Overview</vt:lpstr>
      <vt:lpstr>Azure VMware Solution – Shared responsibility Matrix</vt:lpstr>
      <vt:lpstr>Migration</vt:lpstr>
      <vt:lpstr>Using VMware HCX for Migration to Azure VMware Solution</vt:lpstr>
      <vt:lpstr>Azure VMware Solutions – Networking (Logical)</vt:lpstr>
      <vt:lpstr>Networking</vt:lpstr>
      <vt:lpstr>Key Networking Features</vt:lpstr>
      <vt:lpstr>Backup and Disaster Recovery</vt:lpstr>
      <vt:lpstr>Microsoft Azure Backup Server (MABS)</vt:lpstr>
      <vt:lpstr>DR using HCX</vt:lpstr>
      <vt:lpstr>Protect on-prem workloads with AVS, using SRM and vSphere Replication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Azure VMware Solution</dc:title>
  <dc:creator>Ahmed Hudda</dc:creator>
  <cp:lastModifiedBy>Sai Chaitanya</cp:lastModifiedBy>
  <cp:revision>37</cp:revision>
  <dcterms:created xsi:type="dcterms:W3CDTF">2020-05-14T17:44:55Z</dcterms:created>
  <dcterms:modified xsi:type="dcterms:W3CDTF">2020-08-27T22:21:14Z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0x010100970024B5E8A78C4BA4C23A5AE8EFE564</vt:lpwstr>
  </property>
  <property fmtid="{D5CDD505-2E9C-101B-9397-08002B2CF9AE}" pid="3" name="xd_Signature">
    <vt:bool>false</vt:bool>
  </property>
  <property fmtid="{D5CDD505-2E9C-101B-9397-08002B2CF9AE}" pid="4" name="SharedWithUsers">
    <vt:lpwstr>309;#Aurelia Arnett</vt:lpwstr>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