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 id="2147484070" r:id="rId2"/>
    <p:sldMasterId id="2147492328" r:id="rId3"/>
    <p:sldMasterId id="2147484829" r:id="rId4"/>
    <p:sldMasterId id="2147492359" r:id="rId5"/>
  </p:sldMasterIdLst>
  <p:notesMasterIdLst>
    <p:notesMasterId r:id="rId24"/>
  </p:notesMasterIdLst>
  <p:handoutMasterIdLst>
    <p:handoutMasterId r:id="rId25"/>
  </p:handoutMasterIdLst>
  <p:sldIdLst>
    <p:sldId id="2052" r:id="rId6"/>
    <p:sldId id="1661" r:id="rId7"/>
    <p:sldId id="2051" r:id="rId8"/>
    <p:sldId id="2076136005" r:id="rId9"/>
    <p:sldId id="2076136007" r:id="rId10"/>
    <p:sldId id="2076138152" r:id="rId11"/>
    <p:sldId id="2076138153" r:id="rId12"/>
    <p:sldId id="2076138129" r:id="rId13"/>
    <p:sldId id="2076138144" r:id="rId14"/>
    <p:sldId id="2076138131" r:id="rId15"/>
    <p:sldId id="2076138145" r:id="rId16"/>
    <p:sldId id="2076138154" r:id="rId17"/>
    <p:sldId id="2076138146" r:id="rId18"/>
    <p:sldId id="2076138138" r:id="rId19"/>
    <p:sldId id="2076138150" r:id="rId20"/>
    <p:sldId id="2076138147" r:id="rId21"/>
    <p:sldId id="2059" r:id="rId22"/>
    <p:sldId id="2060" r:id="rId23"/>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White" id="{38B656EC-D568-4EF7-8842-9FA1AE1192C9}">
          <p14:sldIdLst>
            <p14:sldId id="2052"/>
            <p14:sldId id="1661"/>
            <p14:sldId id="2051"/>
            <p14:sldId id="2076136005"/>
            <p14:sldId id="2076136007"/>
            <p14:sldId id="2076138152"/>
            <p14:sldId id="2076138153"/>
            <p14:sldId id="2076138129"/>
            <p14:sldId id="2076138144"/>
            <p14:sldId id="2076138131"/>
            <p14:sldId id="2076138145"/>
            <p14:sldId id="2076138154"/>
            <p14:sldId id="2076138146"/>
            <p14:sldId id="2076138138"/>
            <p14:sldId id="2076138150"/>
            <p14:sldId id="2076138147"/>
            <p14:sldId id="2059"/>
            <p14:sldId id="206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9F8"/>
    <a:srgbClr val="17AAD2"/>
    <a:srgbClr val="DE80C2"/>
    <a:srgbClr val="3283F1"/>
    <a:srgbClr val="ECEAEC"/>
    <a:srgbClr val="E8E5E7"/>
    <a:srgbClr val="FFFFFF"/>
    <a:srgbClr val="F0F0F0"/>
    <a:srgbClr val="F4F2F1"/>
    <a:srgbClr val="EB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3" d="2"/>
        <a:sy n="3" d="2"/>
      </p:scale>
      <p:origin x="0" y="0"/>
    </p:cViewPr>
  </p:notesTextViewPr>
  <p:sorterViewPr>
    <p:cViewPr varScale="1">
      <p:scale>
        <a:sx n="100" d="100"/>
        <a:sy n="100" d="100"/>
      </p:scale>
      <p:origin x="0" y="-192"/>
    </p:cViewPr>
  </p:sorter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9/25/2020 10:04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9/25/2020 10:04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9/25/2020 10:04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1442526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9/25/2020 10:04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2973483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9/25/2020 10:04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174510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9/25/2020 10:04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484270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660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9/25/2020 10:04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507918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9/25/2020 10:04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a:p>
        </p:txBody>
      </p:sp>
    </p:spTree>
    <p:extLst>
      <p:ext uri="{BB962C8B-B14F-4D97-AF65-F5344CB8AC3E}">
        <p14:creationId xmlns:p14="http://schemas.microsoft.com/office/powerpoint/2010/main" val="3864260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EEB564-D492-408B-AAF3-CBC98AD2F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91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FE6D67-5BF1-4C7C-B234-5EE93B838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221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9/25/2020 10:04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5401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9/25/2020 10:04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277336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BB418209-C4AD-41CE-AE67-4DDE03696E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13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F3CD4-DD8A-40CC-B614-19C92594B3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772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9/25/2020 10:04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1963931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9/25/2020 10:04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1405798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9/25/2020 10:04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666569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26.emf"/></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 Id="rId4" Type="http://schemas.openxmlformats.org/officeDocument/2006/relationships/image" Target="../media/image29.jpe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 Id="rId4" Type="http://schemas.openxmlformats.org/officeDocument/2006/relationships/image" Target="../media/image29.jpe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 Id="rId4" Type="http://schemas.openxmlformats.org/officeDocument/2006/relationships/image" Target="../media/image29.jpeg"/></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3.xml"/><Relationship Id="rId4" Type="http://schemas.openxmlformats.org/officeDocument/2006/relationships/image" Target="../media/image21.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2.jpe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userDrawn="1"/>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49269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82843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79572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4564698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57276891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white">
          <a:xfrm>
            <a:off x="584200" y="585788"/>
            <a:ext cx="1366245" cy="292608"/>
          </a:xfrm>
          <a:prstGeom prst="rect">
            <a:avLst/>
          </a:prstGeom>
        </p:spPr>
      </p:pic>
      <p:pic>
        <p:nvPicPr>
          <p:cNvPr id="10" name="Picture 9">
            <a:extLst>
              <a:ext uri="{FF2B5EF4-FFF2-40B4-BE49-F238E27FC236}">
                <a16:creationId xmlns:a16="http://schemas.microsoft.com/office/drawing/2014/main" id="{414AD803-1FD5-4461-AD35-4D4DB70E3A09}"/>
              </a:ext>
              <a:ext uri="{C183D7F6-B498-43B3-948B-1728B52AA6E4}">
                <adec:decorative xmlns:adec="http://schemas.microsoft.com/office/drawing/2017/decorative" val="1"/>
              </a:ext>
            </a:extLst>
          </p:cNvPr>
          <p:cNvPicPr>
            <a:picLocks noChangeAspect="1"/>
          </p:cNvPicPr>
          <p:nvPr userDrawn="1"/>
        </p:nvPicPr>
        <p:blipFill rotWithShape="1">
          <a:blip r:embed="rId3"/>
          <a:srcRect t="11809" r="3579" b="17467"/>
          <a:stretch/>
        </p:blipFill>
        <p:spPr>
          <a:xfrm>
            <a:off x="5958586" y="-1"/>
            <a:ext cx="6233414" cy="6858001"/>
          </a:xfrm>
          <a:prstGeom prst="rect">
            <a:avLst/>
          </a:prstGeom>
        </p:spPr>
      </p:pic>
      <p:pic>
        <p:nvPicPr>
          <p:cNvPr id="6" name="Picture 5">
            <a:extLst>
              <a:ext uri="{FF2B5EF4-FFF2-40B4-BE49-F238E27FC236}">
                <a16:creationId xmlns:a16="http://schemas.microsoft.com/office/drawing/2014/main" id="{CB958131-3F08-41E0-B5B6-AC7248A137C8}"/>
              </a:ext>
            </a:extLst>
          </p:cNvPr>
          <p:cNvPicPr>
            <a:picLocks noChangeAspect="1"/>
          </p:cNvPicPr>
          <p:nvPr userDrawn="1"/>
        </p:nvPicPr>
        <p:blipFill>
          <a:blip r:embed="rId4"/>
          <a:stretch>
            <a:fillRect/>
          </a:stretch>
        </p:blipFill>
        <p:spPr>
          <a:xfrm>
            <a:off x="546100" y="2700588"/>
            <a:ext cx="4210050" cy="2046623"/>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FBAE4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
        <p:nvSpPr>
          <p:cNvPr id="6" name="Text Placeholder 16">
            <a:extLst>
              <a:ext uri="{FF2B5EF4-FFF2-40B4-BE49-F238E27FC236}">
                <a16:creationId xmlns:a16="http://schemas.microsoft.com/office/drawing/2014/main" id="{B1A530C8-2C73-4ADC-AF39-34FB5781FF59}"/>
              </a:ext>
            </a:extLst>
          </p:cNvPr>
          <p:cNvSpPr>
            <a:spLocks noGrp="1"/>
          </p:cNvSpPr>
          <p:nvPr>
            <p:ph type="body" sz="quarter" idx="13" hasCustomPrompt="1"/>
          </p:nvPr>
        </p:nvSpPr>
        <p:spPr>
          <a:xfrm>
            <a:off x="8408988" y="589607"/>
            <a:ext cx="3200400" cy="457200"/>
          </a:xfrm>
        </p:spPr>
        <p:txBody>
          <a:bodyPr lIns="0" tIns="0" rIns="0" bIns="0"/>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a:t>Session code</a:t>
            </a:r>
          </a:p>
        </p:txBody>
      </p:sp>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245362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5483FF-8A1C-4A5D-8C77-461D48701F3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637006" y="5166804"/>
            <a:ext cx="1401355" cy="1406545"/>
          </a:xfrm>
          <a:prstGeom prst="rect">
            <a:avLst/>
          </a:prstGeom>
        </p:spPr>
      </p:pic>
      <p:pic>
        <p:nvPicPr>
          <p:cNvPr id="8" name="Picture 7">
            <a:extLst>
              <a:ext uri="{FF2B5EF4-FFF2-40B4-BE49-F238E27FC236}">
                <a16:creationId xmlns:a16="http://schemas.microsoft.com/office/drawing/2014/main" id="{A3DAB50B-5EC8-4B34-AC71-D14D9E2A960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496596" y="290456"/>
            <a:ext cx="1406545" cy="1406545"/>
          </a:xfrm>
          <a:prstGeom prst="rect">
            <a:avLst/>
          </a:prstGeom>
        </p:spPr>
      </p:pic>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noChangeAspect="1"/>
          </p:cNvSpPr>
          <p:nvPr>
            <p:ph type="pic" sz="quarter" idx="11" hasCustomPrompt="1"/>
          </p:nvPr>
        </p:nvSpPr>
        <p:spPr bwMode="gray">
          <a:xfrm>
            <a:off x="5914548" y="563892"/>
            <a:ext cx="5724144" cy="5724144"/>
          </a:xfrm>
          <a:blipFill>
            <a:blip r:embed="rId4"/>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30885658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pic>
        <p:nvPicPr>
          <p:cNvPr id="6" name="Picture 5">
            <a:extLst>
              <a:ext uri="{FF2B5EF4-FFF2-40B4-BE49-F238E27FC236}">
                <a16:creationId xmlns:a16="http://schemas.microsoft.com/office/drawing/2014/main" id="{94CFD0E0-1625-4117-8F11-2251437741C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637006" y="5166804"/>
            <a:ext cx="1401355" cy="1406545"/>
          </a:xfrm>
          <a:prstGeom prst="rect">
            <a:avLst/>
          </a:prstGeom>
        </p:spPr>
      </p:pic>
      <p:pic>
        <p:nvPicPr>
          <p:cNvPr id="7" name="Picture 6">
            <a:extLst>
              <a:ext uri="{FF2B5EF4-FFF2-40B4-BE49-F238E27FC236}">
                <a16:creationId xmlns:a16="http://schemas.microsoft.com/office/drawing/2014/main" id="{12B0A8A0-01D8-444A-B0DE-A28AE7708E1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496596" y="290456"/>
            <a:ext cx="1406545" cy="1406545"/>
          </a:xfrm>
          <a:prstGeom prst="rect">
            <a:avLst/>
          </a:prstGeom>
        </p:spPr>
      </p:pic>
      <p:sp>
        <p:nvSpPr>
          <p:cNvPr id="8" name="Picture Placeholder" descr="This photo is a 'placeholder' only. Drag or drop your photo here, or click and tap the center to insert a photo.">
            <a:extLst>
              <a:ext uri="{FF2B5EF4-FFF2-40B4-BE49-F238E27FC236}">
                <a16:creationId xmlns:a16="http://schemas.microsoft.com/office/drawing/2014/main" id="{343FD7BD-9F1A-4633-AC61-870322FCD426}"/>
              </a:ext>
            </a:extLst>
          </p:cNvPr>
          <p:cNvSpPr>
            <a:spLocks noGrp="1" noChangeAspect="1"/>
          </p:cNvSpPr>
          <p:nvPr>
            <p:ph type="pic" sz="quarter" idx="11" hasCustomPrompt="1"/>
          </p:nvPr>
        </p:nvSpPr>
        <p:spPr bwMode="gray">
          <a:xfrm>
            <a:off x="5914548" y="563892"/>
            <a:ext cx="5724144" cy="5724144"/>
          </a:xfrm>
          <a:blipFill>
            <a:blip r:embed="rId4"/>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2335955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pic>
        <p:nvPicPr>
          <p:cNvPr id="6" name="Picture 5">
            <a:extLst>
              <a:ext uri="{FF2B5EF4-FFF2-40B4-BE49-F238E27FC236}">
                <a16:creationId xmlns:a16="http://schemas.microsoft.com/office/drawing/2014/main" id="{02CD22C3-9CBF-447D-924C-78F5E388080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637006" y="5166804"/>
            <a:ext cx="1401355" cy="1406545"/>
          </a:xfrm>
          <a:prstGeom prst="rect">
            <a:avLst/>
          </a:prstGeom>
        </p:spPr>
      </p:pic>
      <p:pic>
        <p:nvPicPr>
          <p:cNvPr id="7" name="Picture 6">
            <a:extLst>
              <a:ext uri="{FF2B5EF4-FFF2-40B4-BE49-F238E27FC236}">
                <a16:creationId xmlns:a16="http://schemas.microsoft.com/office/drawing/2014/main" id="{51B93FF3-2504-4A0A-96C9-427F96655F8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496596" y="290456"/>
            <a:ext cx="1406545" cy="1406545"/>
          </a:xfrm>
          <a:prstGeom prst="rect">
            <a:avLst/>
          </a:prstGeom>
        </p:spPr>
      </p:pic>
      <p:sp>
        <p:nvSpPr>
          <p:cNvPr id="8" name="Picture Placeholder" descr="This photo is a 'placeholder' only. Drag or drop your photo here, or click and tap the center to insert a photo.">
            <a:extLst>
              <a:ext uri="{FF2B5EF4-FFF2-40B4-BE49-F238E27FC236}">
                <a16:creationId xmlns:a16="http://schemas.microsoft.com/office/drawing/2014/main" id="{1A908A13-5B22-4076-BA35-F9D142DACCE0}"/>
              </a:ext>
            </a:extLst>
          </p:cNvPr>
          <p:cNvSpPr>
            <a:spLocks noGrp="1" noChangeAspect="1"/>
          </p:cNvSpPr>
          <p:nvPr>
            <p:ph type="pic" sz="quarter" idx="11" hasCustomPrompt="1"/>
          </p:nvPr>
        </p:nvSpPr>
        <p:spPr bwMode="gray">
          <a:xfrm>
            <a:off x="5914548" y="563892"/>
            <a:ext cx="5724144" cy="5724144"/>
          </a:xfrm>
          <a:blipFill>
            <a:blip r:embed="rId4"/>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15170057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quare Photo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8" name="Picture Placeholder" descr="This photo is a 'placeholder' only. Drag or drop your photo here, or click and tap the center to insert a photo.">
            <a:extLst>
              <a:ext uri="{FF2B5EF4-FFF2-40B4-BE49-F238E27FC236}">
                <a16:creationId xmlns:a16="http://schemas.microsoft.com/office/drawing/2014/main" id="{343FD7BD-9F1A-4633-AC61-870322FCD426}"/>
              </a:ext>
            </a:extLst>
          </p:cNvPr>
          <p:cNvSpPr>
            <a:spLocks noGrp="1" noChangeAspect="1"/>
          </p:cNvSpPr>
          <p:nvPr>
            <p:ph type="pic" sz="quarter" idx="11" hasCustomPrompt="1"/>
          </p:nvPr>
        </p:nvSpPr>
        <p:spPr bwMode="gray">
          <a:xfrm>
            <a:off x="5626100" y="292608"/>
            <a:ext cx="6272784" cy="6272784"/>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60217188"/>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91626771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780856489"/>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1086697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613805311"/>
      </p:ext>
    </p:extLst>
  </p:cSld>
  <p:clrMapOvr>
    <a:masterClrMapping/>
  </p:clrMapOvr>
  <p:transition>
    <p:fade/>
  </p:transition>
  <p:extLst>
    <p:ext uri="{DCECCB84-F9BA-43D5-87BE-67443E8EF086}">
      <p15:sldGuideLst xmlns:p15="http://schemas.microsoft.com/office/powerpoint/2012/main">
        <p15:guide id="3" orient="horz" pos="3576" userDrawn="1">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2073271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363317621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935070"/>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rgbClr val="50E6FF"/>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90893270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2846397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8690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57200" y="457200"/>
            <a:ext cx="11305263"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2652620355"/>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620431"/>
            <a:ext cx="11306469" cy="403137"/>
          </a:xfrm>
        </p:spPr>
        <p:txBody>
          <a:bodyPr wrap="square" lIns="0" tIns="0" rIns="0" bIns="0" anchor="ctr">
            <a:spAutoFit/>
          </a:bodyPr>
          <a:lstStyle>
            <a:lvl1pPr>
              <a:lnSpc>
                <a:spcPts val="3075"/>
              </a:lnSpc>
              <a:defRPr sz="2745" strike="noStrike">
                <a:solidFill>
                  <a:srgbClr val="2F2F2F"/>
                </a:solidFill>
              </a:defRPr>
            </a:lvl1pPr>
          </a:lstStyle>
          <a:p>
            <a:r>
              <a:rPr lang="en-US"/>
              <a:t>Title</a:t>
            </a:r>
          </a:p>
        </p:txBody>
      </p:sp>
    </p:spTree>
    <p:extLst>
      <p:ext uri="{BB962C8B-B14F-4D97-AF65-F5344CB8AC3E}">
        <p14:creationId xmlns:p14="http://schemas.microsoft.com/office/powerpoint/2010/main" val="589464549"/>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7" y="2139705"/>
            <a:ext cx="11339774" cy="1979132"/>
          </a:xfrm>
        </p:spPr>
        <p:txBody>
          <a:bodyPr wrap="square" lIns="0" tIns="0" rIns="0" bIns="0">
            <a:spAutoFit/>
          </a:bodyPr>
          <a:lstStyle>
            <a:lvl1pPr marL="0" indent="0">
              <a:lnSpc>
                <a:spcPct val="150000"/>
              </a:lnSpc>
              <a:spcBef>
                <a:spcPts val="2000"/>
              </a:spcBef>
              <a:spcAft>
                <a:spcPts val="0"/>
              </a:spcAft>
              <a:buNone/>
              <a:defRPr sz="2600" b="0" i="0">
                <a:solidFill>
                  <a:srgbClr val="000000"/>
                </a:solidFill>
                <a:latin typeface="+mn-lt"/>
              </a:defRPr>
            </a:lvl1pPr>
            <a:lvl2pPr marL="206099" indent="0">
              <a:lnSpc>
                <a:spcPct val="150000"/>
              </a:lnSpc>
              <a:spcBef>
                <a:spcPts val="2000"/>
              </a:spcBef>
              <a:spcAft>
                <a:spcPts val="0"/>
              </a:spcAft>
              <a:buNone/>
              <a:defRPr sz="2000">
                <a:solidFill>
                  <a:srgbClr val="000000"/>
                </a:solidFill>
              </a:defRPr>
            </a:lvl2pPr>
            <a:lvl3pPr marL="412198" indent="0">
              <a:lnSpc>
                <a:spcPct val="150000"/>
              </a:lnSpc>
              <a:spcBef>
                <a:spcPts val="2000"/>
              </a:spcBef>
              <a:spcAft>
                <a:spcPts val="0"/>
              </a:spcAft>
              <a:buNone/>
              <a:defRPr sz="2000">
                <a:solidFill>
                  <a:srgbClr val="000000"/>
                </a:solidFill>
              </a:defRPr>
            </a:lvl3pPr>
            <a:lvl4pPr marL="618297" indent="0">
              <a:spcBef>
                <a:spcPts val="0"/>
              </a:spcBef>
              <a:spcAft>
                <a:spcPts val="1172"/>
              </a:spcAft>
              <a:buNone/>
              <a:defRPr sz="1803"/>
            </a:lvl4pPr>
            <a:lvl5pPr marL="824395"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6" y="440498"/>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Tree>
    <p:extLst>
      <p:ext uri="{BB962C8B-B14F-4D97-AF65-F5344CB8AC3E}">
        <p14:creationId xmlns:p14="http://schemas.microsoft.com/office/powerpoint/2010/main" val="300992254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03F3274D-8F90-4F75-B990-F6B7A291DE2C}"/>
              </a:ext>
            </a:extLst>
          </p:cNvPr>
          <p:cNvSpPr>
            <a:spLocks noGrp="1"/>
          </p:cNvSpPr>
          <p:nvPr>
            <p:ph type="title" hasCustomPrompt="1"/>
          </p:nvPr>
        </p:nvSpPr>
        <p:spPr>
          <a:xfrm>
            <a:off x="429383" y="437538"/>
            <a:ext cx="11333080" cy="742300"/>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1799882937"/>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294" spc="-147" dirty="0">
                <a:solidFill>
                  <a:srgbClr val="000000"/>
                </a:solidFill>
              </a:defRPr>
            </a:lvl1pPr>
          </a:lstStyle>
          <a:p>
            <a:pPr marL="0" lvl="0">
              <a:lnSpc>
                <a:spcPts val="5490"/>
              </a:lnSpc>
            </a:pPr>
            <a:r>
              <a:rPr lang="en-US"/>
              <a:t>Section title</a:t>
            </a:r>
          </a:p>
        </p:txBody>
      </p:sp>
    </p:spTree>
    <p:extLst>
      <p:ext uri="{BB962C8B-B14F-4D97-AF65-F5344CB8AC3E}">
        <p14:creationId xmlns:p14="http://schemas.microsoft.com/office/powerpoint/2010/main" val="37058795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6"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3222239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userDrawn="1"/>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378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userDrawn="1">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6A6C-02EE-4F3F-9A91-1E2442E03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B267A9-A50E-462C-BF7C-FCEACEB07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9EBDBC-9823-425E-8B4A-A290BFFAC5FB}"/>
              </a:ext>
            </a:extLst>
          </p:cNvPr>
          <p:cNvSpPr>
            <a:spLocks noGrp="1"/>
          </p:cNvSpPr>
          <p:nvPr>
            <p:ph type="dt" sz="half" idx="10"/>
          </p:nvPr>
        </p:nvSpPr>
        <p:spPr/>
        <p:txBody>
          <a:bodyPr/>
          <a:lstStyle/>
          <a:p>
            <a:fld id="{22E8137B-47BE-44AF-9E64-68E95872F477}" type="datetimeFigureOut">
              <a:rPr lang="en-US" smtClean="0"/>
              <a:t>9/25/2020</a:t>
            </a:fld>
            <a:endParaRPr lang="en-US"/>
          </a:p>
        </p:txBody>
      </p:sp>
      <p:sp>
        <p:nvSpPr>
          <p:cNvPr id="5" name="Footer Placeholder 4">
            <a:extLst>
              <a:ext uri="{FF2B5EF4-FFF2-40B4-BE49-F238E27FC236}">
                <a16:creationId xmlns:a16="http://schemas.microsoft.com/office/drawing/2014/main" id="{6E4B2B65-F443-4BCA-A599-7191EF4CE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AE4A2-BF0B-468D-B2EE-8B48B5862330}"/>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1798995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BECC-EF4F-4690-BE97-FAC8EDE54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B6CBC2-057B-4745-BC55-82067A0016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CADD7-1364-46D2-B264-69DCEDC8796E}"/>
              </a:ext>
            </a:extLst>
          </p:cNvPr>
          <p:cNvSpPr>
            <a:spLocks noGrp="1"/>
          </p:cNvSpPr>
          <p:nvPr>
            <p:ph type="dt" sz="half" idx="10"/>
          </p:nvPr>
        </p:nvSpPr>
        <p:spPr/>
        <p:txBody>
          <a:bodyPr/>
          <a:lstStyle/>
          <a:p>
            <a:fld id="{22E8137B-47BE-44AF-9E64-68E95872F477}" type="datetimeFigureOut">
              <a:rPr lang="en-US" smtClean="0"/>
              <a:t>9/25/2020</a:t>
            </a:fld>
            <a:endParaRPr lang="en-US"/>
          </a:p>
        </p:txBody>
      </p:sp>
      <p:sp>
        <p:nvSpPr>
          <p:cNvPr id="5" name="Footer Placeholder 4">
            <a:extLst>
              <a:ext uri="{FF2B5EF4-FFF2-40B4-BE49-F238E27FC236}">
                <a16:creationId xmlns:a16="http://schemas.microsoft.com/office/drawing/2014/main" id="{EBD04C9A-B286-4024-AF30-CABF90577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8AC17-0248-4AF8-B4E9-F3AC853E1D28}"/>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3293322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5456-1835-4AAE-AA6F-1CCF6F1CD1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8D1CD5-B240-47C8-9F54-34B59EC496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BEF7E4-11C1-482F-BFC3-9D631776C87B}"/>
              </a:ext>
            </a:extLst>
          </p:cNvPr>
          <p:cNvSpPr>
            <a:spLocks noGrp="1"/>
          </p:cNvSpPr>
          <p:nvPr>
            <p:ph type="dt" sz="half" idx="10"/>
          </p:nvPr>
        </p:nvSpPr>
        <p:spPr/>
        <p:txBody>
          <a:bodyPr/>
          <a:lstStyle/>
          <a:p>
            <a:fld id="{22E8137B-47BE-44AF-9E64-68E95872F477}" type="datetimeFigureOut">
              <a:rPr lang="en-US" smtClean="0"/>
              <a:t>9/25/2020</a:t>
            </a:fld>
            <a:endParaRPr lang="en-US"/>
          </a:p>
        </p:txBody>
      </p:sp>
      <p:sp>
        <p:nvSpPr>
          <p:cNvPr id="5" name="Footer Placeholder 4">
            <a:extLst>
              <a:ext uri="{FF2B5EF4-FFF2-40B4-BE49-F238E27FC236}">
                <a16:creationId xmlns:a16="http://schemas.microsoft.com/office/drawing/2014/main" id="{E1D18A2F-9629-4F2B-9B09-047FE8F0FE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8E34C-6BA2-43F1-9245-44AC50848035}"/>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4123512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921FA-6B08-4125-AE4D-AF2CF717D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054D88-9A79-4DB2-A69B-6AB955F524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E5AD37-B523-4FAF-B74A-A6902051FE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51B73E-8C8F-4CDE-A71F-8F01082FEFAB}"/>
              </a:ext>
            </a:extLst>
          </p:cNvPr>
          <p:cNvSpPr>
            <a:spLocks noGrp="1"/>
          </p:cNvSpPr>
          <p:nvPr>
            <p:ph type="dt" sz="half" idx="10"/>
          </p:nvPr>
        </p:nvSpPr>
        <p:spPr/>
        <p:txBody>
          <a:bodyPr/>
          <a:lstStyle/>
          <a:p>
            <a:fld id="{22E8137B-47BE-44AF-9E64-68E95872F477}" type="datetimeFigureOut">
              <a:rPr lang="en-US" smtClean="0"/>
              <a:t>9/25/2020</a:t>
            </a:fld>
            <a:endParaRPr lang="en-US"/>
          </a:p>
        </p:txBody>
      </p:sp>
      <p:sp>
        <p:nvSpPr>
          <p:cNvPr id="6" name="Footer Placeholder 5">
            <a:extLst>
              <a:ext uri="{FF2B5EF4-FFF2-40B4-BE49-F238E27FC236}">
                <a16:creationId xmlns:a16="http://schemas.microsoft.com/office/drawing/2014/main" id="{187A9583-4CDA-43F6-B430-DFD037634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9D3156-3B84-4578-AB06-50BE5FEE8968}"/>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4175833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F424-FEC8-4FC3-AE19-58399EEAA6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595C5B-B3AC-4CE1-8808-FA5D3D309B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6E65E0-CB3D-4B4E-B367-9ADE77B718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2274BC-3E99-457B-BBC2-113F4B5C75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F790F7-07D4-436A-A822-6A365184DF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6CB3F9-9556-4792-9143-53C0847C23F8}"/>
              </a:ext>
            </a:extLst>
          </p:cNvPr>
          <p:cNvSpPr>
            <a:spLocks noGrp="1"/>
          </p:cNvSpPr>
          <p:nvPr>
            <p:ph type="dt" sz="half" idx="10"/>
          </p:nvPr>
        </p:nvSpPr>
        <p:spPr/>
        <p:txBody>
          <a:bodyPr/>
          <a:lstStyle/>
          <a:p>
            <a:fld id="{22E8137B-47BE-44AF-9E64-68E95872F477}" type="datetimeFigureOut">
              <a:rPr lang="en-US" smtClean="0"/>
              <a:t>9/25/2020</a:t>
            </a:fld>
            <a:endParaRPr lang="en-US"/>
          </a:p>
        </p:txBody>
      </p:sp>
      <p:sp>
        <p:nvSpPr>
          <p:cNvPr id="8" name="Footer Placeholder 7">
            <a:extLst>
              <a:ext uri="{FF2B5EF4-FFF2-40B4-BE49-F238E27FC236}">
                <a16:creationId xmlns:a16="http://schemas.microsoft.com/office/drawing/2014/main" id="{43082222-A9B9-414B-A34F-872711B3C4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25CCD4-33C9-4011-8E47-C14822846351}"/>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2926522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1350-1F63-4566-86FE-BB5ECA4038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43D7CC-B670-4C7A-97A0-BE9694C17777}"/>
              </a:ext>
            </a:extLst>
          </p:cNvPr>
          <p:cNvSpPr>
            <a:spLocks noGrp="1"/>
          </p:cNvSpPr>
          <p:nvPr>
            <p:ph type="dt" sz="half" idx="10"/>
          </p:nvPr>
        </p:nvSpPr>
        <p:spPr/>
        <p:txBody>
          <a:bodyPr/>
          <a:lstStyle/>
          <a:p>
            <a:fld id="{22E8137B-47BE-44AF-9E64-68E95872F477}" type="datetimeFigureOut">
              <a:rPr lang="en-US" smtClean="0"/>
              <a:t>9/25/2020</a:t>
            </a:fld>
            <a:endParaRPr lang="en-US"/>
          </a:p>
        </p:txBody>
      </p:sp>
      <p:sp>
        <p:nvSpPr>
          <p:cNvPr id="4" name="Footer Placeholder 3">
            <a:extLst>
              <a:ext uri="{FF2B5EF4-FFF2-40B4-BE49-F238E27FC236}">
                <a16:creationId xmlns:a16="http://schemas.microsoft.com/office/drawing/2014/main" id="{818A5FE0-26FE-42C4-BFCC-C8C98A0DB2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EC1436-C982-4E45-BA6D-D13BE88A146C}"/>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2535157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EEA0D7-9E87-4401-A7E8-8E4BA50ECEF7}"/>
              </a:ext>
            </a:extLst>
          </p:cNvPr>
          <p:cNvSpPr>
            <a:spLocks noGrp="1"/>
          </p:cNvSpPr>
          <p:nvPr>
            <p:ph type="dt" sz="half" idx="10"/>
          </p:nvPr>
        </p:nvSpPr>
        <p:spPr/>
        <p:txBody>
          <a:bodyPr/>
          <a:lstStyle/>
          <a:p>
            <a:fld id="{22E8137B-47BE-44AF-9E64-68E95872F477}" type="datetimeFigureOut">
              <a:rPr lang="en-US" smtClean="0"/>
              <a:t>9/25/2020</a:t>
            </a:fld>
            <a:endParaRPr lang="en-US"/>
          </a:p>
        </p:txBody>
      </p:sp>
      <p:sp>
        <p:nvSpPr>
          <p:cNvPr id="3" name="Footer Placeholder 2">
            <a:extLst>
              <a:ext uri="{FF2B5EF4-FFF2-40B4-BE49-F238E27FC236}">
                <a16:creationId xmlns:a16="http://schemas.microsoft.com/office/drawing/2014/main" id="{17F8F4F2-A935-4104-869D-3DB2872210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C22C4D-B226-4AAD-BD00-1AC1B6914B82}"/>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297083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AD4F6-CAB9-4935-B6DC-D174E9B2B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0A1BD0-BA15-4ABC-AAED-9824C1E46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FF4D9E-6CBB-42BD-A216-FB5379F20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E4782-9BA2-4FA3-B650-5AE079959A58}"/>
              </a:ext>
            </a:extLst>
          </p:cNvPr>
          <p:cNvSpPr>
            <a:spLocks noGrp="1"/>
          </p:cNvSpPr>
          <p:nvPr>
            <p:ph type="dt" sz="half" idx="10"/>
          </p:nvPr>
        </p:nvSpPr>
        <p:spPr/>
        <p:txBody>
          <a:bodyPr/>
          <a:lstStyle/>
          <a:p>
            <a:fld id="{22E8137B-47BE-44AF-9E64-68E95872F477}" type="datetimeFigureOut">
              <a:rPr lang="en-US" smtClean="0"/>
              <a:t>9/25/2020</a:t>
            </a:fld>
            <a:endParaRPr lang="en-US"/>
          </a:p>
        </p:txBody>
      </p:sp>
      <p:sp>
        <p:nvSpPr>
          <p:cNvPr id="6" name="Footer Placeholder 5">
            <a:extLst>
              <a:ext uri="{FF2B5EF4-FFF2-40B4-BE49-F238E27FC236}">
                <a16:creationId xmlns:a16="http://schemas.microsoft.com/office/drawing/2014/main" id="{DE88CAB8-E076-4FD6-B16E-1E34072FF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8A9DC-6F83-4766-B9C6-561211D85920}"/>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109358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D80C-5448-4D80-B1AA-D939E137D4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98C895-2175-41E7-A70B-8678E8FF3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B222A3-C768-4632-A038-D570D7A61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D70D8-7A9D-4DC9-B770-31E13A215960}"/>
              </a:ext>
            </a:extLst>
          </p:cNvPr>
          <p:cNvSpPr>
            <a:spLocks noGrp="1"/>
          </p:cNvSpPr>
          <p:nvPr>
            <p:ph type="dt" sz="half" idx="10"/>
          </p:nvPr>
        </p:nvSpPr>
        <p:spPr/>
        <p:txBody>
          <a:bodyPr/>
          <a:lstStyle/>
          <a:p>
            <a:fld id="{22E8137B-47BE-44AF-9E64-68E95872F477}" type="datetimeFigureOut">
              <a:rPr lang="en-US" smtClean="0"/>
              <a:t>9/25/2020</a:t>
            </a:fld>
            <a:endParaRPr lang="en-US"/>
          </a:p>
        </p:txBody>
      </p:sp>
      <p:sp>
        <p:nvSpPr>
          <p:cNvPr id="6" name="Footer Placeholder 5">
            <a:extLst>
              <a:ext uri="{FF2B5EF4-FFF2-40B4-BE49-F238E27FC236}">
                <a16:creationId xmlns:a16="http://schemas.microsoft.com/office/drawing/2014/main" id="{D0E3C3D0-5CD4-4368-946E-A3A12225E0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9B917F-851F-4811-B0DD-0262D82A5E30}"/>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995966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5C2A2-F9A7-4672-BC12-1D2175C406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7B571A-B891-49DE-95C9-3D6D5EEC23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92CFD-22BB-4A45-8628-4B97239C1F89}"/>
              </a:ext>
            </a:extLst>
          </p:cNvPr>
          <p:cNvSpPr>
            <a:spLocks noGrp="1"/>
          </p:cNvSpPr>
          <p:nvPr>
            <p:ph type="dt" sz="half" idx="10"/>
          </p:nvPr>
        </p:nvSpPr>
        <p:spPr/>
        <p:txBody>
          <a:bodyPr/>
          <a:lstStyle/>
          <a:p>
            <a:fld id="{22E8137B-47BE-44AF-9E64-68E95872F477}" type="datetimeFigureOut">
              <a:rPr lang="en-US" smtClean="0"/>
              <a:t>9/25/2020</a:t>
            </a:fld>
            <a:endParaRPr lang="en-US"/>
          </a:p>
        </p:txBody>
      </p:sp>
      <p:sp>
        <p:nvSpPr>
          <p:cNvPr id="5" name="Footer Placeholder 4">
            <a:extLst>
              <a:ext uri="{FF2B5EF4-FFF2-40B4-BE49-F238E27FC236}">
                <a16:creationId xmlns:a16="http://schemas.microsoft.com/office/drawing/2014/main" id="{41BE73F0-0864-4619-8352-ADFC2CA33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1D600-9CF1-4AC9-9C72-5F2273379C5A}"/>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1834289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F73849-929E-455D-ABF7-CF407D961F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EE208B-6811-45E8-8A08-BDA7769EA3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D1330-FB87-4E70-B51D-981318755ABC}"/>
              </a:ext>
            </a:extLst>
          </p:cNvPr>
          <p:cNvSpPr>
            <a:spLocks noGrp="1"/>
          </p:cNvSpPr>
          <p:nvPr>
            <p:ph type="dt" sz="half" idx="10"/>
          </p:nvPr>
        </p:nvSpPr>
        <p:spPr/>
        <p:txBody>
          <a:bodyPr/>
          <a:lstStyle/>
          <a:p>
            <a:fld id="{22E8137B-47BE-44AF-9E64-68E95872F477}" type="datetimeFigureOut">
              <a:rPr lang="en-US" smtClean="0"/>
              <a:t>9/25/2020</a:t>
            </a:fld>
            <a:endParaRPr lang="en-US"/>
          </a:p>
        </p:txBody>
      </p:sp>
      <p:sp>
        <p:nvSpPr>
          <p:cNvPr id="5" name="Footer Placeholder 4">
            <a:extLst>
              <a:ext uri="{FF2B5EF4-FFF2-40B4-BE49-F238E27FC236}">
                <a16:creationId xmlns:a16="http://schemas.microsoft.com/office/drawing/2014/main" id="{3F798CE8-1008-4CFB-8933-4321C94D7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F9AA4-EB80-46D0-9881-1FC4872B705C}"/>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3116824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6062138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1A1A1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MS logo gray - EMF">
            <a:extLst>
              <a:ext uri="{FF2B5EF4-FFF2-40B4-BE49-F238E27FC236}">
                <a16:creationId xmlns:a16="http://schemas.microsoft.com/office/drawing/2014/main" id="{8F86527F-B7BB-AF49-9D34-D1BF54FEAE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pic>
        <p:nvPicPr>
          <p:cNvPr id="7" name="Picture 6">
            <a:extLst>
              <a:ext uri="{FF2B5EF4-FFF2-40B4-BE49-F238E27FC236}">
                <a16:creationId xmlns:a16="http://schemas.microsoft.com/office/drawing/2014/main" id="{5EE30564-C64B-8E46-9139-9003B0DD2F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43525" y="0"/>
            <a:ext cx="6848475" cy="6858000"/>
          </a:xfrm>
          <a:prstGeom prst="rect">
            <a:avLst/>
          </a:prstGeom>
        </p:spPr>
      </p:pic>
    </p:spTree>
    <p:extLst>
      <p:ext uri="{BB962C8B-B14F-4D97-AF65-F5344CB8AC3E}">
        <p14:creationId xmlns:p14="http://schemas.microsoft.com/office/powerpoint/2010/main" val="3138310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pic>
        <p:nvPicPr>
          <p:cNvPr id="11" name="Picture 10" descr="A person smiling for the camera&#10;&#10;Description automatically generated">
            <a:extLst>
              <a:ext uri="{FF2B5EF4-FFF2-40B4-BE49-F238E27FC236}">
                <a16:creationId xmlns:a16="http://schemas.microsoft.com/office/drawing/2014/main" id="{0CEC6230-C34F-4271-B0A7-36FD23401D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43524" y="0"/>
            <a:ext cx="6848475" cy="6858000"/>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671763"/>
            <a:ext cx="4167887" cy="861774"/>
          </a:xfrm>
        </p:spPr>
        <p:txBody>
          <a:bodyPr anchor="b" anchorCtr="0">
            <a:spAutoFit/>
          </a:bodyPr>
          <a:lstStyle>
            <a:lvl1pPr>
              <a:defRPr>
                <a:solidFill>
                  <a:srgbClr val="000000"/>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rgbClr val="000000"/>
                </a:solidFill>
                <a:latin typeface="+mn-lt"/>
                <a:cs typeface="Segoe UI" panose="020B0502040204020203" pitchFamily="34" charset="0"/>
              </a:defRPr>
            </a:lvl1pPr>
          </a:lstStyle>
          <a:p>
            <a:pPr lvl="0"/>
            <a:r>
              <a:rPr lang="en-US"/>
              <a:t>Speaker name or subtitle</a:t>
            </a:r>
          </a:p>
        </p:txBody>
      </p:sp>
      <p:pic>
        <p:nvPicPr>
          <p:cNvPr id="6" name="MS logo gray - EMF">
            <a:extLst>
              <a:ext uri="{FF2B5EF4-FFF2-40B4-BE49-F238E27FC236}">
                <a16:creationId xmlns:a16="http://schemas.microsoft.com/office/drawing/2014/main" id="{DBA914E4-44EB-1640-BCC3-F4246F3509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3297" y="281709"/>
            <a:ext cx="2440148" cy="902855"/>
          </a:xfrm>
          <a:prstGeom prst="rect">
            <a:avLst/>
          </a:prstGeom>
        </p:spPr>
      </p:pic>
    </p:spTree>
    <p:extLst>
      <p:ext uri="{BB962C8B-B14F-4D97-AF65-F5344CB8AC3E}">
        <p14:creationId xmlns:p14="http://schemas.microsoft.com/office/powerpoint/2010/main" val="45057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accent3"/>
                </a:solidFill>
                <a:latin typeface="+mn-lt"/>
                <a:cs typeface="Segoe UI" panose="020B0502040204020203" pitchFamily="34" charset="0"/>
              </a:defRPr>
            </a:lvl1pPr>
          </a:lstStyle>
          <a:p>
            <a:pPr lvl="0"/>
            <a:r>
              <a:rPr lang="en-US"/>
              <a:t>Speaker name or subtitle text</a:t>
            </a:r>
          </a:p>
        </p:txBody>
      </p:sp>
      <p:pic>
        <p:nvPicPr>
          <p:cNvPr id="6" name="MS logo gray - EMF">
            <a:extLst>
              <a:ext uri="{FF2B5EF4-FFF2-40B4-BE49-F238E27FC236}">
                <a16:creationId xmlns:a16="http://schemas.microsoft.com/office/drawing/2014/main" id="{D41543F4-CE18-594C-A501-0968DD537C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2840388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lumMod val="95000"/>
          </a:schemeClr>
        </a:solidFill>
        <a:effectLst/>
      </p:bgPr>
    </p:bg>
    <p:spTree>
      <p:nvGrpSpPr>
        <p:cNvPr id="1" name=""/>
        <p:cNvGrpSpPr/>
        <p:nvPr/>
      </p:nvGrpSpPr>
      <p:grpSpPr>
        <a:xfrm>
          <a:off x="0" y="0"/>
          <a:ext cx="0" cy="0"/>
          <a:chOff x="0" y="0"/>
          <a:chExt cx="0" cy="0"/>
        </a:xfrm>
      </p:grpSpPr>
      <p:pic>
        <p:nvPicPr>
          <p:cNvPr id="6" name="MS logo gray - EMF">
            <a:extLst>
              <a:ext uri="{FF2B5EF4-FFF2-40B4-BE49-F238E27FC236}">
                <a16:creationId xmlns:a16="http://schemas.microsoft.com/office/drawing/2014/main" id="{D3453B0B-33DE-4ED0-A610-D76D0E610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3297" y="281709"/>
            <a:ext cx="2440148" cy="902855"/>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000000"/>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rgbClr val="000000"/>
                </a:soli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06865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wiith photo_black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2E1E1D-F8EE-C240-9AB2-FB6268723E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Title 1"/>
          <p:cNvSpPr>
            <a:spLocks noGrp="1"/>
          </p:cNvSpPr>
          <p:nvPr>
            <p:ph type="title" hasCustomPrompt="1"/>
          </p:nvPr>
        </p:nvSpPr>
        <p:spPr>
          <a:xfrm>
            <a:off x="584200" y="2425780"/>
            <a:ext cx="5083629" cy="1107996"/>
          </a:xfrm>
          <a:noFill/>
        </p:spPr>
        <p:txBody>
          <a:bodyPr wrap="square" lIns="0" tIns="0" rIns="0" bIns="0" anchor="b" anchorCtr="0">
            <a:spAutoFit/>
          </a:bodyPr>
          <a:lstStyle>
            <a:lvl1pPr>
              <a:defRPr sz="3600" spc="-50" baseline="0">
                <a:gradFill>
                  <a:gsLst>
                    <a:gs pos="21764">
                      <a:srgbClr val="1A1A1A"/>
                    </a:gs>
                    <a:gs pos="12500">
                      <a:srgbClr val="1A1A1A"/>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084064" cy="246221"/>
          </a:xfrm>
          <a:noFill/>
        </p:spPr>
        <p:txBody>
          <a:bodyPr wrap="square" lIns="0" tIns="0" rIns="0" bIns="0">
            <a:spAutoFit/>
          </a:bodyPr>
          <a:lstStyle>
            <a:lvl1pPr marL="0" indent="0">
              <a:spcBef>
                <a:spcPts val="0"/>
              </a:spcBef>
              <a:buNone/>
              <a:defRPr sz="1600" spc="0" baseline="0">
                <a:gradFill>
                  <a:gsLst>
                    <a:gs pos="21764">
                      <a:srgbClr val="1A1A1A"/>
                    </a:gs>
                    <a:gs pos="12500">
                      <a:srgbClr val="1A1A1A"/>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gray - EMF">
            <a:extLst>
              <a:ext uri="{FF2B5EF4-FFF2-40B4-BE49-F238E27FC236}">
                <a16:creationId xmlns:a16="http://schemas.microsoft.com/office/drawing/2014/main" id="{C4B60698-9D0C-2245-AB54-408320A046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3297" y="281709"/>
            <a:ext cx="2440148" cy="902855"/>
          </a:xfrm>
          <a:prstGeom prst="rect">
            <a:avLst/>
          </a:prstGeom>
        </p:spPr>
      </p:pic>
    </p:spTree>
    <p:extLst>
      <p:ext uri="{BB962C8B-B14F-4D97-AF65-F5344CB8AC3E}">
        <p14:creationId xmlns:p14="http://schemas.microsoft.com/office/powerpoint/2010/main" val="282549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wiith photo_black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2E1E1D-F8EE-C240-9AB2-FB6268723E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9" name="Title 1"/>
          <p:cNvSpPr>
            <a:spLocks noGrp="1"/>
          </p:cNvSpPr>
          <p:nvPr>
            <p:ph type="title" hasCustomPrompt="1"/>
          </p:nvPr>
        </p:nvSpPr>
        <p:spPr>
          <a:xfrm>
            <a:off x="584200" y="2425780"/>
            <a:ext cx="5083629" cy="1107996"/>
          </a:xfrm>
          <a:noFill/>
        </p:spPr>
        <p:txBody>
          <a:bodyPr wrap="square" lIns="0" tIns="0" rIns="0" bIns="0" anchor="b" anchorCtr="0">
            <a:spAutoFit/>
          </a:bodyPr>
          <a:lstStyle>
            <a:lvl1pPr>
              <a:defRPr sz="3600" spc="-50" baseline="0">
                <a:solidFill>
                  <a:schemeClr val="bg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084064" cy="246221"/>
          </a:xfrm>
          <a:noFill/>
        </p:spPr>
        <p:txBody>
          <a:bodyPr wrap="square" lIns="0" tIns="0" rIns="0" bIns="0">
            <a:spAutoFit/>
          </a:bodyPr>
          <a:lstStyle>
            <a:lvl1pPr marL="0" indent="0">
              <a:spcBef>
                <a:spcPts val="0"/>
              </a:spcBef>
              <a:buNone/>
              <a:defRPr sz="1600" spc="0" baseline="0">
                <a:solidFill>
                  <a:schemeClr val="bg1"/>
                </a:solidFill>
                <a:latin typeface="+mn-lt"/>
                <a:cs typeface="Segoe UI" panose="020B0502040204020203" pitchFamily="34" charset="0"/>
              </a:defRPr>
            </a:lvl1pPr>
          </a:lstStyle>
          <a:p>
            <a:pPr lvl="0"/>
            <a:r>
              <a:rPr lang="en-US"/>
              <a:t>Speaker name or subtitle text</a:t>
            </a:r>
          </a:p>
        </p:txBody>
      </p:sp>
      <p:pic>
        <p:nvPicPr>
          <p:cNvPr id="6" name="MS logo gray - EMF">
            <a:extLst>
              <a:ext uri="{FF2B5EF4-FFF2-40B4-BE49-F238E27FC236}">
                <a16:creationId xmlns:a16="http://schemas.microsoft.com/office/drawing/2014/main" id="{1A0A0744-85F1-0F43-8CD0-F540C13B0A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115023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wiith photo_white text">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99E035-8F3C-C54D-844B-D184582FA5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9" name="Title 1"/>
          <p:cNvSpPr>
            <a:spLocks noGrp="1"/>
          </p:cNvSpPr>
          <p:nvPr>
            <p:ph type="title" hasCustomPrompt="1"/>
          </p:nvPr>
        </p:nvSpPr>
        <p:spPr bwMode="white">
          <a:xfrm>
            <a:off x="584635" y="2425780"/>
            <a:ext cx="5083629" cy="1107996"/>
          </a:xfrm>
          <a:noFill/>
        </p:spPr>
        <p:txBody>
          <a:bodyPr wrap="square" lIns="0" tIns="0" rIns="0" bIns="0" anchor="b" anchorCtr="0">
            <a:spAutoFit/>
          </a:bodyPr>
          <a:lstStyle>
            <a:lvl1pPr>
              <a:defRPr sz="3600" spc="-50" baseline="0">
                <a:gradFill>
                  <a:gsLst>
                    <a:gs pos="53365">
                      <a:srgbClr val="FFFFFF"/>
                    </a:gs>
                    <a:gs pos="21764">
                      <a:srgbClr val="FFFFFF"/>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bwMode="white">
          <a:xfrm>
            <a:off x="584200" y="3962400"/>
            <a:ext cx="5084064" cy="246221"/>
          </a:xfrm>
          <a:noFill/>
        </p:spPr>
        <p:txBody>
          <a:bodyPr wrap="square" lIns="0" tIns="0" rIns="0" bIns="0">
            <a:spAutoFit/>
          </a:bodyPr>
          <a:lstStyle>
            <a:lvl1pPr marL="0" indent="0">
              <a:spcBef>
                <a:spcPts val="0"/>
              </a:spcBef>
              <a:buNone/>
              <a:defRPr sz="1600" spc="0" baseline="0">
                <a:gradFill>
                  <a:gsLst>
                    <a:gs pos="53365">
                      <a:srgbClr val="FFFFFF"/>
                    </a:gs>
                    <a:gs pos="21764">
                      <a:srgbClr val="FFFFFF"/>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gray - EMF">
            <a:extLst>
              <a:ext uri="{FF2B5EF4-FFF2-40B4-BE49-F238E27FC236}">
                <a16:creationId xmlns:a16="http://schemas.microsoft.com/office/drawing/2014/main" id="{19A64866-81C9-F346-A699-D5FE5F6297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19080392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wiith photo_white text">
    <p:bg>
      <p:bgRef idx="1001">
        <a:schemeClr val="bg2"/>
      </p:bgRef>
    </p:bg>
    <p:spTree>
      <p:nvGrpSpPr>
        <p:cNvPr id="1" name=""/>
        <p:cNvGrpSpPr/>
        <p:nvPr/>
      </p:nvGrpSpPr>
      <p:grpSpPr>
        <a:xfrm>
          <a:off x="0" y="0"/>
          <a:ext cx="0" cy="0"/>
          <a:chOff x="0" y="0"/>
          <a:chExt cx="0" cy="0"/>
        </a:xfrm>
      </p:grpSpPr>
      <p:pic>
        <p:nvPicPr>
          <p:cNvPr id="2" name="Picture 1" descr="A group of people standing in front of a building&#10;&#10;Description automatically generated">
            <a:extLst>
              <a:ext uri="{FF2B5EF4-FFF2-40B4-BE49-F238E27FC236}">
                <a16:creationId xmlns:a16="http://schemas.microsoft.com/office/drawing/2014/main" id="{E0F0BBC1-F518-4B13-9D7A-8FEA18047B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 y="0"/>
            <a:ext cx="12191995" cy="6858970"/>
          </a:xfrm>
          <a:prstGeom prst="rect">
            <a:avLst/>
          </a:prstGeom>
        </p:spPr>
      </p:pic>
      <p:sp>
        <p:nvSpPr>
          <p:cNvPr id="9" name="Title 1"/>
          <p:cNvSpPr>
            <a:spLocks noGrp="1"/>
          </p:cNvSpPr>
          <p:nvPr>
            <p:ph type="title" hasCustomPrompt="1"/>
          </p:nvPr>
        </p:nvSpPr>
        <p:spPr bwMode="white">
          <a:xfrm>
            <a:off x="584635" y="2425780"/>
            <a:ext cx="5083629" cy="1107996"/>
          </a:xfrm>
          <a:noFill/>
        </p:spPr>
        <p:txBody>
          <a:bodyPr wrap="square" lIns="0" tIns="0" rIns="0" bIns="0" anchor="b" anchorCtr="0">
            <a:spAutoFit/>
          </a:bodyPr>
          <a:lstStyle>
            <a:lvl1pPr>
              <a:defRPr sz="3600" spc="-50" baseline="0">
                <a:gradFill>
                  <a:gsLst>
                    <a:gs pos="53365">
                      <a:srgbClr val="FFFFFF"/>
                    </a:gs>
                    <a:gs pos="21764">
                      <a:srgbClr val="FFFFFF"/>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bwMode="white">
          <a:xfrm>
            <a:off x="584200" y="3962400"/>
            <a:ext cx="5084064" cy="246221"/>
          </a:xfrm>
          <a:noFill/>
        </p:spPr>
        <p:txBody>
          <a:bodyPr wrap="square" lIns="0" tIns="0" rIns="0" bIns="0">
            <a:spAutoFit/>
          </a:bodyPr>
          <a:lstStyle>
            <a:lvl1pPr marL="0" indent="0">
              <a:spcBef>
                <a:spcPts val="0"/>
              </a:spcBef>
              <a:buNone/>
              <a:defRPr sz="1600" spc="0" baseline="0">
                <a:gradFill>
                  <a:gsLst>
                    <a:gs pos="53365">
                      <a:srgbClr val="FFFFFF"/>
                    </a:gs>
                    <a:gs pos="21764">
                      <a:srgbClr val="FFFFFF"/>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gray - EMF">
            <a:extLst>
              <a:ext uri="{FF2B5EF4-FFF2-40B4-BE49-F238E27FC236}">
                <a16:creationId xmlns:a16="http://schemas.microsoft.com/office/drawing/2014/main" id="{19A64866-81C9-F346-A699-D5FE5F6297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41960942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3" y="498764"/>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6390" y="1434370"/>
            <a:ext cx="11018520" cy="1083374"/>
          </a:xfrm>
        </p:spPr>
        <p:txBody>
          <a:bodyPr wrap="square">
            <a:spAutoFit/>
          </a:bodyPr>
          <a:lstStyle>
            <a:lvl1pPr marL="0" indent="0">
              <a:buNone/>
              <a:defRPr sz="2000" b="0" i="0">
                <a:solidFill>
                  <a:srgbClr val="000000"/>
                </a:solidFill>
                <a:latin typeface="+mn-lt"/>
                <a:cs typeface="Segoe UI" panose="020B0502040204020203" pitchFamily="34" charset="0"/>
              </a:defRPr>
            </a:lvl1pPr>
            <a:lvl2pPr marL="228600" indent="0">
              <a:buNone/>
              <a:defRPr sz="1600">
                <a:solidFill>
                  <a:srgbClr val="000000"/>
                </a:solidFill>
              </a:defRPr>
            </a:lvl2pPr>
            <a:lvl3pPr marL="457200" indent="0">
              <a:buNone/>
              <a:defRPr sz="1400">
                <a:solidFill>
                  <a:srgbClr val="000000"/>
                </a:solidFill>
              </a:defRPr>
            </a:lvl3pPr>
            <a:lvl4pPr marL="685800" indent="0">
              <a:buNone/>
              <a:defRPr sz="1200">
                <a:solidFill>
                  <a:srgbClr val="000000"/>
                </a:solidFill>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10">
            <a:extLst>
              <a:ext uri="{FF2B5EF4-FFF2-40B4-BE49-F238E27FC236}">
                <a16:creationId xmlns:a16="http://schemas.microsoft.com/office/drawing/2014/main" id="{37A1A54A-CF38-9947-A8FB-BBD41DE025C0}"/>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27810277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509155"/>
            <a:ext cx="11018520" cy="430887"/>
          </a:xfrm>
        </p:spPr>
        <p:txBody>
          <a:bodyPr/>
          <a:lstStyle>
            <a:lvl1pPr>
              <a:defRPr sz="2800">
                <a:solidFill>
                  <a:srgbClr val="000000"/>
                </a:solidFill>
              </a:defRPr>
            </a:lvl1pPr>
          </a:lstStyle>
          <a:p>
            <a:r>
              <a:rPr lang="en-US"/>
              <a:t>Click to edit Master title style</a:t>
            </a:r>
          </a:p>
        </p:txBody>
      </p:sp>
      <p:sp>
        <p:nvSpPr>
          <p:cNvPr id="3" name="Text Placeholder 2"/>
          <p:cNvSpPr>
            <a:spLocks noGrp="1"/>
          </p:cNvSpPr>
          <p:nvPr>
            <p:ph type="body" sz="quarter" idx="10"/>
          </p:nvPr>
        </p:nvSpPr>
        <p:spPr>
          <a:xfrm>
            <a:off x="584200" y="1435497"/>
            <a:ext cx="11018520" cy="1268039"/>
          </a:xfrm>
        </p:spPr>
        <p:txBody>
          <a:bodyPr/>
          <a:lstStyle>
            <a:lvl1pPr>
              <a:defRPr sz="2000">
                <a:solidFill>
                  <a:srgbClr val="000000"/>
                </a:solidFill>
                <a:latin typeface="+mn-lt"/>
              </a:defRPr>
            </a:lvl1pPr>
            <a:lvl2pPr>
              <a:defRPr sz="1600">
                <a:solidFill>
                  <a:srgbClr val="000000"/>
                </a:solidFill>
              </a:defRPr>
            </a:lvl2pPr>
            <a:lvl3pPr>
              <a:defRPr sz="1400">
                <a:solidFill>
                  <a:srgbClr val="000000"/>
                </a:solidFill>
              </a:defRPr>
            </a:lvl3pPr>
            <a:lvl4pPr>
              <a:defRPr sz="1200">
                <a:solidFill>
                  <a:srgbClr val="000000"/>
                </a:solidFill>
              </a:defRPr>
            </a:lvl4pPr>
            <a:lvl5pPr>
              <a:defRPr sz="1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a:extLst>
              <a:ext uri="{FF2B5EF4-FFF2-40B4-BE49-F238E27FC236}">
                <a16:creationId xmlns:a16="http://schemas.microsoft.com/office/drawing/2014/main" id="{DD1BEEC7-5874-1E48-8B60-B1E5D9779C29}"/>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307145582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98764"/>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268039"/>
          </a:xfrm>
        </p:spPr>
        <p:txBody>
          <a:bodyPr wrap="square">
            <a:spAutoFit/>
          </a:bodyPr>
          <a:lstStyle>
            <a:lvl1pPr marL="0" indent="0">
              <a:spcBef>
                <a:spcPts val="1224"/>
              </a:spcBef>
              <a:buClr>
                <a:schemeClr val="tx1"/>
              </a:buClr>
              <a:buFont typeface="Wingdings" panose="05000000000000000000" pitchFamily="2" charset="2"/>
              <a:buNone/>
              <a:defRPr sz="2000" b="0">
                <a:solidFill>
                  <a:srgbClr val="000000"/>
                </a:solidFill>
                <a:latin typeface="+mn-lt"/>
                <a:cs typeface="Segoe UI Semilight" panose="020B0402040204020203" pitchFamily="34" charset="0"/>
              </a:defRPr>
            </a:lvl1pPr>
            <a:lvl2pPr marL="255588" indent="0">
              <a:buFont typeface="Wingdings" panose="05000000000000000000" pitchFamily="2" charset="2"/>
              <a:buNone/>
              <a:defRPr sz="1600" b="0">
                <a:solidFill>
                  <a:srgbClr val="000000"/>
                </a:solidFill>
              </a:defRPr>
            </a:lvl2pPr>
            <a:lvl3pPr marL="450850" indent="0">
              <a:buFont typeface="Wingdings" panose="05000000000000000000" pitchFamily="2" charset="2"/>
              <a:buNone/>
              <a:tabLst/>
              <a:defRPr sz="1400" b="0">
                <a:solidFill>
                  <a:srgbClr val="000000"/>
                </a:solidFill>
              </a:defRPr>
            </a:lvl3pPr>
            <a:lvl4pPr marL="652462" indent="0">
              <a:buFont typeface="Wingdings" panose="05000000000000000000" pitchFamily="2" charset="2"/>
              <a:buNone/>
              <a:defRPr sz="1200" b="0">
                <a:solidFill>
                  <a:srgbClr val="000000"/>
                </a:solidFill>
              </a:defRPr>
            </a:lvl4pPr>
            <a:lvl5pPr marL="854075" indent="0">
              <a:buFont typeface="Wingdings" panose="05000000000000000000" pitchFamily="2" charset="2"/>
              <a:buNone/>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268039"/>
          </a:xfrm>
        </p:spPr>
        <p:txBody>
          <a:bodyPr wrap="square">
            <a:spAutoFit/>
          </a:bodyPr>
          <a:lstStyle>
            <a:lvl1pPr marL="0" indent="0">
              <a:spcBef>
                <a:spcPts val="1224"/>
              </a:spcBef>
              <a:buClr>
                <a:schemeClr val="tx1"/>
              </a:buClr>
              <a:buFont typeface="Wingdings" panose="05000000000000000000" pitchFamily="2" charset="2"/>
              <a:buNone/>
              <a:defRPr sz="2000" b="0">
                <a:solidFill>
                  <a:srgbClr val="000000"/>
                </a:solidFill>
                <a:latin typeface="+mn-lt"/>
                <a:cs typeface="Segoe UI Semilight" panose="020B0402040204020203" pitchFamily="34" charset="0"/>
              </a:defRPr>
            </a:lvl1pPr>
            <a:lvl2pPr marL="255588" indent="0">
              <a:buFont typeface="Wingdings" panose="05000000000000000000" pitchFamily="2" charset="2"/>
              <a:buNone/>
              <a:defRPr sz="1600" b="0">
                <a:solidFill>
                  <a:srgbClr val="000000"/>
                </a:solidFill>
              </a:defRPr>
            </a:lvl2pPr>
            <a:lvl3pPr marL="450850" indent="0">
              <a:buFont typeface="Wingdings" panose="05000000000000000000" pitchFamily="2" charset="2"/>
              <a:buNone/>
              <a:tabLst/>
              <a:defRPr sz="1400" b="0">
                <a:solidFill>
                  <a:srgbClr val="000000"/>
                </a:solidFill>
              </a:defRPr>
            </a:lvl3pPr>
            <a:lvl4pPr marL="652462" indent="0">
              <a:buFont typeface="Wingdings" panose="05000000000000000000" pitchFamily="2" charset="2"/>
              <a:buNone/>
              <a:defRPr sz="1200" b="0">
                <a:solidFill>
                  <a:srgbClr val="000000"/>
                </a:solidFill>
              </a:defRPr>
            </a:lvl4pPr>
            <a:lvl5pPr marL="854075" indent="0">
              <a:buFont typeface="Wingdings" panose="05000000000000000000" pitchFamily="2" charset="2"/>
              <a:buNone/>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0">
            <a:extLst>
              <a:ext uri="{FF2B5EF4-FFF2-40B4-BE49-F238E27FC236}">
                <a16:creationId xmlns:a16="http://schemas.microsoft.com/office/drawing/2014/main" id="{22BDE9B7-BF0F-DF45-BCD0-D6165D547D13}"/>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146894166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4200" y="1437481"/>
            <a:ext cx="5212080" cy="1268039"/>
          </a:xfrm>
        </p:spPr>
        <p:txBody>
          <a:bodyPr wrap="square">
            <a:spAutoFit/>
          </a:bodyPr>
          <a:lstStyle>
            <a:lvl1pPr marL="231775" indent="-231775">
              <a:spcBef>
                <a:spcPts val="1224"/>
              </a:spcBef>
              <a:buClr>
                <a:schemeClr val="tx1"/>
              </a:buClr>
              <a:buFont typeface="Wingdings" panose="05000000000000000000" pitchFamily="2" charset="2"/>
              <a:buChar char=""/>
              <a:defRPr sz="2000" b="0">
                <a:solidFill>
                  <a:srgbClr val="000000"/>
                </a:solidFill>
                <a:latin typeface="+mn-lt"/>
                <a:cs typeface="Segoe UI Semilight" panose="020B0402040204020203" pitchFamily="34" charset="0"/>
              </a:defRPr>
            </a:lvl1pPr>
            <a:lvl2pPr marL="427038" indent="-171450">
              <a:buFont typeface="Wingdings" panose="05000000000000000000" pitchFamily="2" charset="2"/>
              <a:buChar char=""/>
              <a:defRPr sz="1600" b="0">
                <a:solidFill>
                  <a:srgbClr val="000000"/>
                </a:solidFill>
              </a:defRPr>
            </a:lvl2pPr>
            <a:lvl3pPr marL="639763" indent="-188913">
              <a:buFont typeface="Wingdings" panose="05000000000000000000" pitchFamily="2" charset="2"/>
              <a:buChar char=""/>
              <a:tabLst/>
              <a:defRPr sz="1400" b="0">
                <a:solidFill>
                  <a:srgbClr val="000000"/>
                </a:solidFill>
              </a:defRPr>
            </a:lvl3pPr>
            <a:lvl4pPr marL="828675" indent="-176213">
              <a:buFont typeface="Wingdings" panose="05000000000000000000" pitchFamily="2" charset="2"/>
              <a:buChar char=""/>
              <a:defRPr sz="1200" b="0">
                <a:solidFill>
                  <a:srgbClr val="000000"/>
                </a:solidFill>
              </a:defRPr>
            </a:lvl4pPr>
            <a:lvl5pPr marL="1023938" indent="-169863">
              <a:buFont typeface="Wingdings" panose="05000000000000000000" pitchFamily="2" charset="2"/>
              <a:buChar char=""/>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1EF8841F-D2F8-0646-B645-839893A70343}"/>
              </a:ext>
            </a:extLst>
          </p:cNvPr>
          <p:cNvSpPr>
            <a:spLocks noGrp="1"/>
          </p:cNvSpPr>
          <p:nvPr>
            <p:ph type="body" sz="quarter" idx="12"/>
          </p:nvPr>
        </p:nvSpPr>
        <p:spPr>
          <a:xfrm>
            <a:off x="6392849" y="1437481"/>
            <a:ext cx="5212080" cy="1268039"/>
          </a:xfrm>
        </p:spPr>
        <p:txBody>
          <a:bodyPr wrap="square">
            <a:spAutoFit/>
          </a:bodyPr>
          <a:lstStyle>
            <a:lvl1pPr marL="231775" indent="-231775">
              <a:spcBef>
                <a:spcPts val="1224"/>
              </a:spcBef>
              <a:buClr>
                <a:schemeClr val="tx1"/>
              </a:buClr>
              <a:buFont typeface="Wingdings" panose="05000000000000000000" pitchFamily="2" charset="2"/>
              <a:buChar char=""/>
              <a:defRPr sz="2000" b="0">
                <a:solidFill>
                  <a:srgbClr val="000000"/>
                </a:solidFill>
                <a:latin typeface="+mn-lt"/>
                <a:cs typeface="Segoe UI Semilight" panose="020B0402040204020203" pitchFamily="34" charset="0"/>
              </a:defRPr>
            </a:lvl1pPr>
            <a:lvl2pPr marL="427038" indent="-171450">
              <a:buFont typeface="Wingdings" panose="05000000000000000000" pitchFamily="2" charset="2"/>
              <a:buChar char=""/>
              <a:defRPr sz="1600" b="0">
                <a:solidFill>
                  <a:srgbClr val="000000"/>
                </a:solidFill>
              </a:defRPr>
            </a:lvl2pPr>
            <a:lvl3pPr marL="639763" indent="-188913">
              <a:buFont typeface="Wingdings" panose="05000000000000000000" pitchFamily="2" charset="2"/>
              <a:buChar char=""/>
              <a:tabLst/>
              <a:defRPr sz="1400" b="0">
                <a:solidFill>
                  <a:srgbClr val="000000"/>
                </a:solidFill>
              </a:defRPr>
            </a:lvl3pPr>
            <a:lvl4pPr marL="828675" indent="-176213">
              <a:buFont typeface="Wingdings" panose="05000000000000000000" pitchFamily="2" charset="2"/>
              <a:buChar char=""/>
              <a:defRPr sz="1200" b="0">
                <a:solidFill>
                  <a:srgbClr val="000000"/>
                </a:solidFill>
              </a:defRPr>
            </a:lvl4pPr>
            <a:lvl5pPr marL="1023938" indent="-169863">
              <a:buFont typeface="Wingdings" panose="05000000000000000000" pitchFamily="2" charset="2"/>
              <a:buChar char=""/>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0">
            <a:extLst>
              <a:ext uri="{FF2B5EF4-FFF2-40B4-BE49-F238E27FC236}">
                <a16:creationId xmlns:a16="http://schemas.microsoft.com/office/drawing/2014/main" id="{9EF2168D-ABC8-AA43-9EDB-A155583EFD61}"/>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291621898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3" name="Footer Placeholder 10">
            <a:extLst>
              <a:ext uri="{FF2B5EF4-FFF2-40B4-BE49-F238E27FC236}">
                <a16:creationId xmlns:a16="http://schemas.microsoft.com/office/drawing/2014/main" id="{9438946C-117E-D444-B499-2F521D38BF54}"/>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78046387"/>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4" name="Footer Placeholder 10">
            <a:extLst>
              <a:ext uri="{FF2B5EF4-FFF2-40B4-BE49-F238E27FC236}">
                <a16:creationId xmlns:a16="http://schemas.microsoft.com/office/drawing/2014/main" id="{59A66667-56DD-0944-88F2-9EEF75B94EAF}"/>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2959363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mall title - half pag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84094"/>
            <a:ext cx="5508419" cy="372410"/>
          </a:xfrm>
        </p:spPr>
        <p:txBody>
          <a:bodyPr tIns="64008"/>
          <a:lstStyle>
            <a:lvl1pPr>
              <a:defRPr sz="2000" spc="0">
                <a:solidFill>
                  <a:srgbClr val="000000"/>
                </a:solidFill>
                <a:latin typeface="+mj-lt"/>
                <a:cs typeface="Segoe UI" panose="020B0502040204020203" pitchFamily="34" charset="0"/>
              </a:defRPr>
            </a:lvl1pPr>
          </a:lstStyle>
          <a:p>
            <a:r>
              <a:rPr lang="en-US"/>
              <a:t>Click to edit Master title style</a:t>
            </a:r>
          </a:p>
        </p:txBody>
      </p:sp>
      <p:sp>
        <p:nvSpPr>
          <p:cNvPr id="3" name="Footer Placeholder 10">
            <a:extLst>
              <a:ext uri="{FF2B5EF4-FFF2-40B4-BE49-F238E27FC236}">
                <a16:creationId xmlns:a16="http://schemas.microsoft.com/office/drawing/2014/main" id="{04552FE7-359D-6544-B2BC-512289B79DFF}"/>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192875515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271872"/>
            <a:ext cx="4161981" cy="861774"/>
          </a:xfrm>
        </p:spPr>
        <p:txBody>
          <a:bodyPr wrap="square" rIns="0" anchor="b">
            <a:spAutoFit/>
          </a:bodyPr>
          <a:lstStyle>
            <a:lvl1pPr>
              <a:lnSpc>
                <a:spcPct val="100000"/>
              </a:lnSpc>
              <a:defRPr sz="2800" b="0" spc="-49" baseline="0">
                <a:solidFill>
                  <a:srgbClr val="000000"/>
                </a:soli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246221"/>
          </a:xfrm>
        </p:spPr>
        <p:txBody>
          <a:bodyPr/>
          <a:lstStyle>
            <a:lvl1pPr marL="0" indent="0">
              <a:buNone/>
              <a:defRPr sz="1600">
                <a:solidFill>
                  <a:srgbClr val="000000"/>
                </a:solidFill>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87475214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998113"/>
            <a:ext cx="4161981" cy="861774"/>
          </a:xfrm>
        </p:spPr>
        <p:txBody>
          <a:bodyPr wrap="square" rIns="0" anchor="ctr" anchorCtr="0">
            <a:spAutoFit/>
          </a:bodyPr>
          <a:lstStyle>
            <a:lvl1pPr>
              <a:lnSpc>
                <a:spcPct val="100000"/>
              </a:lnSpc>
              <a:defRPr sz="2800" b="0" spc="-49" baseline="0">
                <a:solidFill>
                  <a:srgbClr val="000000"/>
                </a:soli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34510859"/>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615553"/>
          </a:xfrm>
        </p:spPr>
        <p:txBody>
          <a:bodyPr wrap="square" anchor="t">
            <a:spAutoFit/>
          </a:bodyPr>
          <a:lstStyle>
            <a:lvl1pPr>
              <a:lnSpc>
                <a:spcPct val="100000"/>
              </a:lnSpc>
              <a:defRPr sz="2000" b="0" spc="0"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smaller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121118919"/>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5685837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60257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40995870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411670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348269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0000"/>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11693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5823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2">
    <p:bg>
      <p:bgPr>
        <a:solidFill>
          <a:srgbClr val="1A1A1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53200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a:xfrm>
            <a:off x="588263" y="497541"/>
            <a:ext cx="11018520" cy="430887"/>
          </a:xfrm>
        </p:spPr>
        <p:txBody>
          <a:bodyPr/>
          <a:lstStyle>
            <a:lvl1pPr>
              <a:defRPr sz="2800"/>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a:extLst>
              <a:ext uri="{FF2B5EF4-FFF2-40B4-BE49-F238E27FC236}">
                <a16:creationId xmlns:a16="http://schemas.microsoft.com/office/drawing/2014/main" id="{CD7C51EB-D279-154E-8F43-40608F83D105}"/>
              </a:ext>
            </a:extLst>
          </p:cNvPr>
          <p:cNvSpPr>
            <a:spLocks noGrp="1"/>
          </p:cNvSpPr>
          <p:nvPr>
            <p:ph type="ftr" sz="quarter" idx="3"/>
          </p:nvPr>
        </p:nvSpPr>
        <p:spPr>
          <a:xfrm>
            <a:off x="584201" y="6456459"/>
            <a:ext cx="11025188" cy="107854"/>
          </a:xfrm>
          <a:prstGeom prst="rect">
            <a:avLst/>
          </a:prstGeom>
        </p:spPr>
        <p:txBody>
          <a:bodyPr/>
          <a:lstStyle>
            <a:lvl1pPr>
              <a:defRPr sz="800">
                <a:solidFill>
                  <a:schemeClr val="bg2">
                    <a:lumMod val="50000"/>
                  </a:schemeClr>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E6E6E6">
                    <a:lumMod val="50000"/>
                  </a:srgbClr>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296101110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a:xfrm>
            <a:off x="588263" y="510988"/>
            <a:ext cx="11018520" cy="430887"/>
          </a:xfrm>
        </p:spPr>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94008421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1A1A1A"/>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 Copyright Microsoft Corporation. All rights reserved. </a:t>
            </a:r>
          </a:p>
        </p:txBody>
      </p:sp>
      <p:pic>
        <p:nvPicPr>
          <p:cNvPr id="4" name="MS logo gray - EMF">
            <a:extLst>
              <a:ext uri="{FF2B5EF4-FFF2-40B4-BE49-F238E27FC236}">
                <a16:creationId xmlns:a16="http://schemas.microsoft.com/office/drawing/2014/main" id="{2EEC6248-87BC-4D4D-98C3-91E1890DDA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37916067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option 3">
    <p:spTree>
      <p:nvGrpSpPr>
        <p:cNvPr id="1" name=""/>
        <p:cNvGrpSpPr/>
        <p:nvPr/>
      </p:nvGrpSpPr>
      <p:grpSpPr>
        <a:xfrm>
          <a:off x="0" y="0"/>
          <a:ext cx="0" cy="0"/>
          <a:chOff x="0" y="0"/>
          <a:chExt cx="0" cy="0"/>
        </a:xfrm>
      </p:grpSpPr>
      <p:sp>
        <p:nvSpPr>
          <p:cNvPr id="16" name="Content Placeholder 15"/>
          <p:cNvSpPr>
            <a:spLocks noGrp="1"/>
          </p:cNvSpPr>
          <p:nvPr>
            <p:ph sz="quarter" idx="17" hasCustomPrompt="1"/>
          </p:nvPr>
        </p:nvSpPr>
        <p:spPr>
          <a:xfrm>
            <a:off x="584200" y="1599722"/>
            <a:ext cx="3490176" cy="3099393"/>
          </a:xfrm>
          <a:blipFill>
            <a:blip r:embed="rId2" cstate="screen">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rgbClr val="000000"/>
                </a:solidFill>
              </a:defRPr>
            </a:lvl1pPr>
          </a:lstStyle>
          <a:p>
            <a:pPr lvl="0"/>
            <a:r>
              <a:rPr lang="en-US"/>
              <a:t>Place photo</a:t>
            </a:r>
          </a:p>
        </p:txBody>
      </p:sp>
      <p:sp>
        <p:nvSpPr>
          <p:cNvPr id="2" name="Title 1"/>
          <p:cNvSpPr>
            <a:spLocks noGrp="1"/>
          </p:cNvSpPr>
          <p:nvPr>
            <p:ph type="title" hasCustomPrompt="1"/>
          </p:nvPr>
        </p:nvSpPr>
        <p:spPr>
          <a:xfrm>
            <a:off x="584200" y="545447"/>
            <a:ext cx="11306469" cy="403137"/>
          </a:xfrm>
        </p:spPr>
        <p:txBody>
          <a:bodyPr wrap="square" lIns="0" tIns="0" rIns="0" bIns="0">
            <a:spAutoFit/>
          </a:bodyPr>
          <a:lstStyle>
            <a:lvl1pPr>
              <a:lnSpc>
                <a:spcPts val="3137"/>
              </a:lnSpc>
              <a:defRPr sz="2800">
                <a:solidFill>
                  <a:srgbClr val="000000"/>
                </a:solidFill>
              </a:defRPr>
            </a:lvl1pPr>
          </a:lstStyle>
          <a:p>
            <a:r>
              <a:rPr lang="en-US"/>
              <a:t>Text option 3: three columns images and text</a:t>
            </a:r>
          </a:p>
        </p:txBody>
      </p:sp>
      <p:sp>
        <p:nvSpPr>
          <p:cNvPr id="5" name="Text Placeholder 4"/>
          <p:cNvSpPr>
            <a:spLocks noGrp="1"/>
          </p:cNvSpPr>
          <p:nvPr>
            <p:ph type="body" sz="quarter" idx="11" hasCustomPrompt="1"/>
          </p:nvPr>
        </p:nvSpPr>
        <p:spPr>
          <a:xfrm>
            <a:off x="584200" y="4927922"/>
            <a:ext cx="3490176" cy="1186064"/>
          </a:xfrm>
        </p:spPr>
        <p:txBody>
          <a:bodyPr lIns="0" tIns="0" rIns="0" bIns="0"/>
          <a:lstStyle>
            <a:lvl1pPr marL="0" indent="0">
              <a:lnSpc>
                <a:spcPts val="1765"/>
              </a:lnSpc>
              <a:spcBef>
                <a:spcPts val="1176"/>
              </a:spcBef>
              <a:buNone/>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12/14</a:t>
            </a:r>
          </a:p>
          <a:p>
            <a:pPr lvl="1"/>
            <a:r>
              <a:rPr lang="en-US"/>
              <a:t>Body copy Segoe Regular 12/14.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0" name="Text Placeholder 4"/>
          <p:cNvSpPr>
            <a:spLocks noGrp="1"/>
          </p:cNvSpPr>
          <p:nvPr>
            <p:ph type="body" sz="quarter" idx="13" hasCustomPrompt="1"/>
          </p:nvPr>
        </p:nvSpPr>
        <p:spPr>
          <a:xfrm>
            <a:off x="8144083" y="4927922"/>
            <a:ext cx="3465305" cy="1182568"/>
          </a:xfrm>
        </p:spPr>
        <p:txBody>
          <a:bodyPr lIns="0" tIns="0" rIns="0" bIns="0"/>
          <a:lstStyle>
            <a:lvl1pPr marL="0" marR="0" indent="0" algn="l" defTabSz="932742" rtl="0" eaLnBrk="1" fontAlgn="auto" latinLnBrk="0" hangingPunct="1">
              <a:lnSpc>
                <a:spcPts val="1765"/>
              </a:lnSpc>
              <a:spcBef>
                <a:spcPts val="1200"/>
              </a:spcBef>
              <a:spcAft>
                <a:spcPts val="0"/>
              </a:spcAft>
              <a:buClrTx/>
              <a:buSzPct val="90000"/>
              <a:buFont typeface="Wingdings" panose="05000000000000000000" pitchFamily="2" charset="2"/>
              <a:buNone/>
              <a:tabLst/>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12/14</a:t>
            </a:r>
          </a:p>
          <a:p>
            <a:pPr lvl="1"/>
            <a:r>
              <a:rPr lang="en-US"/>
              <a:t>Body copy Segoe Regular 12/14.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25" name="Content Placeholder 15">
            <a:extLst>
              <a:ext uri="{FF2B5EF4-FFF2-40B4-BE49-F238E27FC236}">
                <a16:creationId xmlns:a16="http://schemas.microsoft.com/office/drawing/2014/main" id="{FF38BC9F-387A-498E-A040-4619A490AEDD}"/>
              </a:ext>
            </a:extLst>
          </p:cNvPr>
          <p:cNvSpPr>
            <a:spLocks noGrp="1"/>
          </p:cNvSpPr>
          <p:nvPr>
            <p:ph sz="quarter" idx="18" hasCustomPrompt="1"/>
          </p:nvPr>
        </p:nvSpPr>
        <p:spPr>
          <a:xfrm>
            <a:off x="4303151" y="1599722"/>
            <a:ext cx="3618381" cy="3099393"/>
          </a:xfrm>
          <a:blipFill>
            <a:blip r:embed="rId3" cstate="screen">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rgbClr val="000000"/>
                </a:solidFill>
              </a:defRPr>
            </a:lvl1pPr>
          </a:lstStyle>
          <a:p>
            <a:pPr lvl="0"/>
            <a:r>
              <a:rPr lang="en-US"/>
              <a:t>Place photo</a:t>
            </a:r>
          </a:p>
        </p:txBody>
      </p:sp>
      <p:sp>
        <p:nvSpPr>
          <p:cNvPr id="26" name="Content Placeholder 15">
            <a:extLst>
              <a:ext uri="{FF2B5EF4-FFF2-40B4-BE49-F238E27FC236}">
                <a16:creationId xmlns:a16="http://schemas.microsoft.com/office/drawing/2014/main" id="{EEF5E46D-3409-4544-8C4E-211F133E580F}"/>
              </a:ext>
            </a:extLst>
          </p:cNvPr>
          <p:cNvSpPr>
            <a:spLocks noGrp="1"/>
          </p:cNvSpPr>
          <p:nvPr>
            <p:ph sz="quarter" idx="19" hasCustomPrompt="1"/>
          </p:nvPr>
        </p:nvSpPr>
        <p:spPr>
          <a:xfrm>
            <a:off x="8144083" y="1599722"/>
            <a:ext cx="3465305" cy="3099394"/>
          </a:xfrm>
          <a:blipFill>
            <a:blip r:embed="rId4" cstate="screen">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rgbClr val="000000"/>
                </a:solidFill>
              </a:defRPr>
            </a:lvl1pPr>
          </a:lstStyle>
          <a:p>
            <a:pPr lvl="0"/>
            <a:r>
              <a:rPr lang="en-US"/>
              <a:t>Place photo</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303151" y="4927922"/>
            <a:ext cx="3618381" cy="1182568"/>
          </a:xfrm>
        </p:spPr>
        <p:txBody>
          <a:bodyPr lIns="0" tIns="0" rIns="0" bIns="0"/>
          <a:lstStyle>
            <a:lvl1pPr marL="0" marR="0" indent="0" algn="l" defTabSz="932742" rtl="0" eaLnBrk="1" fontAlgn="auto" latinLnBrk="0" hangingPunct="1">
              <a:lnSpc>
                <a:spcPts val="1765"/>
              </a:lnSpc>
              <a:spcBef>
                <a:spcPts val="1200"/>
              </a:spcBef>
              <a:spcAft>
                <a:spcPts val="0"/>
              </a:spcAft>
              <a:buClrTx/>
              <a:buSzPct val="90000"/>
              <a:buFont typeface="Wingdings" panose="05000000000000000000" pitchFamily="2" charset="2"/>
              <a:buNone/>
              <a:tabLst/>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12/14</a:t>
            </a:r>
          </a:p>
          <a:p>
            <a:pPr lvl="1"/>
            <a:r>
              <a:rPr lang="en-US"/>
              <a:t>Body copy Segoe Regular 12/14.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1" name="Footer Placeholder 14">
            <a:extLst>
              <a:ext uri="{FF2B5EF4-FFF2-40B4-BE49-F238E27FC236}">
                <a16:creationId xmlns:a16="http://schemas.microsoft.com/office/drawing/2014/main" id="{AE158E7B-0220-41AE-9E99-77C3807358BA}"/>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rgbClr val="000000"/>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686"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164426084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1"/>
      </p:bgRef>
    </p:bg>
    <p:spTree>
      <p:nvGrpSpPr>
        <p:cNvPr id="1" name=""/>
        <p:cNvGrpSpPr/>
        <p:nvPr/>
      </p:nvGrpSpPr>
      <p:grpSpPr>
        <a:xfrm>
          <a:off x="0" y="0"/>
          <a:ext cx="0" cy="0"/>
          <a:chOff x="0" y="0"/>
          <a:chExt cx="0" cy="0"/>
        </a:xfrm>
      </p:grpSpPr>
      <p:pic>
        <p:nvPicPr>
          <p:cNvPr id="2" name="Picture 1" descr="Celebrate together event illustration light">
            <a:extLst>
              <a:ext uri="{FF2B5EF4-FFF2-40B4-BE49-F238E27FC236}">
                <a16:creationId xmlns:a16="http://schemas.microsoft.com/office/drawing/2014/main" id="{9DD1203E-DAC2-4EEC-8651-69E71CDEF7A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pic>
        <p:nvPicPr>
          <p:cNvPr id="10" name="Picture 9" descr="Microsoft Ready event logo">
            <a:extLst>
              <a:ext uri="{FF2B5EF4-FFF2-40B4-BE49-F238E27FC236}">
                <a16:creationId xmlns:a16="http://schemas.microsoft.com/office/drawing/2014/main" id="{E398BEF7-FD49-4214-905B-A3F184F7F2CA}"/>
              </a:ext>
            </a:extLst>
          </p:cNvPr>
          <p:cNvPicPr>
            <a:picLocks noChangeAspect="1"/>
          </p:cNvPicPr>
          <p:nvPr userDrawn="1"/>
        </p:nvPicPr>
        <p:blipFill>
          <a:blip r:embed="rId4"/>
          <a:stretch>
            <a:fillRect/>
          </a:stretch>
        </p:blipFill>
        <p:spPr>
          <a:xfrm>
            <a:off x="211643" y="2629592"/>
            <a:ext cx="2923038" cy="1895860"/>
          </a:xfrm>
          <a:prstGeom prst="rect">
            <a:avLst/>
          </a:prstGeom>
        </p:spPr>
      </p:pic>
    </p:spTree>
    <p:extLst>
      <p:ext uri="{BB962C8B-B14F-4D97-AF65-F5344CB8AC3E}">
        <p14:creationId xmlns:p14="http://schemas.microsoft.com/office/powerpoint/2010/main" val="30398961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0078D4"/>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28746C4F-C4EC-4C6F-8768-2BD0BD02B97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902054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11" name="Picture 10" descr="Celebrate together event illustration light">
            <a:extLst>
              <a:ext uri="{FF2B5EF4-FFF2-40B4-BE49-F238E27FC236}">
                <a16:creationId xmlns:a16="http://schemas.microsoft.com/office/drawing/2014/main" id="{EB7EC9A6-2A13-451D-A562-246E5175F0A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userDrawn="1">
            <p:ph type="title" hasCustomPrompt="1"/>
          </p:nvPr>
        </p:nvSpPr>
        <p:spPr>
          <a:xfrm>
            <a:off x="584200" y="3429000"/>
            <a:ext cx="7863840" cy="553998"/>
          </a:xfrm>
          <a:noFill/>
        </p:spPr>
        <p:txBody>
          <a:bodyPr wrap="square" lIns="0" tIns="0" rIns="0" bIns="0" anchor="b" anchorCtr="0">
            <a:spAutoFit/>
          </a:bodyPr>
          <a:lstStyle>
            <a:lvl1pPr>
              <a:defRPr sz="3600" spc="-50" baseline="0">
                <a:solidFill>
                  <a:srgbClr val="000000"/>
                </a:solidFill>
                <a:latin typeface="+mj-lt"/>
                <a:cs typeface="Segoe UI" panose="020B0502040204020203" pitchFamily="34" charset="0"/>
              </a:defRPr>
            </a:lvl1pPr>
          </a:lstStyle>
          <a:p>
            <a:r>
              <a:rPr lang="en-US"/>
              <a:t>Presentation title </a:t>
            </a:r>
          </a:p>
        </p:txBody>
      </p:sp>
      <p:sp>
        <p:nvSpPr>
          <p:cNvPr id="5" name="Text Placeholder 4"/>
          <p:cNvSpPr>
            <a:spLocks noGrp="1"/>
          </p:cNvSpPr>
          <p:nvPr userDrawn="1">
            <p:ph type="body" sz="quarter" idx="12" hasCustomPrompt="1"/>
          </p:nvPr>
        </p:nvSpPr>
        <p:spPr>
          <a:xfrm>
            <a:off x="584200" y="4411622"/>
            <a:ext cx="7863840" cy="338554"/>
          </a:xfrm>
          <a:noFill/>
        </p:spPr>
        <p:txBody>
          <a:bodyPr wrap="square" lIns="0" tIns="0" rIns="0" bIns="0">
            <a:spAutoFit/>
          </a:bodyPr>
          <a:lstStyle>
            <a:lvl1pPr marL="0" indent="0">
              <a:spcBef>
                <a:spcPts val="0"/>
              </a:spcBef>
              <a:buNone/>
              <a:defRPr sz="2200" spc="0" baseline="0">
                <a:solidFill>
                  <a:srgbClr val="000000"/>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28746C4F-C4EC-4C6F-8768-2BD0BD02B979}"/>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574168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6791547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03297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423964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407514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3901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07117736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7788695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821686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0775008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468976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8968018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14550303"/>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5039174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846390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4369484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0253035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1956034"/>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84339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382873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FF9349"/>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081566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781071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78D4"/>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78586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image" Target="../media/image9.emf"/><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theme" Target="../theme/theme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image" Target="../media/image1.emf"/><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theme" Target="../theme/theme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9" Type="http://schemas.openxmlformats.org/officeDocument/2006/relationships/theme" Target="../theme/theme5.xml"/><Relationship Id="rId21" Type="http://schemas.openxmlformats.org/officeDocument/2006/relationships/slideLayout" Target="../slideLayouts/slideLayout125.xml"/><Relationship Id="rId34" Type="http://schemas.openxmlformats.org/officeDocument/2006/relationships/slideLayout" Target="../slideLayouts/slideLayout138.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slideLayout" Target="../slideLayouts/slideLayout137.xml"/><Relationship Id="rId38" Type="http://schemas.openxmlformats.org/officeDocument/2006/relationships/slideLayout" Target="../slideLayouts/slideLayout142.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29" Type="http://schemas.openxmlformats.org/officeDocument/2006/relationships/slideLayout" Target="../slideLayouts/slideLayout133.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32" Type="http://schemas.openxmlformats.org/officeDocument/2006/relationships/slideLayout" Target="../slideLayouts/slideLayout136.xml"/><Relationship Id="rId37" Type="http://schemas.openxmlformats.org/officeDocument/2006/relationships/slideLayout" Target="../slideLayouts/slideLayout141.xml"/><Relationship Id="rId40" Type="http://schemas.openxmlformats.org/officeDocument/2006/relationships/image" Target="../media/image1.emf"/><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36" Type="http://schemas.openxmlformats.org/officeDocument/2006/relationships/slideLayout" Target="../slideLayouts/slideLayout140.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31" Type="http://schemas.openxmlformats.org/officeDocument/2006/relationships/slideLayout" Target="../slideLayouts/slideLayout135.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30" Type="http://schemas.openxmlformats.org/officeDocument/2006/relationships/slideLayout" Target="../slideLayouts/slideLayout134.xml"/><Relationship Id="rId35" Type="http://schemas.openxmlformats.org/officeDocument/2006/relationships/slideLayout" Target="../slideLayouts/slideLayout139.xml"/><Relationship Id="rId8" Type="http://schemas.openxmlformats.org/officeDocument/2006/relationships/slideLayout" Target="../slideLayouts/slideLayout112.xml"/><Relationship Id="rId3"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4610" r:id="rId4"/>
    <p:sldLayoutId id="2147484710" r:id="rId5"/>
    <p:sldLayoutId id="2147484240" r:id="rId6"/>
    <p:sldLayoutId id="2147484910" r:id="rId7"/>
    <p:sldLayoutId id="2147484911" r:id="rId8"/>
    <p:sldLayoutId id="2147484639" r:id="rId9"/>
    <p:sldLayoutId id="2147484603" r:id="rId10"/>
    <p:sldLayoutId id="2147492386" r:id="rId11"/>
    <p:sldLayoutId id="2147492387" r:id="rId12"/>
    <p:sldLayoutId id="2147492388" r:id="rId13"/>
    <p:sldLayoutId id="2147484922" r:id="rId14"/>
    <p:sldLayoutId id="2147484923" r:id="rId15"/>
    <p:sldLayoutId id="2147484924" r:id="rId16"/>
    <p:sldLayoutId id="2147492389" r:id="rId17"/>
    <p:sldLayoutId id="2147492390" r:id="rId18"/>
    <p:sldLayoutId id="2147492391" r:id="rId19"/>
    <p:sldLayoutId id="2147492392" r:id="rId20"/>
    <p:sldLayoutId id="2147492393" r:id="rId21"/>
    <p:sldLayoutId id="2147484931" r:id="rId22"/>
    <p:sldLayoutId id="2147484787" r:id="rId23"/>
    <p:sldLayoutId id="2147484249" r:id="rId24"/>
    <p:sldLayoutId id="2147484640" r:id="rId25"/>
    <p:sldLayoutId id="2147484584" r:id="rId26"/>
    <p:sldLayoutId id="2147484583" r:id="rId27"/>
    <p:sldLayoutId id="2147484671" r:id="rId28"/>
    <p:sldLayoutId id="2147484673" r:id="rId29"/>
    <p:sldLayoutId id="2147484585" r:id="rId30"/>
    <p:sldLayoutId id="2147484299" r:id="rId31"/>
    <p:sldLayoutId id="2147484263"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F48502-2EDF-457C-8176-5A4523F9B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41166F-7937-4BEC-B2E8-6959C9F2C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ED99F-153E-464B-8711-2ED773470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8137B-47BE-44AF-9E64-68E95872F477}" type="datetimeFigureOut">
              <a:rPr lang="en-US" smtClean="0"/>
              <a:t>9/25/2020</a:t>
            </a:fld>
            <a:endParaRPr lang="en-US"/>
          </a:p>
        </p:txBody>
      </p:sp>
      <p:sp>
        <p:nvSpPr>
          <p:cNvPr id="5" name="Footer Placeholder 4">
            <a:extLst>
              <a:ext uri="{FF2B5EF4-FFF2-40B4-BE49-F238E27FC236}">
                <a16:creationId xmlns:a16="http://schemas.microsoft.com/office/drawing/2014/main" id="{9ACDE732-039C-41FE-9D3F-23D3EA824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EDC4F7-0E19-45DB-9A98-2732C4E016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669D7-DE27-4B73-A476-916CA22F1726}" type="slidenum">
              <a:rPr lang="en-US" smtClean="0"/>
              <a:t>‹#›</a:t>
            </a:fld>
            <a:endParaRPr lang="en-US"/>
          </a:p>
        </p:txBody>
      </p:sp>
    </p:spTree>
    <p:extLst>
      <p:ext uri="{BB962C8B-B14F-4D97-AF65-F5344CB8AC3E}">
        <p14:creationId xmlns:p14="http://schemas.microsoft.com/office/powerpoint/2010/main" val="2366129126"/>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74816" y="510988"/>
            <a:ext cx="11018520" cy="43088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26803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2696911498"/>
      </p:ext>
    </p:extLst>
  </p:cSld>
  <p:clrMap bg1="lt1" tx1="dk1" bg2="lt2" tx2="dk2" accent1="accent1" accent2="accent2" accent3="accent3" accent4="accent4" accent5="accent5" accent6="accent6" hlink="hlink" folHlink="folHlink"/>
  <p:sldLayoutIdLst>
    <p:sldLayoutId id="2147492329" r:id="rId1"/>
    <p:sldLayoutId id="2147492330" r:id="rId2"/>
    <p:sldLayoutId id="2147492331" r:id="rId3"/>
    <p:sldLayoutId id="2147492332" r:id="rId4"/>
    <p:sldLayoutId id="2147492333" r:id="rId5"/>
    <p:sldLayoutId id="2147492334" r:id="rId6"/>
    <p:sldLayoutId id="2147492335" r:id="rId7"/>
    <p:sldLayoutId id="2147492336" r:id="rId8"/>
    <p:sldLayoutId id="2147492337" r:id="rId9"/>
    <p:sldLayoutId id="2147492338" r:id="rId10"/>
    <p:sldLayoutId id="2147492339" r:id="rId11"/>
    <p:sldLayoutId id="2147492340" r:id="rId12"/>
    <p:sldLayoutId id="2147492341" r:id="rId13"/>
    <p:sldLayoutId id="2147492342" r:id="rId14"/>
    <p:sldLayoutId id="2147492343" r:id="rId15"/>
    <p:sldLayoutId id="2147492344" r:id="rId16"/>
    <p:sldLayoutId id="2147492345" r:id="rId17"/>
    <p:sldLayoutId id="2147492346" r:id="rId18"/>
    <p:sldLayoutId id="2147492347" r:id="rId19"/>
    <p:sldLayoutId id="2147492348" r:id="rId20"/>
    <p:sldLayoutId id="2147492349" r:id="rId21"/>
    <p:sldLayoutId id="2147492350" r:id="rId22"/>
    <p:sldLayoutId id="2147492351" r:id="rId23"/>
    <p:sldLayoutId id="2147492352" r:id="rId24"/>
    <p:sldLayoutId id="2147492353" r:id="rId25"/>
    <p:sldLayoutId id="2147492354" r:id="rId26"/>
    <p:sldLayoutId id="2147492355" r:id="rId27"/>
    <p:sldLayoutId id="2147492356" r:id="rId28"/>
    <p:sldLayoutId id="2147492357" r:id="rId29"/>
    <p:sldLayoutId id="2147492358" r:id="rId30"/>
  </p:sldLayoutIdLst>
  <p:transition>
    <p:fade/>
  </p:transition>
  <p:hf sldNum="0" hdr="0" ftr="0" dt="0"/>
  <p:txStyles>
    <p:titleStyle>
      <a:lvl1pPr algn="l" defTabSz="932742" rtl="0" eaLnBrk="1" latinLnBrk="0" hangingPunct="1">
        <a:lnSpc>
          <a:spcPct val="10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2"/>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982995425"/>
      </p:ext>
    </p:extLst>
  </p:cSld>
  <p:clrMap bg1="lt1" tx1="dk1" bg2="lt2" tx2="dk2" accent1="accent1" accent2="accent2" accent3="accent3" accent4="accent4" accent5="accent5" accent6="accent6" hlink="hlink" folHlink="folHlink"/>
  <p:sldLayoutIdLst>
    <p:sldLayoutId id="2147484830" r:id="rId1"/>
    <p:sldLayoutId id="2147484831" r:id="rId2"/>
    <p:sldLayoutId id="2147484832" r:id="rId3"/>
    <p:sldLayoutId id="2147492400" r:id="rId4"/>
    <p:sldLayoutId id="2147492401" r:id="rId5"/>
    <p:sldLayoutId id="2147492402" r:id="rId6"/>
    <p:sldLayoutId id="2147484836" r:id="rId7"/>
    <p:sldLayoutId id="2147484837" r:id="rId8"/>
    <p:sldLayoutId id="2147484838" r:id="rId9"/>
    <p:sldLayoutId id="2147492403" r:id="rId10"/>
    <p:sldLayoutId id="2147492404" r:id="rId11"/>
    <p:sldLayoutId id="2147492405" r:id="rId12"/>
    <p:sldLayoutId id="2147492406" r:id="rId13"/>
    <p:sldLayoutId id="2147492407" r:id="rId14"/>
    <p:sldLayoutId id="2147484844" r:id="rId15"/>
    <p:sldLayoutId id="2147484845" r:id="rId16"/>
    <p:sldLayoutId id="2147484846" r:id="rId17"/>
    <p:sldLayoutId id="2147484847" r:id="rId18"/>
    <p:sldLayoutId id="2147484848" r:id="rId19"/>
    <p:sldLayoutId id="2147484849" r:id="rId20"/>
    <p:sldLayoutId id="2147484850" r:id="rId21"/>
    <p:sldLayoutId id="2147484851" r:id="rId22"/>
    <p:sldLayoutId id="2147484852" r:id="rId23"/>
    <p:sldLayoutId id="2147484853" r:id="rId24"/>
    <p:sldLayoutId id="2147484854" r:id="rId25"/>
    <p:sldLayoutId id="2147484855" r:id="rId26"/>
    <p:sldLayoutId id="2147484856" r:id="rId27"/>
    <p:sldLayoutId id="2147484857" r:id="rId28"/>
    <p:sldLayoutId id="2147484858" r:id="rId29"/>
    <p:sldLayoutId id="2147484859" r:id="rId30"/>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0"/>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92360" r:id="rId1"/>
    <p:sldLayoutId id="2147492394" r:id="rId2"/>
    <p:sldLayoutId id="2147492361" r:id="rId3"/>
    <p:sldLayoutId id="2147492362" r:id="rId4"/>
    <p:sldLayoutId id="2147492363" r:id="rId5"/>
    <p:sldLayoutId id="2147492364" r:id="rId6"/>
    <p:sldLayoutId id="2147492365" r:id="rId7"/>
    <p:sldLayoutId id="2147492366" r:id="rId8"/>
    <p:sldLayoutId id="2147484751" r:id="rId9"/>
    <p:sldLayoutId id="2147484752" r:id="rId10"/>
    <p:sldLayoutId id="2147484777" r:id="rId11"/>
    <p:sldLayoutId id="2147484802" r:id="rId12"/>
    <p:sldLayoutId id="2147484778" r:id="rId13"/>
    <p:sldLayoutId id="2147484779" r:id="rId14"/>
    <p:sldLayoutId id="2147484780" r:id="rId15"/>
    <p:sldLayoutId id="2147484781" r:id="rId16"/>
    <p:sldLayoutId id="2147484782" r:id="rId17"/>
    <p:sldLayoutId id="2147484783" r:id="rId18"/>
    <p:sldLayoutId id="2147484784" r:id="rId19"/>
    <p:sldLayoutId id="2147484785" r:id="rId20"/>
    <p:sldLayoutId id="2147484786" r:id="rId21"/>
    <p:sldLayoutId id="2147492395" r:id="rId22"/>
    <p:sldLayoutId id="2147492381" r:id="rId23"/>
    <p:sldLayoutId id="2147492382" r:id="rId24"/>
    <p:sldLayoutId id="2147492383" r:id="rId25"/>
    <p:sldLayoutId id="2147492396" r:id="rId26"/>
    <p:sldLayoutId id="2147492397" r:id="rId27"/>
    <p:sldLayoutId id="2147492384" r:id="rId28"/>
    <p:sldLayoutId id="2147492398" r:id="rId29"/>
    <p:sldLayoutId id="2147492385" r:id="rId30"/>
    <p:sldLayoutId id="2147492399" r:id="rId31"/>
    <p:sldLayoutId id="2147484809" r:id="rId32"/>
    <p:sldLayoutId id="2147484803" r:id="rId33"/>
    <p:sldLayoutId id="2147484804" r:id="rId34"/>
    <p:sldLayoutId id="2147484805" r:id="rId35"/>
    <p:sldLayoutId id="2147485912" r:id="rId36"/>
    <p:sldLayoutId id="2147485913" r:id="rId37"/>
    <p:sldLayoutId id="2147485953" r:id="rId3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aka.ms/PP_Learning" TargetMode="External"/><Relationship Id="rId13" Type="http://schemas.openxmlformats.org/officeDocument/2006/relationships/image" Target="../media/image57.svg"/><Relationship Id="rId3" Type="http://schemas.openxmlformats.org/officeDocument/2006/relationships/image" Target="../media/image53.jpeg"/><Relationship Id="rId7" Type="http://schemas.openxmlformats.org/officeDocument/2006/relationships/hyperlink" Target="aka.ms/FirstlineTeams" TargetMode="External"/><Relationship Id="rId12"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hyperlink" Target="https://aka.ms/PowerAppsTeams_whitepaper" TargetMode="External"/><Relationship Id="rId11" Type="http://schemas.openxmlformats.org/officeDocument/2006/relationships/image" Target="../media/image55.svg"/><Relationship Id="rId5" Type="http://schemas.openxmlformats.org/officeDocument/2006/relationships/hyperlink" Target="https://aka.ms/TeamsCustomerStories" TargetMode="External"/><Relationship Id="rId15" Type="http://schemas.openxmlformats.org/officeDocument/2006/relationships/image" Target="../media/image59.svg"/><Relationship Id="rId10" Type="http://schemas.openxmlformats.org/officeDocument/2006/relationships/image" Target="../media/image54.png"/><Relationship Id="rId4" Type="http://schemas.openxmlformats.org/officeDocument/2006/relationships/hyperlink" Target="https://aka.ms/TeamsTC_blog" TargetMode="External"/><Relationship Id="rId9" Type="http://schemas.openxmlformats.org/officeDocument/2006/relationships/hyperlink" Target="https://aka.ms/appinaday" TargetMode="External"/><Relationship Id="rId14"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57.xml"/><Relationship Id="rId5" Type="http://schemas.openxmlformats.org/officeDocument/2006/relationships/image" Target="../media/image35.jpe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5.xml"/><Relationship Id="rId7" Type="http://schemas.openxmlformats.org/officeDocument/2006/relationships/image" Target="../media/image40.png"/><Relationship Id="rId2" Type="http://schemas.openxmlformats.org/officeDocument/2006/relationships/slideLayout" Target="../slideLayouts/slideLayout82.xml"/><Relationship Id="rId1" Type="http://schemas.openxmlformats.org/officeDocument/2006/relationships/tags" Target="../tags/tag1.xml"/><Relationship Id="rId6" Type="http://schemas.openxmlformats.org/officeDocument/2006/relationships/image" Target="../media/image39.jpe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FDD0-5B1B-4D31-8794-D72E7F26C62D}"/>
              </a:ext>
            </a:extLst>
          </p:cNvPr>
          <p:cNvSpPr>
            <a:spLocks noGrp="1"/>
          </p:cNvSpPr>
          <p:nvPr>
            <p:ph type="title"/>
          </p:nvPr>
        </p:nvSpPr>
        <p:spPr>
          <a:xfrm>
            <a:off x="587581" y="919964"/>
            <a:ext cx="5508419" cy="372410"/>
          </a:xfrm>
        </p:spPr>
        <p:txBody>
          <a:bodyPr>
            <a:noAutofit/>
          </a:bodyPr>
          <a:lstStyle/>
          <a:p>
            <a:r>
              <a:rPr lang="en-US" sz="2800"/>
              <a:t>Please Read:</a:t>
            </a:r>
          </a:p>
        </p:txBody>
      </p:sp>
      <p:sp>
        <p:nvSpPr>
          <p:cNvPr id="3" name="Title 1">
            <a:extLst>
              <a:ext uri="{FF2B5EF4-FFF2-40B4-BE49-F238E27FC236}">
                <a16:creationId xmlns:a16="http://schemas.microsoft.com/office/drawing/2014/main" id="{01353CCF-E9CA-42E7-BD1D-5EF8D1958B86}"/>
              </a:ext>
            </a:extLst>
          </p:cNvPr>
          <p:cNvSpPr txBox="1">
            <a:spLocks/>
          </p:cNvSpPr>
          <p:nvPr/>
        </p:nvSpPr>
        <p:spPr>
          <a:xfrm>
            <a:off x="587581" y="1875323"/>
            <a:ext cx="10858257" cy="3807321"/>
          </a:xfrm>
          <a:prstGeom prst="rect">
            <a:avLst/>
          </a:prstGeom>
        </p:spPr>
        <p:txBody>
          <a:bodyPr vert="horz" lIns="91440" tIns="64008" rIns="91440" bIns="45720" rtlCol="0" anchor="t">
            <a:normAutofit/>
          </a:bodyPr>
          <a:lstStyle>
            <a:lvl1pPr algn="l" defTabSz="914400" rtl="0" eaLnBrk="1" latinLnBrk="0" hangingPunct="1">
              <a:lnSpc>
                <a:spcPct val="90000"/>
              </a:lnSpc>
              <a:spcBef>
                <a:spcPct val="0"/>
              </a:spcBef>
              <a:buNone/>
              <a:defRPr sz="2000" kern="1200" spc="0">
                <a:solidFill>
                  <a:schemeClr val="tx1"/>
                </a:solidFill>
                <a:latin typeface="+mj-lt"/>
                <a:ea typeface="+mj-ea"/>
                <a:cs typeface="Segoe UI" panose="020B0502040204020203"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Light" panose="020F0302020204030204"/>
                <a:ea typeface="+mj-ea"/>
                <a:cs typeface="Segoe UI" panose="020B0502040204020203" pitchFamily="34" charset="0"/>
              </a:rPr>
              <a:t>FY21 </a:t>
            </a:r>
            <a:r>
              <a:rPr lang="en-US" sz="2800">
                <a:solidFill>
                  <a:prstClr val="black"/>
                </a:solidFill>
                <a:latin typeface="Calibri Light" panose="020F0302020204030204"/>
              </a:rPr>
              <a:t>skilling videos will be used throughout the fiscal year as a resource for customers looking for technical training.  Please do not us</a:t>
            </a:r>
            <a:r>
              <a:rPr kumimoji="0" lang="en-US" sz="2800" b="0" i="0" u="none" strike="noStrike" kern="1200" cap="none" spc="0" normalizeH="0" baseline="0" noProof="0">
                <a:ln>
                  <a:noFill/>
                </a:ln>
                <a:solidFill>
                  <a:prstClr val="black"/>
                </a:solidFill>
                <a:effectLst/>
                <a:uLnTx/>
                <a:uFillTx/>
                <a:latin typeface="Calibri Light" panose="020F0302020204030204"/>
                <a:ea typeface="+mj-ea"/>
                <a:cs typeface="Segoe UI" panose="020B0502040204020203" pitchFamily="34" charset="0"/>
              </a:rPr>
              <a:t>e specific event branding or make references to specific events or moments in time within your presentation.  In addition, please ensure the content is globally relevant. </a:t>
            </a:r>
            <a:br>
              <a:rPr kumimoji="0" lang="en-US" sz="2800" b="0" i="0" u="none" strike="noStrike" kern="1200" cap="none" spc="0" normalizeH="0" baseline="0" noProof="0">
                <a:ln>
                  <a:noFill/>
                </a:ln>
                <a:solidFill>
                  <a:prstClr val="black"/>
                </a:solidFill>
                <a:effectLst/>
                <a:uLnTx/>
                <a:uFillTx/>
                <a:latin typeface="Calibri Light" panose="020F0302020204030204"/>
                <a:ea typeface="+mj-ea"/>
                <a:cs typeface="Segoe UI" panose="020B0502040204020203" pitchFamily="34" charset="0"/>
              </a:rPr>
            </a:br>
            <a:br>
              <a:rPr kumimoji="0" lang="en-US" sz="2800" b="0" i="0" u="none" strike="noStrike" kern="1200" cap="none" spc="0" normalizeH="0" baseline="0" noProof="0">
                <a:ln>
                  <a:noFill/>
                </a:ln>
                <a:solidFill>
                  <a:prstClr val="black"/>
                </a:solidFill>
                <a:effectLst/>
                <a:uLnTx/>
                <a:uFillTx/>
                <a:latin typeface="Calibri Light" panose="020F0302020204030204"/>
                <a:ea typeface="+mj-ea"/>
                <a:cs typeface="Segoe UI" panose="020B0502040204020203" pitchFamily="34" charset="0"/>
              </a:rPr>
            </a:br>
            <a:endParaRPr kumimoji="0" lang="en-US" sz="2800" b="0" i="0" u="none" strike="noStrike" kern="1200" cap="none" spc="0" normalizeH="0" baseline="0" noProof="0">
              <a:ln>
                <a:noFill/>
              </a:ln>
              <a:solidFill>
                <a:prstClr val="black"/>
              </a:solidFill>
              <a:effectLst/>
              <a:uLnTx/>
              <a:uFillTx/>
              <a:latin typeface="Calibri Light" panose="020F0302020204030204"/>
              <a:ea typeface="+mj-ea"/>
              <a:cs typeface="Segoe UI" panose="020B0502040204020203" pitchFamily="34" charset="0"/>
            </a:endParaRPr>
          </a:p>
        </p:txBody>
      </p:sp>
    </p:spTree>
    <p:extLst>
      <p:ext uri="{BB962C8B-B14F-4D97-AF65-F5344CB8AC3E}">
        <p14:creationId xmlns:p14="http://schemas.microsoft.com/office/powerpoint/2010/main" val="306322650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88263" y="2859133"/>
            <a:ext cx="11018520" cy="430887"/>
          </a:xfrm>
        </p:spPr>
        <p:txBody>
          <a:bodyPr/>
          <a:lstStyle/>
          <a:p>
            <a:pPr algn="ctr"/>
            <a:r>
              <a:rPr lang="en-US"/>
              <a:t>[Show first part of demo, with Shift + Power Automate]</a:t>
            </a:r>
          </a:p>
        </p:txBody>
      </p:sp>
    </p:spTree>
    <p:extLst>
      <p:ext uri="{BB962C8B-B14F-4D97-AF65-F5344CB8AC3E}">
        <p14:creationId xmlns:p14="http://schemas.microsoft.com/office/powerpoint/2010/main" val="329414424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3600"/>
              <a:t>Teams + Power Platform empowers your Firstline</a:t>
            </a:r>
            <a:endParaRPr lang="en-US"/>
          </a:p>
        </p:txBody>
      </p:sp>
      <p:pic>
        <p:nvPicPr>
          <p:cNvPr id="30" name="Picture 29">
            <a:extLst>
              <a:ext uri="{FF2B5EF4-FFF2-40B4-BE49-F238E27FC236}">
                <a16:creationId xmlns:a16="http://schemas.microsoft.com/office/drawing/2014/main" id="{EBF39674-8C4A-4FBE-81FB-9A36B09AE222}"/>
              </a:ext>
            </a:extLst>
          </p:cNvPr>
          <p:cNvPicPr>
            <a:picLocks noChangeAspect="1"/>
          </p:cNvPicPr>
          <p:nvPr/>
        </p:nvPicPr>
        <p:blipFill>
          <a:blip r:embed="rId3"/>
          <a:stretch>
            <a:fillRect/>
          </a:stretch>
        </p:blipFill>
        <p:spPr>
          <a:xfrm>
            <a:off x="3105656" y="3468619"/>
            <a:ext cx="755055" cy="755055"/>
          </a:xfrm>
          <a:prstGeom prst="rect">
            <a:avLst/>
          </a:prstGeom>
        </p:spPr>
      </p:pic>
      <p:pic>
        <p:nvPicPr>
          <p:cNvPr id="31" name="Picture 30">
            <a:extLst>
              <a:ext uri="{FF2B5EF4-FFF2-40B4-BE49-F238E27FC236}">
                <a16:creationId xmlns:a16="http://schemas.microsoft.com/office/drawing/2014/main" id="{78DAAF5A-09B7-46B4-BE0F-8E35C9A6D477}"/>
              </a:ext>
            </a:extLst>
          </p:cNvPr>
          <p:cNvPicPr>
            <a:picLocks noChangeAspect="1"/>
          </p:cNvPicPr>
          <p:nvPr/>
        </p:nvPicPr>
        <p:blipFill>
          <a:blip r:embed="rId4"/>
          <a:stretch>
            <a:fillRect/>
          </a:stretch>
        </p:blipFill>
        <p:spPr>
          <a:xfrm>
            <a:off x="3105654" y="1924421"/>
            <a:ext cx="755057" cy="755057"/>
          </a:xfrm>
          <a:prstGeom prst="rect">
            <a:avLst/>
          </a:prstGeom>
        </p:spPr>
      </p:pic>
      <p:pic>
        <p:nvPicPr>
          <p:cNvPr id="32" name="Picture 31">
            <a:extLst>
              <a:ext uri="{FF2B5EF4-FFF2-40B4-BE49-F238E27FC236}">
                <a16:creationId xmlns:a16="http://schemas.microsoft.com/office/drawing/2014/main" id="{C81ECE45-0238-41AA-9BF4-6374DE88297D}"/>
              </a:ext>
            </a:extLst>
          </p:cNvPr>
          <p:cNvPicPr>
            <a:picLocks noChangeAspect="1"/>
          </p:cNvPicPr>
          <p:nvPr/>
        </p:nvPicPr>
        <p:blipFill>
          <a:blip r:embed="rId5">
            <a:duotone>
              <a:schemeClr val="bg2">
                <a:shade val="45000"/>
                <a:satMod val="135000"/>
              </a:schemeClr>
              <a:prstClr val="white"/>
            </a:duotone>
          </a:blip>
          <a:stretch>
            <a:fillRect/>
          </a:stretch>
        </p:blipFill>
        <p:spPr>
          <a:xfrm>
            <a:off x="3106387" y="5136897"/>
            <a:ext cx="755057" cy="755057"/>
          </a:xfrm>
          <a:prstGeom prst="rect">
            <a:avLst/>
          </a:prstGeom>
        </p:spPr>
      </p:pic>
      <p:grpSp>
        <p:nvGrpSpPr>
          <p:cNvPr id="33" name="Group 32">
            <a:extLst>
              <a:ext uri="{FF2B5EF4-FFF2-40B4-BE49-F238E27FC236}">
                <a16:creationId xmlns:a16="http://schemas.microsoft.com/office/drawing/2014/main" id="{7ABCA054-1A59-4D03-AE35-339FDFD97CAD}"/>
              </a:ext>
            </a:extLst>
          </p:cNvPr>
          <p:cNvGrpSpPr/>
          <p:nvPr/>
        </p:nvGrpSpPr>
        <p:grpSpPr>
          <a:xfrm>
            <a:off x="4255094" y="3431319"/>
            <a:ext cx="4320271" cy="824731"/>
            <a:chOff x="1671522" y="3200815"/>
            <a:chExt cx="4640787" cy="824848"/>
          </a:xfrm>
        </p:grpSpPr>
        <p:sp>
          <p:nvSpPr>
            <p:cNvPr id="34" name="Rectangle 33">
              <a:extLst>
                <a:ext uri="{FF2B5EF4-FFF2-40B4-BE49-F238E27FC236}">
                  <a16:creationId xmlns:a16="http://schemas.microsoft.com/office/drawing/2014/main" id="{AE0C5830-F3C1-4D0A-B96C-9D46E56D775E}"/>
                </a:ext>
              </a:extLst>
            </p:cNvPr>
            <p:cNvSpPr/>
            <p:nvPr/>
          </p:nvSpPr>
          <p:spPr>
            <a:xfrm>
              <a:off x="1671523" y="3200815"/>
              <a:ext cx="3657600" cy="341681"/>
            </a:xfrm>
            <a:prstGeom prst="rect">
              <a:avLst/>
            </a:prstGeom>
          </p:spPr>
          <p:txBody>
            <a:bodyPr wrap="square" lIns="0">
              <a:spAutoFit/>
            </a:bodyPr>
            <a:lstStyle/>
            <a:p>
              <a:pPr defTabSz="931847">
                <a:lnSpc>
                  <a:spcPct val="90000"/>
                </a:lnSpc>
                <a:spcAft>
                  <a:spcPts val="588"/>
                </a:spcAft>
                <a:buSzPct val="90000"/>
                <a:defRPr/>
              </a:pPr>
              <a:r>
                <a:rPr lang="en-US" sz="1800" b="1">
                  <a:latin typeface="Segoe UI Semibold" charset="0"/>
                  <a:cs typeface="Segoe UI Semibold" charset="0"/>
                </a:rPr>
                <a:t>Power Apps</a:t>
              </a:r>
            </a:p>
          </p:txBody>
        </p:sp>
        <p:sp>
          <p:nvSpPr>
            <p:cNvPr id="36" name="Rectangle 35">
              <a:extLst>
                <a:ext uri="{FF2B5EF4-FFF2-40B4-BE49-F238E27FC236}">
                  <a16:creationId xmlns:a16="http://schemas.microsoft.com/office/drawing/2014/main" id="{8457CC09-B849-4565-8FC6-D95DA9A976E3}"/>
                </a:ext>
              </a:extLst>
            </p:cNvPr>
            <p:cNvSpPr/>
            <p:nvPr/>
          </p:nvSpPr>
          <p:spPr>
            <a:xfrm>
              <a:off x="1671522" y="3545464"/>
              <a:ext cx="4640787" cy="480199"/>
            </a:xfrm>
            <a:prstGeom prst="rect">
              <a:avLst/>
            </a:prstGeom>
          </p:spPr>
          <p:txBody>
            <a:bodyPr wrap="square" lIns="0">
              <a:spAutoFit/>
            </a:bodyPr>
            <a:lstStyle/>
            <a:p>
              <a:pPr defTabSz="931847">
                <a:lnSpc>
                  <a:spcPct val="90000"/>
                </a:lnSpc>
                <a:spcAft>
                  <a:spcPts val="588"/>
                </a:spcAft>
                <a:buSzPct val="90000"/>
                <a:defRPr/>
              </a:pPr>
              <a:r>
                <a:rPr lang="en-US" sz="1400">
                  <a:cs typeface="Segoe UI Semibold" charset="0"/>
                </a:rPr>
                <a:t>Create custom apps to modernize processes to meet your needs, enhancing efficiency and collaboration</a:t>
              </a:r>
            </a:p>
          </p:txBody>
        </p:sp>
      </p:grpSp>
      <p:grpSp>
        <p:nvGrpSpPr>
          <p:cNvPr id="37" name="Group 36">
            <a:extLst>
              <a:ext uri="{FF2B5EF4-FFF2-40B4-BE49-F238E27FC236}">
                <a16:creationId xmlns:a16="http://schemas.microsoft.com/office/drawing/2014/main" id="{211CED97-655F-4804-9553-C96A568080B6}"/>
              </a:ext>
            </a:extLst>
          </p:cNvPr>
          <p:cNvGrpSpPr/>
          <p:nvPr/>
        </p:nvGrpSpPr>
        <p:grpSpPr>
          <a:xfrm>
            <a:off x="4224835" y="1952287"/>
            <a:ext cx="4320271" cy="824730"/>
            <a:chOff x="1671522" y="4891858"/>
            <a:chExt cx="4640788" cy="824848"/>
          </a:xfrm>
        </p:grpSpPr>
        <p:sp>
          <p:nvSpPr>
            <p:cNvPr id="38" name="Rectangle 37">
              <a:extLst>
                <a:ext uri="{FF2B5EF4-FFF2-40B4-BE49-F238E27FC236}">
                  <a16:creationId xmlns:a16="http://schemas.microsoft.com/office/drawing/2014/main" id="{C4D886D5-8AAF-4122-BC79-1384982FC3F7}"/>
                </a:ext>
              </a:extLst>
            </p:cNvPr>
            <p:cNvSpPr/>
            <p:nvPr/>
          </p:nvSpPr>
          <p:spPr>
            <a:xfrm>
              <a:off x="1671523" y="4891858"/>
              <a:ext cx="3657600" cy="341681"/>
            </a:xfrm>
            <a:prstGeom prst="rect">
              <a:avLst/>
            </a:prstGeom>
          </p:spPr>
          <p:txBody>
            <a:bodyPr wrap="square" lIns="0">
              <a:spAutoFit/>
            </a:bodyPr>
            <a:lstStyle/>
            <a:p>
              <a:pPr defTabSz="931847">
                <a:lnSpc>
                  <a:spcPct val="90000"/>
                </a:lnSpc>
                <a:spcAft>
                  <a:spcPts val="588"/>
                </a:spcAft>
                <a:buSzPct val="90000"/>
                <a:defRPr/>
              </a:pPr>
              <a:r>
                <a:rPr lang="en-US" sz="1800" b="1">
                  <a:latin typeface="Segoe UI Semibold" charset="0"/>
                  <a:cs typeface="Segoe UI Semibold" charset="0"/>
                </a:rPr>
                <a:t>Power Automate</a:t>
              </a:r>
            </a:p>
          </p:txBody>
        </p:sp>
        <p:sp>
          <p:nvSpPr>
            <p:cNvPr id="39" name="Rectangle 38">
              <a:extLst>
                <a:ext uri="{FF2B5EF4-FFF2-40B4-BE49-F238E27FC236}">
                  <a16:creationId xmlns:a16="http://schemas.microsoft.com/office/drawing/2014/main" id="{B8C085F6-03E5-42FF-910E-3285450ADF98}"/>
                </a:ext>
              </a:extLst>
            </p:cNvPr>
            <p:cNvSpPr/>
            <p:nvPr/>
          </p:nvSpPr>
          <p:spPr>
            <a:xfrm>
              <a:off x="1671522" y="5236506"/>
              <a:ext cx="4640788" cy="480200"/>
            </a:xfrm>
            <a:prstGeom prst="rect">
              <a:avLst/>
            </a:prstGeom>
          </p:spPr>
          <p:txBody>
            <a:bodyPr wrap="square" lIns="0">
              <a:spAutoFit/>
            </a:bodyPr>
            <a:lstStyle/>
            <a:p>
              <a:pPr defTabSz="931847">
                <a:lnSpc>
                  <a:spcPct val="90000"/>
                </a:lnSpc>
                <a:spcAft>
                  <a:spcPts val="588"/>
                </a:spcAft>
                <a:buSzPct val="90000"/>
                <a:defRPr/>
              </a:pPr>
              <a:r>
                <a:rPr lang="en-US" sz="1400">
                  <a:cs typeface="Segoe UI Semibold" charset="0"/>
                </a:rPr>
                <a:t>Automate intelligent workflows to improve agility and productivity</a:t>
              </a:r>
            </a:p>
          </p:txBody>
        </p:sp>
      </p:grpSp>
      <p:grpSp>
        <p:nvGrpSpPr>
          <p:cNvPr id="40" name="Group 39">
            <a:extLst>
              <a:ext uri="{FF2B5EF4-FFF2-40B4-BE49-F238E27FC236}">
                <a16:creationId xmlns:a16="http://schemas.microsoft.com/office/drawing/2014/main" id="{0075B883-1FE8-4B30-92A5-9D932A1533E1}"/>
              </a:ext>
            </a:extLst>
          </p:cNvPr>
          <p:cNvGrpSpPr/>
          <p:nvPr/>
        </p:nvGrpSpPr>
        <p:grpSpPr>
          <a:xfrm>
            <a:off x="4297222" y="5184548"/>
            <a:ext cx="4320271" cy="824730"/>
            <a:chOff x="1671522" y="4891858"/>
            <a:chExt cx="4640788" cy="824848"/>
          </a:xfrm>
        </p:grpSpPr>
        <p:sp>
          <p:nvSpPr>
            <p:cNvPr id="41" name="Rectangle 40">
              <a:extLst>
                <a:ext uri="{FF2B5EF4-FFF2-40B4-BE49-F238E27FC236}">
                  <a16:creationId xmlns:a16="http://schemas.microsoft.com/office/drawing/2014/main" id="{C14D1B8B-7721-48F5-BB6B-A7978FA8F3EE}"/>
                </a:ext>
              </a:extLst>
            </p:cNvPr>
            <p:cNvSpPr/>
            <p:nvPr/>
          </p:nvSpPr>
          <p:spPr>
            <a:xfrm>
              <a:off x="1671523" y="4891858"/>
              <a:ext cx="3657600" cy="341681"/>
            </a:xfrm>
            <a:prstGeom prst="rect">
              <a:avLst/>
            </a:prstGeom>
          </p:spPr>
          <p:txBody>
            <a:bodyPr wrap="square" lIns="0">
              <a:spAutoFit/>
            </a:bodyPr>
            <a:lstStyle/>
            <a:p>
              <a:pPr defTabSz="931847">
                <a:lnSpc>
                  <a:spcPct val="90000"/>
                </a:lnSpc>
                <a:spcAft>
                  <a:spcPts val="588"/>
                </a:spcAft>
                <a:buSzPct val="90000"/>
                <a:defRPr/>
              </a:pPr>
              <a:r>
                <a:rPr lang="en-US" sz="1800" b="1">
                  <a:solidFill>
                    <a:schemeClr val="bg1">
                      <a:lumMod val="65000"/>
                    </a:schemeClr>
                  </a:solidFill>
                  <a:latin typeface="Segoe UI Semibold" charset="0"/>
                  <a:cs typeface="Segoe UI Semibold" charset="0"/>
                </a:rPr>
                <a:t>Power Virtual Agents</a:t>
              </a:r>
            </a:p>
          </p:txBody>
        </p:sp>
        <p:sp>
          <p:nvSpPr>
            <p:cNvPr id="42" name="Rectangle 41">
              <a:extLst>
                <a:ext uri="{FF2B5EF4-FFF2-40B4-BE49-F238E27FC236}">
                  <a16:creationId xmlns:a16="http://schemas.microsoft.com/office/drawing/2014/main" id="{2AFF6084-BA7F-479B-9299-D950D0C81369}"/>
                </a:ext>
              </a:extLst>
            </p:cNvPr>
            <p:cNvSpPr/>
            <p:nvPr/>
          </p:nvSpPr>
          <p:spPr>
            <a:xfrm>
              <a:off x="1671522" y="5236506"/>
              <a:ext cx="4640788" cy="480200"/>
            </a:xfrm>
            <a:prstGeom prst="rect">
              <a:avLst/>
            </a:prstGeom>
          </p:spPr>
          <p:txBody>
            <a:bodyPr wrap="square" lIns="0">
              <a:spAutoFit/>
            </a:bodyPr>
            <a:lstStyle/>
            <a:p>
              <a:pPr defTabSz="931847">
                <a:lnSpc>
                  <a:spcPct val="90000"/>
                </a:lnSpc>
                <a:spcAft>
                  <a:spcPts val="588"/>
                </a:spcAft>
                <a:buSzPct val="90000"/>
                <a:defRPr/>
              </a:pPr>
              <a:r>
                <a:rPr lang="en-US" sz="1400">
                  <a:solidFill>
                    <a:schemeClr val="bg1">
                      <a:lumMod val="65000"/>
                    </a:schemeClr>
                  </a:solidFill>
                  <a:cs typeface="Segoe UI Semibold" charset="0"/>
                </a:rPr>
                <a:t>Build and deploy low-code chatbots to provide a conversational AI-driven insights and information</a:t>
              </a:r>
            </a:p>
          </p:txBody>
        </p:sp>
      </p:grpSp>
      <p:cxnSp>
        <p:nvCxnSpPr>
          <p:cNvPr id="43" name="Straight Connector 42">
            <a:extLst>
              <a:ext uri="{FF2B5EF4-FFF2-40B4-BE49-F238E27FC236}">
                <a16:creationId xmlns:a16="http://schemas.microsoft.com/office/drawing/2014/main" id="{726941B3-C88B-4DFE-9429-C83E89F8AAA9}"/>
              </a:ext>
            </a:extLst>
          </p:cNvPr>
          <p:cNvCxnSpPr>
            <a:cxnSpLocks/>
          </p:cNvCxnSpPr>
          <p:nvPr/>
        </p:nvCxnSpPr>
        <p:spPr>
          <a:xfrm>
            <a:off x="2202426" y="2291185"/>
            <a:ext cx="0" cy="1538066"/>
          </a:xfrm>
          <a:prstGeom prst="line">
            <a:avLst/>
          </a:prstGeom>
          <a:ln w="19050">
            <a:solidFill>
              <a:srgbClr val="3283F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79CD7E-FB08-40E1-813C-53F92FB966CA}"/>
              </a:ext>
            </a:extLst>
          </p:cNvPr>
          <p:cNvCxnSpPr>
            <a:cxnSpLocks/>
          </p:cNvCxnSpPr>
          <p:nvPr/>
        </p:nvCxnSpPr>
        <p:spPr>
          <a:xfrm>
            <a:off x="2202426" y="2286844"/>
            <a:ext cx="731274" cy="0"/>
          </a:xfrm>
          <a:prstGeom prst="line">
            <a:avLst/>
          </a:prstGeom>
          <a:ln w="19050">
            <a:solidFill>
              <a:srgbClr val="3283F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66903C4-9B33-48D4-B6A7-854E10669976}"/>
              </a:ext>
            </a:extLst>
          </p:cNvPr>
          <p:cNvCxnSpPr>
            <a:cxnSpLocks/>
          </p:cNvCxnSpPr>
          <p:nvPr/>
        </p:nvCxnSpPr>
        <p:spPr>
          <a:xfrm>
            <a:off x="2202426" y="3829251"/>
            <a:ext cx="702699" cy="0"/>
          </a:xfrm>
          <a:prstGeom prst="line">
            <a:avLst/>
          </a:prstGeom>
          <a:ln w="19050">
            <a:solidFill>
              <a:srgbClr val="DE80C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125B03C-FE12-436C-8F28-49C5BDF863C5}"/>
              </a:ext>
            </a:extLst>
          </p:cNvPr>
          <p:cNvCxnSpPr>
            <a:cxnSpLocks/>
          </p:cNvCxnSpPr>
          <p:nvPr/>
        </p:nvCxnSpPr>
        <p:spPr>
          <a:xfrm>
            <a:off x="2202426" y="5525222"/>
            <a:ext cx="79794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F081A48-3D6C-44C7-B730-A2F56A1A7DCD}"/>
              </a:ext>
            </a:extLst>
          </p:cNvPr>
          <p:cNvCxnSpPr>
            <a:cxnSpLocks/>
          </p:cNvCxnSpPr>
          <p:nvPr/>
        </p:nvCxnSpPr>
        <p:spPr>
          <a:xfrm>
            <a:off x="2202426" y="3829251"/>
            <a:ext cx="0" cy="1698705"/>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8" name="Picture 47" descr="A picture containing clock&#10;&#10;Description automatically generated">
            <a:extLst>
              <a:ext uri="{FF2B5EF4-FFF2-40B4-BE49-F238E27FC236}">
                <a16:creationId xmlns:a16="http://schemas.microsoft.com/office/drawing/2014/main" id="{A6B7B2E5-4787-48D1-BAAF-BCF80BA420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220" y="3050516"/>
            <a:ext cx="1411212" cy="1411212"/>
          </a:xfrm>
          <a:prstGeom prst="rect">
            <a:avLst/>
          </a:prstGeom>
        </p:spPr>
      </p:pic>
      <p:sp>
        <p:nvSpPr>
          <p:cNvPr id="49" name="Rectangle 48">
            <a:extLst>
              <a:ext uri="{FF2B5EF4-FFF2-40B4-BE49-F238E27FC236}">
                <a16:creationId xmlns:a16="http://schemas.microsoft.com/office/drawing/2014/main" id="{F6788760-52CB-479F-BE04-34154DDCE517}"/>
              </a:ext>
            </a:extLst>
          </p:cNvPr>
          <p:cNvSpPr/>
          <p:nvPr/>
        </p:nvSpPr>
        <p:spPr>
          <a:xfrm>
            <a:off x="373220" y="4172098"/>
            <a:ext cx="2057292" cy="341632"/>
          </a:xfrm>
          <a:prstGeom prst="rect">
            <a:avLst/>
          </a:prstGeom>
        </p:spPr>
        <p:txBody>
          <a:bodyPr wrap="square" lIns="0">
            <a:spAutoFit/>
          </a:bodyPr>
          <a:lstStyle/>
          <a:p>
            <a:pPr defTabSz="931847">
              <a:lnSpc>
                <a:spcPct val="90000"/>
              </a:lnSpc>
              <a:spcAft>
                <a:spcPts val="588"/>
              </a:spcAft>
              <a:buSzPct val="90000"/>
              <a:defRPr/>
            </a:pPr>
            <a:r>
              <a:rPr lang="en-US" sz="1800" b="1">
                <a:solidFill>
                  <a:srgbClr val="474EB8"/>
                </a:solidFill>
                <a:latin typeface="Segoe UI Semibold" charset="0"/>
                <a:cs typeface="Segoe UI Semibold" charset="0"/>
              </a:rPr>
              <a:t>Microsoft Teams</a:t>
            </a:r>
          </a:p>
        </p:txBody>
      </p:sp>
      <p:pic>
        <p:nvPicPr>
          <p:cNvPr id="3" name="Picture 2" descr="A screenshot of a cell phone&#10;&#10;Description automatically generated">
            <a:extLst>
              <a:ext uri="{FF2B5EF4-FFF2-40B4-BE49-F238E27FC236}">
                <a16:creationId xmlns:a16="http://schemas.microsoft.com/office/drawing/2014/main" id="{64391110-1319-4A04-AF78-68B545CE6730}"/>
              </a:ext>
            </a:extLst>
          </p:cNvPr>
          <p:cNvPicPr>
            <a:picLocks noChangeAspect="1"/>
          </p:cNvPicPr>
          <p:nvPr/>
        </p:nvPicPr>
        <p:blipFill>
          <a:blip r:embed="rId7"/>
          <a:stretch>
            <a:fillRect/>
          </a:stretch>
        </p:blipFill>
        <p:spPr>
          <a:xfrm>
            <a:off x="9400945" y="1527188"/>
            <a:ext cx="2156581" cy="4669719"/>
          </a:xfrm>
          <a:prstGeom prst="rect">
            <a:avLst/>
          </a:prstGeom>
        </p:spPr>
      </p:pic>
      <p:pic>
        <p:nvPicPr>
          <p:cNvPr id="16" name="Picture 15" descr="A picture containing photo, black, man, holding&#10;&#10;Description automatically generated">
            <a:extLst>
              <a:ext uri="{FF2B5EF4-FFF2-40B4-BE49-F238E27FC236}">
                <a16:creationId xmlns:a16="http://schemas.microsoft.com/office/drawing/2014/main" id="{B15A85C7-0607-44E9-B6F4-4B8E40243F8F}"/>
              </a:ext>
            </a:extLst>
          </p:cNvPr>
          <p:cNvPicPr>
            <a:picLocks noChangeAspect="1"/>
          </p:cNvPicPr>
          <p:nvPr/>
        </p:nvPicPr>
        <p:blipFill rotWithShape="1">
          <a:blip r:embed="rId8"/>
          <a:srcRect l="37791" t="22313" r="36216" b="21970"/>
          <a:stretch/>
        </p:blipFill>
        <p:spPr>
          <a:xfrm>
            <a:off x="8952538" y="1217390"/>
            <a:ext cx="3239459" cy="5381626"/>
          </a:xfrm>
          <a:prstGeom prst="rect">
            <a:avLst/>
          </a:prstGeom>
        </p:spPr>
      </p:pic>
    </p:spTree>
    <p:extLst>
      <p:ext uri="{BB962C8B-B14F-4D97-AF65-F5344CB8AC3E}">
        <p14:creationId xmlns:p14="http://schemas.microsoft.com/office/powerpoint/2010/main" val="410681568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88263" y="2859133"/>
            <a:ext cx="11018520" cy="430887"/>
          </a:xfrm>
        </p:spPr>
        <p:txBody>
          <a:bodyPr/>
          <a:lstStyle/>
          <a:p>
            <a:pPr algn="ctr"/>
            <a:r>
              <a:rPr lang="en-US"/>
              <a:t>[Show first part second demo, with App</a:t>
            </a:r>
          </a:p>
        </p:txBody>
      </p:sp>
    </p:spTree>
    <p:extLst>
      <p:ext uri="{BB962C8B-B14F-4D97-AF65-F5344CB8AC3E}">
        <p14:creationId xmlns:p14="http://schemas.microsoft.com/office/powerpoint/2010/main" val="144594993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3600"/>
              <a:t>Teams + Power Platform empowers your Firstline</a:t>
            </a:r>
            <a:endParaRPr lang="en-US"/>
          </a:p>
        </p:txBody>
      </p:sp>
      <p:sp>
        <p:nvSpPr>
          <p:cNvPr id="64" name="Rectangle 63">
            <a:extLst>
              <a:ext uri="{FF2B5EF4-FFF2-40B4-BE49-F238E27FC236}">
                <a16:creationId xmlns:a16="http://schemas.microsoft.com/office/drawing/2014/main" id="{81D7EE83-5FA6-43DD-AEE5-24F60D69599C}"/>
              </a:ext>
            </a:extLst>
          </p:cNvPr>
          <p:cNvSpPr/>
          <p:nvPr/>
        </p:nvSpPr>
        <p:spPr bwMode="auto">
          <a:xfrm>
            <a:off x="9457295" y="2232461"/>
            <a:ext cx="93728" cy="198074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8" name="Rectangle 67">
            <a:extLst>
              <a:ext uri="{FF2B5EF4-FFF2-40B4-BE49-F238E27FC236}">
                <a16:creationId xmlns:a16="http://schemas.microsoft.com/office/drawing/2014/main" id="{E6993E24-EF1E-4C34-ADD6-F823563C029F}"/>
              </a:ext>
            </a:extLst>
          </p:cNvPr>
          <p:cNvSpPr/>
          <p:nvPr/>
        </p:nvSpPr>
        <p:spPr bwMode="auto">
          <a:xfrm>
            <a:off x="10113176" y="1784748"/>
            <a:ext cx="928450" cy="167537"/>
          </a:xfrm>
          <a:prstGeom prst="rect">
            <a:avLst/>
          </a:prstGeom>
          <a:solidFill>
            <a:srgbClr val="FBF9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69" name="Picture 68">
            <a:extLst>
              <a:ext uri="{FF2B5EF4-FFF2-40B4-BE49-F238E27FC236}">
                <a16:creationId xmlns:a16="http://schemas.microsoft.com/office/drawing/2014/main" id="{D8E90512-F566-43A0-8632-143CD5AEE1D1}"/>
              </a:ext>
            </a:extLst>
          </p:cNvPr>
          <p:cNvPicPr>
            <a:picLocks noChangeAspect="1"/>
          </p:cNvPicPr>
          <p:nvPr/>
        </p:nvPicPr>
        <p:blipFill>
          <a:blip r:embed="rId3"/>
          <a:stretch>
            <a:fillRect/>
          </a:stretch>
        </p:blipFill>
        <p:spPr>
          <a:xfrm>
            <a:off x="3105656" y="3468619"/>
            <a:ext cx="755055" cy="755055"/>
          </a:xfrm>
          <a:prstGeom prst="rect">
            <a:avLst/>
          </a:prstGeom>
        </p:spPr>
      </p:pic>
      <p:pic>
        <p:nvPicPr>
          <p:cNvPr id="70" name="Picture 69">
            <a:extLst>
              <a:ext uri="{FF2B5EF4-FFF2-40B4-BE49-F238E27FC236}">
                <a16:creationId xmlns:a16="http://schemas.microsoft.com/office/drawing/2014/main" id="{AE6F0AAB-7E2D-486A-88E9-DBFFE1785862}"/>
              </a:ext>
            </a:extLst>
          </p:cNvPr>
          <p:cNvPicPr>
            <a:picLocks noChangeAspect="1"/>
          </p:cNvPicPr>
          <p:nvPr/>
        </p:nvPicPr>
        <p:blipFill>
          <a:blip r:embed="rId4"/>
          <a:stretch>
            <a:fillRect/>
          </a:stretch>
        </p:blipFill>
        <p:spPr>
          <a:xfrm>
            <a:off x="3105654" y="1924421"/>
            <a:ext cx="755057" cy="755057"/>
          </a:xfrm>
          <a:prstGeom prst="rect">
            <a:avLst/>
          </a:prstGeom>
        </p:spPr>
      </p:pic>
      <p:pic>
        <p:nvPicPr>
          <p:cNvPr id="71" name="Picture 70">
            <a:extLst>
              <a:ext uri="{FF2B5EF4-FFF2-40B4-BE49-F238E27FC236}">
                <a16:creationId xmlns:a16="http://schemas.microsoft.com/office/drawing/2014/main" id="{67071987-E5F2-45ED-9638-F5ABA8623D5D}"/>
              </a:ext>
            </a:extLst>
          </p:cNvPr>
          <p:cNvPicPr>
            <a:picLocks noChangeAspect="1"/>
          </p:cNvPicPr>
          <p:nvPr/>
        </p:nvPicPr>
        <p:blipFill>
          <a:blip r:embed="rId5"/>
          <a:stretch>
            <a:fillRect/>
          </a:stretch>
        </p:blipFill>
        <p:spPr>
          <a:xfrm>
            <a:off x="3106387" y="5136897"/>
            <a:ext cx="755057" cy="755057"/>
          </a:xfrm>
          <a:prstGeom prst="rect">
            <a:avLst/>
          </a:prstGeom>
        </p:spPr>
      </p:pic>
      <p:grpSp>
        <p:nvGrpSpPr>
          <p:cNvPr id="72" name="Group 71">
            <a:extLst>
              <a:ext uri="{FF2B5EF4-FFF2-40B4-BE49-F238E27FC236}">
                <a16:creationId xmlns:a16="http://schemas.microsoft.com/office/drawing/2014/main" id="{BCAEAB39-007D-4E3D-8037-CDFE0D169630}"/>
              </a:ext>
            </a:extLst>
          </p:cNvPr>
          <p:cNvGrpSpPr/>
          <p:nvPr/>
        </p:nvGrpSpPr>
        <p:grpSpPr>
          <a:xfrm>
            <a:off x="4255094" y="3431319"/>
            <a:ext cx="4320271" cy="824731"/>
            <a:chOff x="1671522" y="3200815"/>
            <a:chExt cx="4640787" cy="824848"/>
          </a:xfrm>
        </p:grpSpPr>
        <p:sp>
          <p:nvSpPr>
            <p:cNvPr id="73" name="Rectangle 72">
              <a:extLst>
                <a:ext uri="{FF2B5EF4-FFF2-40B4-BE49-F238E27FC236}">
                  <a16:creationId xmlns:a16="http://schemas.microsoft.com/office/drawing/2014/main" id="{8BD27834-BBEC-4168-9F23-1B5FCBB2F6A9}"/>
                </a:ext>
              </a:extLst>
            </p:cNvPr>
            <p:cNvSpPr/>
            <p:nvPr/>
          </p:nvSpPr>
          <p:spPr>
            <a:xfrm>
              <a:off x="1671523" y="3200815"/>
              <a:ext cx="3657600" cy="341681"/>
            </a:xfrm>
            <a:prstGeom prst="rect">
              <a:avLst/>
            </a:prstGeom>
          </p:spPr>
          <p:txBody>
            <a:bodyPr wrap="square" lIns="0">
              <a:spAutoFit/>
            </a:bodyPr>
            <a:lstStyle/>
            <a:p>
              <a:pPr defTabSz="931847">
                <a:lnSpc>
                  <a:spcPct val="90000"/>
                </a:lnSpc>
                <a:spcAft>
                  <a:spcPts val="588"/>
                </a:spcAft>
                <a:buSzPct val="90000"/>
                <a:defRPr/>
              </a:pPr>
              <a:r>
                <a:rPr lang="en-US" sz="1800" b="1">
                  <a:latin typeface="Segoe UI Semibold" charset="0"/>
                  <a:cs typeface="Segoe UI Semibold" charset="0"/>
                </a:rPr>
                <a:t>Power Apps</a:t>
              </a:r>
            </a:p>
          </p:txBody>
        </p:sp>
        <p:sp>
          <p:nvSpPr>
            <p:cNvPr id="74" name="Rectangle 73">
              <a:extLst>
                <a:ext uri="{FF2B5EF4-FFF2-40B4-BE49-F238E27FC236}">
                  <a16:creationId xmlns:a16="http://schemas.microsoft.com/office/drawing/2014/main" id="{89BF2011-F52A-4FDE-9581-30F9D0767FE1}"/>
                </a:ext>
              </a:extLst>
            </p:cNvPr>
            <p:cNvSpPr/>
            <p:nvPr/>
          </p:nvSpPr>
          <p:spPr>
            <a:xfrm>
              <a:off x="1671522" y="3545464"/>
              <a:ext cx="4640787" cy="480199"/>
            </a:xfrm>
            <a:prstGeom prst="rect">
              <a:avLst/>
            </a:prstGeom>
          </p:spPr>
          <p:txBody>
            <a:bodyPr wrap="square" lIns="0">
              <a:spAutoFit/>
            </a:bodyPr>
            <a:lstStyle/>
            <a:p>
              <a:pPr defTabSz="931847">
                <a:lnSpc>
                  <a:spcPct val="90000"/>
                </a:lnSpc>
                <a:spcAft>
                  <a:spcPts val="588"/>
                </a:spcAft>
                <a:buSzPct val="90000"/>
                <a:defRPr/>
              </a:pPr>
              <a:r>
                <a:rPr lang="en-US" sz="1400">
                  <a:cs typeface="Segoe UI Semibold" charset="0"/>
                </a:rPr>
                <a:t>Create custom apps to modernize processes to meet your needs, enhancing efficiency and collaboration</a:t>
              </a:r>
            </a:p>
          </p:txBody>
        </p:sp>
      </p:grpSp>
      <p:grpSp>
        <p:nvGrpSpPr>
          <p:cNvPr id="75" name="Group 74">
            <a:extLst>
              <a:ext uri="{FF2B5EF4-FFF2-40B4-BE49-F238E27FC236}">
                <a16:creationId xmlns:a16="http://schemas.microsoft.com/office/drawing/2014/main" id="{BBFB041B-3CD8-47E8-805F-FE93C0E2A1E5}"/>
              </a:ext>
            </a:extLst>
          </p:cNvPr>
          <p:cNvGrpSpPr/>
          <p:nvPr/>
        </p:nvGrpSpPr>
        <p:grpSpPr>
          <a:xfrm>
            <a:off x="4224835" y="1952287"/>
            <a:ext cx="4320271" cy="824730"/>
            <a:chOff x="1671522" y="4891858"/>
            <a:chExt cx="4640788" cy="824848"/>
          </a:xfrm>
        </p:grpSpPr>
        <p:sp>
          <p:nvSpPr>
            <p:cNvPr id="76" name="Rectangle 75">
              <a:extLst>
                <a:ext uri="{FF2B5EF4-FFF2-40B4-BE49-F238E27FC236}">
                  <a16:creationId xmlns:a16="http://schemas.microsoft.com/office/drawing/2014/main" id="{208FB49C-0B4B-4F24-B9D7-E56029E1779C}"/>
                </a:ext>
              </a:extLst>
            </p:cNvPr>
            <p:cNvSpPr/>
            <p:nvPr/>
          </p:nvSpPr>
          <p:spPr>
            <a:xfrm>
              <a:off x="1671523" y="4891858"/>
              <a:ext cx="3657600" cy="341681"/>
            </a:xfrm>
            <a:prstGeom prst="rect">
              <a:avLst/>
            </a:prstGeom>
          </p:spPr>
          <p:txBody>
            <a:bodyPr wrap="square" lIns="0">
              <a:spAutoFit/>
            </a:bodyPr>
            <a:lstStyle/>
            <a:p>
              <a:pPr defTabSz="931847">
                <a:lnSpc>
                  <a:spcPct val="90000"/>
                </a:lnSpc>
                <a:spcAft>
                  <a:spcPts val="588"/>
                </a:spcAft>
                <a:buSzPct val="90000"/>
                <a:defRPr/>
              </a:pPr>
              <a:r>
                <a:rPr lang="en-US" sz="1800" b="1">
                  <a:latin typeface="Segoe UI Semibold" charset="0"/>
                  <a:cs typeface="Segoe UI Semibold" charset="0"/>
                </a:rPr>
                <a:t>Power Automate</a:t>
              </a:r>
            </a:p>
          </p:txBody>
        </p:sp>
        <p:sp>
          <p:nvSpPr>
            <p:cNvPr id="77" name="Rectangle 76">
              <a:extLst>
                <a:ext uri="{FF2B5EF4-FFF2-40B4-BE49-F238E27FC236}">
                  <a16:creationId xmlns:a16="http://schemas.microsoft.com/office/drawing/2014/main" id="{9A142270-369A-4C27-8344-45BFFC6FBBE2}"/>
                </a:ext>
              </a:extLst>
            </p:cNvPr>
            <p:cNvSpPr/>
            <p:nvPr/>
          </p:nvSpPr>
          <p:spPr>
            <a:xfrm>
              <a:off x="1671522" y="5236506"/>
              <a:ext cx="4640788" cy="480200"/>
            </a:xfrm>
            <a:prstGeom prst="rect">
              <a:avLst/>
            </a:prstGeom>
          </p:spPr>
          <p:txBody>
            <a:bodyPr wrap="square" lIns="0">
              <a:spAutoFit/>
            </a:bodyPr>
            <a:lstStyle/>
            <a:p>
              <a:pPr defTabSz="931847">
                <a:lnSpc>
                  <a:spcPct val="90000"/>
                </a:lnSpc>
                <a:spcAft>
                  <a:spcPts val="588"/>
                </a:spcAft>
                <a:buSzPct val="90000"/>
                <a:defRPr/>
              </a:pPr>
              <a:r>
                <a:rPr lang="en-US" sz="1400">
                  <a:cs typeface="Segoe UI Semibold" charset="0"/>
                </a:rPr>
                <a:t>Automate intelligent workflows to improve agility and productivity</a:t>
              </a:r>
            </a:p>
          </p:txBody>
        </p:sp>
      </p:grpSp>
      <p:grpSp>
        <p:nvGrpSpPr>
          <p:cNvPr id="78" name="Group 77">
            <a:extLst>
              <a:ext uri="{FF2B5EF4-FFF2-40B4-BE49-F238E27FC236}">
                <a16:creationId xmlns:a16="http://schemas.microsoft.com/office/drawing/2014/main" id="{439B7F0A-F7E4-4BC8-8FA2-4E7DE6FC7CB4}"/>
              </a:ext>
            </a:extLst>
          </p:cNvPr>
          <p:cNvGrpSpPr/>
          <p:nvPr/>
        </p:nvGrpSpPr>
        <p:grpSpPr>
          <a:xfrm>
            <a:off x="4297222" y="5184548"/>
            <a:ext cx="4320271" cy="824730"/>
            <a:chOff x="1671522" y="4891858"/>
            <a:chExt cx="4640788" cy="824848"/>
          </a:xfrm>
        </p:grpSpPr>
        <p:sp>
          <p:nvSpPr>
            <p:cNvPr id="79" name="Rectangle 78">
              <a:extLst>
                <a:ext uri="{FF2B5EF4-FFF2-40B4-BE49-F238E27FC236}">
                  <a16:creationId xmlns:a16="http://schemas.microsoft.com/office/drawing/2014/main" id="{7A62E206-A895-464E-BF0C-9FFD36F49B16}"/>
                </a:ext>
              </a:extLst>
            </p:cNvPr>
            <p:cNvSpPr/>
            <p:nvPr/>
          </p:nvSpPr>
          <p:spPr>
            <a:xfrm>
              <a:off x="1671523" y="4891858"/>
              <a:ext cx="3657600" cy="341681"/>
            </a:xfrm>
            <a:prstGeom prst="rect">
              <a:avLst/>
            </a:prstGeom>
          </p:spPr>
          <p:txBody>
            <a:bodyPr wrap="square" lIns="0">
              <a:spAutoFit/>
            </a:bodyPr>
            <a:lstStyle/>
            <a:p>
              <a:pPr defTabSz="931847">
                <a:lnSpc>
                  <a:spcPct val="90000"/>
                </a:lnSpc>
                <a:spcAft>
                  <a:spcPts val="588"/>
                </a:spcAft>
                <a:buSzPct val="90000"/>
                <a:defRPr/>
              </a:pPr>
              <a:r>
                <a:rPr lang="en-US" sz="1800" b="1">
                  <a:latin typeface="Segoe UI Semibold" charset="0"/>
                  <a:cs typeface="Segoe UI Semibold" charset="0"/>
                </a:rPr>
                <a:t>Power Virtual Agents</a:t>
              </a:r>
            </a:p>
          </p:txBody>
        </p:sp>
        <p:sp>
          <p:nvSpPr>
            <p:cNvPr id="80" name="Rectangle 79">
              <a:extLst>
                <a:ext uri="{FF2B5EF4-FFF2-40B4-BE49-F238E27FC236}">
                  <a16:creationId xmlns:a16="http://schemas.microsoft.com/office/drawing/2014/main" id="{57F9CEFD-B893-436D-BBDB-5E3E8C06C815}"/>
                </a:ext>
              </a:extLst>
            </p:cNvPr>
            <p:cNvSpPr/>
            <p:nvPr/>
          </p:nvSpPr>
          <p:spPr>
            <a:xfrm>
              <a:off x="1671522" y="5236506"/>
              <a:ext cx="4640788" cy="480200"/>
            </a:xfrm>
            <a:prstGeom prst="rect">
              <a:avLst/>
            </a:prstGeom>
          </p:spPr>
          <p:txBody>
            <a:bodyPr wrap="square" lIns="0">
              <a:spAutoFit/>
            </a:bodyPr>
            <a:lstStyle/>
            <a:p>
              <a:pPr defTabSz="931847">
                <a:lnSpc>
                  <a:spcPct val="90000"/>
                </a:lnSpc>
                <a:spcAft>
                  <a:spcPts val="588"/>
                </a:spcAft>
                <a:buSzPct val="90000"/>
                <a:defRPr/>
              </a:pPr>
              <a:r>
                <a:rPr lang="en-US" sz="1400">
                  <a:cs typeface="Segoe UI Semibold" charset="0"/>
                </a:rPr>
                <a:t>Build and deploy low-code chatbots to provide a conversational AI-driven insights and information</a:t>
              </a:r>
            </a:p>
          </p:txBody>
        </p:sp>
      </p:grpSp>
      <p:cxnSp>
        <p:nvCxnSpPr>
          <p:cNvPr id="83" name="Straight Connector 82">
            <a:extLst>
              <a:ext uri="{FF2B5EF4-FFF2-40B4-BE49-F238E27FC236}">
                <a16:creationId xmlns:a16="http://schemas.microsoft.com/office/drawing/2014/main" id="{F30CCC44-EDFE-4F18-AC07-943794844BA6}"/>
              </a:ext>
            </a:extLst>
          </p:cNvPr>
          <p:cNvCxnSpPr>
            <a:cxnSpLocks/>
          </p:cNvCxnSpPr>
          <p:nvPr/>
        </p:nvCxnSpPr>
        <p:spPr>
          <a:xfrm>
            <a:off x="2202426" y="3829251"/>
            <a:ext cx="702699" cy="0"/>
          </a:xfrm>
          <a:prstGeom prst="line">
            <a:avLst/>
          </a:prstGeom>
          <a:ln w="19050">
            <a:solidFill>
              <a:srgbClr val="DE80C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B89C89E-1C4D-4233-A580-7E3A95FD1CDF}"/>
              </a:ext>
            </a:extLst>
          </p:cNvPr>
          <p:cNvCxnSpPr>
            <a:cxnSpLocks/>
          </p:cNvCxnSpPr>
          <p:nvPr/>
        </p:nvCxnSpPr>
        <p:spPr>
          <a:xfrm>
            <a:off x="2202426" y="5525222"/>
            <a:ext cx="797949" cy="0"/>
          </a:xfrm>
          <a:prstGeom prst="line">
            <a:avLst/>
          </a:prstGeom>
          <a:ln w="19050">
            <a:solidFill>
              <a:srgbClr val="17AAD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BBD75E-F8BA-47CC-8A7D-ED94FAD985B4}"/>
              </a:ext>
            </a:extLst>
          </p:cNvPr>
          <p:cNvCxnSpPr>
            <a:cxnSpLocks/>
          </p:cNvCxnSpPr>
          <p:nvPr/>
        </p:nvCxnSpPr>
        <p:spPr>
          <a:xfrm>
            <a:off x="2202426" y="2291185"/>
            <a:ext cx="0" cy="1538066"/>
          </a:xfrm>
          <a:prstGeom prst="line">
            <a:avLst/>
          </a:prstGeom>
          <a:ln w="19050">
            <a:solidFill>
              <a:srgbClr val="3283F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3F5218F-C645-421D-9ACA-237689E70C5C}"/>
              </a:ext>
            </a:extLst>
          </p:cNvPr>
          <p:cNvCxnSpPr>
            <a:cxnSpLocks/>
          </p:cNvCxnSpPr>
          <p:nvPr/>
        </p:nvCxnSpPr>
        <p:spPr>
          <a:xfrm>
            <a:off x="2202426" y="2286844"/>
            <a:ext cx="731274" cy="0"/>
          </a:xfrm>
          <a:prstGeom prst="line">
            <a:avLst/>
          </a:prstGeom>
          <a:ln w="19050">
            <a:solidFill>
              <a:srgbClr val="3283F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812C815-34B8-4C86-873B-0DC1F1C2C857}"/>
              </a:ext>
            </a:extLst>
          </p:cNvPr>
          <p:cNvCxnSpPr>
            <a:cxnSpLocks/>
          </p:cNvCxnSpPr>
          <p:nvPr/>
        </p:nvCxnSpPr>
        <p:spPr>
          <a:xfrm>
            <a:off x="2202426" y="3829251"/>
            <a:ext cx="0" cy="1698705"/>
          </a:xfrm>
          <a:prstGeom prst="line">
            <a:avLst/>
          </a:prstGeom>
          <a:ln w="19050">
            <a:solidFill>
              <a:srgbClr val="17AAD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27" name="Picture 126" descr="A picture containing clock&#10;&#10;Description automatically generated">
            <a:extLst>
              <a:ext uri="{FF2B5EF4-FFF2-40B4-BE49-F238E27FC236}">
                <a16:creationId xmlns:a16="http://schemas.microsoft.com/office/drawing/2014/main" id="{0FB286DF-B7CE-4795-AFC8-7E1DE34023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220" y="3050516"/>
            <a:ext cx="1411212" cy="1411212"/>
          </a:xfrm>
          <a:prstGeom prst="rect">
            <a:avLst/>
          </a:prstGeom>
        </p:spPr>
      </p:pic>
      <p:sp>
        <p:nvSpPr>
          <p:cNvPr id="128" name="Rectangle 127">
            <a:extLst>
              <a:ext uri="{FF2B5EF4-FFF2-40B4-BE49-F238E27FC236}">
                <a16:creationId xmlns:a16="http://schemas.microsoft.com/office/drawing/2014/main" id="{2A9A2495-4222-4D73-A460-3C9BDF2F867F}"/>
              </a:ext>
            </a:extLst>
          </p:cNvPr>
          <p:cNvSpPr/>
          <p:nvPr/>
        </p:nvSpPr>
        <p:spPr>
          <a:xfrm>
            <a:off x="373220" y="4172098"/>
            <a:ext cx="2057292" cy="341632"/>
          </a:xfrm>
          <a:prstGeom prst="rect">
            <a:avLst/>
          </a:prstGeom>
        </p:spPr>
        <p:txBody>
          <a:bodyPr wrap="square" lIns="0">
            <a:spAutoFit/>
          </a:bodyPr>
          <a:lstStyle/>
          <a:p>
            <a:pPr defTabSz="931847">
              <a:lnSpc>
                <a:spcPct val="90000"/>
              </a:lnSpc>
              <a:spcAft>
                <a:spcPts val="588"/>
              </a:spcAft>
              <a:buSzPct val="90000"/>
              <a:defRPr/>
            </a:pPr>
            <a:r>
              <a:rPr lang="en-US" sz="1800" b="1">
                <a:solidFill>
                  <a:srgbClr val="474EB8"/>
                </a:solidFill>
                <a:latin typeface="Segoe UI Semibold" charset="0"/>
                <a:cs typeface="Segoe UI Semibold" charset="0"/>
              </a:rPr>
              <a:t>Microsoft Teams</a:t>
            </a:r>
          </a:p>
        </p:txBody>
      </p:sp>
      <p:pic>
        <p:nvPicPr>
          <p:cNvPr id="22" name="Picture 21" descr="A screenshot of a cell phone&#10;&#10;Description automatically generated">
            <a:extLst>
              <a:ext uri="{FF2B5EF4-FFF2-40B4-BE49-F238E27FC236}">
                <a16:creationId xmlns:a16="http://schemas.microsoft.com/office/drawing/2014/main" id="{7899F753-1F65-4821-B59A-4684537F1A74}"/>
              </a:ext>
            </a:extLst>
          </p:cNvPr>
          <p:cNvPicPr>
            <a:picLocks noChangeAspect="1"/>
          </p:cNvPicPr>
          <p:nvPr/>
        </p:nvPicPr>
        <p:blipFill>
          <a:blip r:embed="rId7"/>
          <a:stretch>
            <a:fillRect/>
          </a:stretch>
        </p:blipFill>
        <p:spPr>
          <a:xfrm>
            <a:off x="9390468" y="1567968"/>
            <a:ext cx="2148564" cy="4652357"/>
          </a:xfrm>
          <a:prstGeom prst="rect">
            <a:avLst/>
          </a:prstGeom>
        </p:spPr>
      </p:pic>
      <p:pic>
        <p:nvPicPr>
          <p:cNvPr id="26" name="Picture 25" descr="A picture containing photo, black, man, holding&#10;&#10;Description automatically generated">
            <a:extLst>
              <a:ext uri="{FF2B5EF4-FFF2-40B4-BE49-F238E27FC236}">
                <a16:creationId xmlns:a16="http://schemas.microsoft.com/office/drawing/2014/main" id="{FF5D99D3-384A-4E02-B699-FBC00EBA6B6D}"/>
              </a:ext>
            </a:extLst>
          </p:cNvPr>
          <p:cNvPicPr>
            <a:picLocks noChangeAspect="1"/>
          </p:cNvPicPr>
          <p:nvPr/>
        </p:nvPicPr>
        <p:blipFill rotWithShape="1">
          <a:blip r:embed="rId8"/>
          <a:srcRect l="37791" t="22313" r="36216" b="21970"/>
          <a:stretch/>
        </p:blipFill>
        <p:spPr>
          <a:xfrm>
            <a:off x="8952539" y="1217390"/>
            <a:ext cx="3239459" cy="5381626"/>
          </a:xfrm>
          <a:prstGeom prst="rect">
            <a:avLst/>
          </a:prstGeom>
        </p:spPr>
      </p:pic>
    </p:spTree>
    <p:extLst>
      <p:ext uri="{BB962C8B-B14F-4D97-AF65-F5344CB8AC3E}">
        <p14:creationId xmlns:p14="http://schemas.microsoft.com/office/powerpoint/2010/main" val="15298692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88263" y="2859133"/>
            <a:ext cx="11018520" cy="430887"/>
          </a:xfrm>
        </p:spPr>
        <p:txBody>
          <a:bodyPr/>
          <a:lstStyle/>
          <a:p>
            <a:pPr algn="ctr"/>
            <a:r>
              <a:rPr lang="en-US"/>
              <a:t>[Show third part of the demo, chatbot] </a:t>
            </a:r>
          </a:p>
        </p:txBody>
      </p:sp>
    </p:spTree>
    <p:extLst>
      <p:ext uri="{BB962C8B-B14F-4D97-AF65-F5344CB8AC3E}">
        <p14:creationId xmlns:p14="http://schemas.microsoft.com/office/powerpoint/2010/main" val="232663023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building&#10;&#10;Description automatically generated">
            <a:extLst>
              <a:ext uri="{FF2B5EF4-FFF2-40B4-BE49-F238E27FC236}">
                <a16:creationId xmlns:a16="http://schemas.microsoft.com/office/drawing/2014/main" id="{631F1B01-79F2-41DF-B7BB-FBA64DE97F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1" y="0"/>
            <a:ext cx="6095999" cy="6858000"/>
          </a:xfrm>
          <a:prstGeom prst="rect">
            <a:avLst/>
          </a:prstGeom>
          <a:effectLst>
            <a:outerShdw blurRad="50800" dist="38100" dir="13500000" algn="br" rotWithShape="0">
              <a:prstClr val="black">
                <a:alpha val="40000"/>
              </a:prstClr>
            </a:outerShdw>
          </a:effectLst>
        </p:spPr>
      </p:pic>
      <p:sp>
        <p:nvSpPr>
          <p:cNvPr id="8" name="Rectangle 7">
            <a:extLst>
              <a:ext uri="{FF2B5EF4-FFF2-40B4-BE49-F238E27FC236}">
                <a16:creationId xmlns:a16="http://schemas.microsoft.com/office/drawing/2014/main" id="{83F815E9-1143-4579-9813-7D812CFD3547}"/>
              </a:ext>
            </a:extLst>
          </p:cNvPr>
          <p:cNvSpPr/>
          <p:nvPr/>
        </p:nvSpPr>
        <p:spPr bwMode="auto">
          <a:xfrm>
            <a:off x="6091071" y="0"/>
            <a:ext cx="6095998" cy="6858000"/>
          </a:xfrm>
          <a:prstGeom prst="rect">
            <a:avLst/>
          </a:prstGeom>
          <a:gradFill flip="none" rotWithShape="1">
            <a:gsLst>
              <a:gs pos="36000">
                <a:srgbClr val="1A1A1A">
                  <a:alpha val="82000"/>
                </a:srgbClr>
              </a:gs>
              <a:gs pos="0">
                <a:schemeClr val="tx1"/>
              </a:gs>
              <a:gs pos="100000">
                <a:schemeClr val="tx1">
                  <a:alpha val="0"/>
                </a:schemeClr>
              </a:gs>
            </a:gsLst>
            <a:lin ang="189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22" name="Picture 21">
            <a:extLst>
              <a:ext uri="{FF2B5EF4-FFF2-40B4-BE49-F238E27FC236}">
                <a16:creationId xmlns:a16="http://schemas.microsoft.com/office/drawing/2014/main" id="{0027F756-1373-456F-B4BF-70BE60C3AB61}"/>
              </a:ext>
            </a:extLst>
          </p:cNvPr>
          <p:cNvPicPr>
            <a:picLocks noChangeAspect="1"/>
          </p:cNvPicPr>
          <p:nvPr/>
        </p:nvPicPr>
        <p:blipFill>
          <a:blip r:embed="rId4"/>
          <a:stretch>
            <a:fillRect/>
          </a:stretch>
        </p:blipFill>
        <p:spPr>
          <a:xfrm>
            <a:off x="462163" y="3803370"/>
            <a:ext cx="553998" cy="553998"/>
          </a:xfrm>
          <a:prstGeom prst="rect">
            <a:avLst/>
          </a:prstGeom>
        </p:spPr>
      </p:pic>
      <p:pic>
        <p:nvPicPr>
          <p:cNvPr id="23" name="Picture 22">
            <a:extLst>
              <a:ext uri="{FF2B5EF4-FFF2-40B4-BE49-F238E27FC236}">
                <a16:creationId xmlns:a16="http://schemas.microsoft.com/office/drawing/2014/main" id="{B8AE9A3E-C44D-448E-B853-A2FA3125626C}"/>
              </a:ext>
            </a:extLst>
          </p:cNvPr>
          <p:cNvPicPr>
            <a:picLocks noChangeAspect="1"/>
          </p:cNvPicPr>
          <p:nvPr/>
        </p:nvPicPr>
        <p:blipFill>
          <a:blip r:embed="rId5"/>
          <a:stretch>
            <a:fillRect/>
          </a:stretch>
        </p:blipFill>
        <p:spPr>
          <a:xfrm>
            <a:off x="462163" y="2060921"/>
            <a:ext cx="494232" cy="494232"/>
          </a:xfrm>
          <a:prstGeom prst="rect">
            <a:avLst/>
          </a:prstGeom>
        </p:spPr>
      </p:pic>
      <p:pic>
        <p:nvPicPr>
          <p:cNvPr id="24" name="Picture 23">
            <a:extLst>
              <a:ext uri="{FF2B5EF4-FFF2-40B4-BE49-F238E27FC236}">
                <a16:creationId xmlns:a16="http://schemas.microsoft.com/office/drawing/2014/main" id="{630AA282-028B-41AC-A7C9-0F1BE41C4006}"/>
              </a:ext>
            </a:extLst>
          </p:cNvPr>
          <p:cNvPicPr>
            <a:picLocks noChangeAspect="1"/>
          </p:cNvPicPr>
          <p:nvPr/>
        </p:nvPicPr>
        <p:blipFill>
          <a:blip r:embed="rId6"/>
          <a:stretch>
            <a:fillRect/>
          </a:stretch>
        </p:blipFill>
        <p:spPr>
          <a:xfrm>
            <a:off x="462163" y="5471519"/>
            <a:ext cx="553998" cy="553998"/>
          </a:xfrm>
          <a:prstGeom prst="rect">
            <a:avLst/>
          </a:prstGeom>
        </p:spPr>
      </p:pic>
      <p:sp>
        <p:nvSpPr>
          <p:cNvPr id="29" name="TextBox 28">
            <a:extLst>
              <a:ext uri="{FF2B5EF4-FFF2-40B4-BE49-F238E27FC236}">
                <a16:creationId xmlns:a16="http://schemas.microsoft.com/office/drawing/2014/main" id="{1A132A51-461A-4607-9B14-F7B6E47335A8}"/>
              </a:ext>
            </a:extLst>
          </p:cNvPr>
          <p:cNvSpPr txBox="1"/>
          <p:nvPr/>
        </p:nvSpPr>
        <p:spPr>
          <a:xfrm>
            <a:off x="1172026" y="2060921"/>
            <a:ext cx="4914113" cy="1092607"/>
          </a:xfrm>
          <a:prstGeom prst="rect">
            <a:avLst/>
          </a:prstGeom>
          <a:noFill/>
        </p:spPr>
        <p:txBody>
          <a:bodyPr wrap="square" lIns="91440" tIns="45720" rIns="91440" bIns="45720" anchor="t">
            <a:spAutoFit/>
          </a:bodyPr>
          <a:lstStyle/>
          <a:p>
            <a:pPr>
              <a:spcAft>
                <a:spcPts val="200"/>
              </a:spcAft>
            </a:pPr>
            <a:r>
              <a:rPr lang="en-US" sz="1800" dirty="0">
                <a:latin typeface="+mj-lt"/>
              </a:rPr>
              <a:t>Power Automate</a:t>
            </a:r>
          </a:p>
          <a:p>
            <a:pPr marL="285750" indent="-285750">
              <a:spcAft>
                <a:spcPts val="200"/>
              </a:spcAft>
              <a:buFont typeface="Arial" panose="020B0604020202020204" pitchFamily="34" charset="0"/>
              <a:buChar char="•"/>
            </a:pPr>
            <a:r>
              <a:rPr lang="en-US" sz="1400" dirty="0"/>
              <a:t>Notifications about new sales promotions</a:t>
            </a:r>
          </a:p>
          <a:p>
            <a:pPr marL="285750" indent="-285750">
              <a:spcAft>
                <a:spcPts val="200"/>
              </a:spcAft>
              <a:buFont typeface="Arial" panose="020B0604020202020204" pitchFamily="34" charset="0"/>
              <a:buChar char="•"/>
            </a:pPr>
            <a:r>
              <a:rPr lang="en-US" sz="1400" dirty="0"/>
              <a:t>Reminders about outstanding tasks</a:t>
            </a:r>
          </a:p>
          <a:p>
            <a:pPr marL="285750" indent="-285750">
              <a:spcAft>
                <a:spcPts val="200"/>
              </a:spcAft>
              <a:buFont typeface="Arial" panose="020B0604020202020204" pitchFamily="34" charset="0"/>
              <a:buChar char="•"/>
            </a:pPr>
            <a:r>
              <a:rPr lang="en-US" sz="1400" dirty="0"/>
              <a:t>Messages to new employees with onboarding resources</a:t>
            </a:r>
          </a:p>
        </p:txBody>
      </p:sp>
      <p:sp>
        <p:nvSpPr>
          <p:cNvPr id="31" name="TextBox 30">
            <a:extLst>
              <a:ext uri="{FF2B5EF4-FFF2-40B4-BE49-F238E27FC236}">
                <a16:creationId xmlns:a16="http://schemas.microsoft.com/office/drawing/2014/main" id="{30D61331-F788-4D31-ABEB-AE379F2C5AC3}"/>
              </a:ext>
            </a:extLst>
          </p:cNvPr>
          <p:cNvSpPr txBox="1"/>
          <p:nvPr/>
        </p:nvSpPr>
        <p:spPr>
          <a:xfrm>
            <a:off x="1172026" y="3707359"/>
            <a:ext cx="4914113" cy="1092607"/>
          </a:xfrm>
          <a:prstGeom prst="rect">
            <a:avLst/>
          </a:prstGeom>
          <a:noFill/>
        </p:spPr>
        <p:txBody>
          <a:bodyPr wrap="square">
            <a:spAutoFit/>
          </a:bodyPr>
          <a:lstStyle/>
          <a:p>
            <a:pPr>
              <a:spcAft>
                <a:spcPts val="200"/>
              </a:spcAft>
            </a:pPr>
            <a:r>
              <a:rPr lang="en-US" sz="1800" dirty="0">
                <a:latin typeface="+mj-lt"/>
              </a:rPr>
              <a:t>Power Apps</a:t>
            </a:r>
          </a:p>
          <a:p>
            <a:pPr marL="285750" indent="-285750">
              <a:spcAft>
                <a:spcPts val="200"/>
              </a:spcAft>
              <a:buFont typeface="Arial" panose="020B0604020202020204" pitchFamily="34" charset="0"/>
              <a:buChar char="•"/>
            </a:pPr>
            <a:r>
              <a:rPr lang="en-US" sz="1400" dirty="0"/>
              <a:t>Submit and track customer feedback </a:t>
            </a:r>
          </a:p>
          <a:p>
            <a:pPr marL="285750" indent="-285750">
              <a:spcAft>
                <a:spcPts val="200"/>
              </a:spcAft>
              <a:buFont typeface="Arial" panose="020B0604020202020204" pitchFamily="34" charset="0"/>
              <a:buChar char="•"/>
            </a:pPr>
            <a:r>
              <a:rPr lang="en-US" sz="1400" dirty="0"/>
              <a:t>Documenting on-site repairs</a:t>
            </a:r>
          </a:p>
          <a:p>
            <a:pPr marL="285750" indent="-285750">
              <a:spcAft>
                <a:spcPts val="200"/>
              </a:spcAft>
              <a:buFont typeface="Arial" panose="020B0604020202020204" pitchFamily="34" charset="0"/>
              <a:buChar char="•"/>
            </a:pPr>
            <a:r>
              <a:rPr lang="en-US" sz="1400" dirty="0"/>
              <a:t>Inventory requests </a:t>
            </a:r>
          </a:p>
        </p:txBody>
      </p:sp>
      <p:sp>
        <p:nvSpPr>
          <p:cNvPr id="34" name="TextBox 33">
            <a:extLst>
              <a:ext uri="{FF2B5EF4-FFF2-40B4-BE49-F238E27FC236}">
                <a16:creationId xmlns:a16="http://schemas.microsoft.com/office/drawing/2014/main" id="{EE82F2E8-185F-4DA8-ACD0-44090697F8C1}"/>
              </a:ext>
            </a:extLst>
          </p:cNvPr>
          <p:cNvSpPr txBox="1"/>
          <p:nvPr/>
        </p:nvSpPr>
        <p:spPr>
          <a:xfrm>
            <a:off x="1172026" y="5377192"/>
            <a:ext cx="4914113" cy="1092607"/>
          </a:xfrm>
          <a:prstGeom prst="rect">
            <a:avLst/>
          </a:prstGeom>
          <a:noFill/>
        </p:spPr>
        <p:txBody>
          <a:bodyPr wrap="square">
            <a:spAutoFit/>
          </a:bodyPr>
          <a:lstStyle/>
          <a:p>
            <a:pPr>
              <a:spcAft>
                <a:spcPts val="200"/>
              </a:spcAft>
            </a:pPr>
            <a:r>
              <a:rPr lang="en-US" sz="1800">
                <a:latin typeface="+mj-lt"/>
              </a:rPr>
              <a:t>Power Virtual Agents</a:t>
            </a:r>
          </a:p>
          <a:p>
            <a:pPr marL="285750" indent="-285750">
              <a:spcAft>
                <a:spcPts val="200"/>
              </a:spcAft>
              <a:buFont typeface="Arial" panose="020B0604020202020204" pitchFamily="34" charset="0"/>
              <a:buChar char="•"/>
            </a:pPr>
            <a:r>
              <a:rPr lang="en-US" sz="1400"/>
              <a:t>Get contact and location information for clients</a:t>
            </a:r>
          </a:p>
          <a:p>
            <a:pPr marL="285750" indent="-285750">
              <a:spcAft>
                <a:spcPts val="200"/>
              </a:spcAft>
              <a:buFont typeface="Arial" panose="020B0604020202020204" pitchFamily="34" charset="0"/>
              <a:buChar char="•"/>
            </a:pPr>
            <a:r>
              <a:rPr lang="en-US" sz="1400"/>
              <a:t>Answers to questions on company policies</a:t>
            </a:r>
          </a:p>
          <a:p>
            <a:pPr marL="285750" indent="-285750">
              <a:spcAft>
                <a:spcPts val="200"/>
              </a:spcAft>
              <a:buFont typeface="Arial" panose="020B0604020202020204" pitchFamily="34" charset="0"/>
              <a:buChar char="•"/>
            </a:pPr>
            <a:r>
              <a:rPr lang="en-US" sz="1400"/>
              <a:t>Retrieve documents from large file systems</a:t>
            </a:r>
          </a:p>
        </p:txBody>
      </p:sp>
      <p:sp>
        <p:nvSpPr>
          <p:cNvPr id="39" name="Title 16">
            <a:extLst>
              <a:ext uri="{FF2B5EF4-FFF2-40B4-BE49-F238E27FC236}">
                <a16:creationId xmlns:a16="http://schemas.microsoft.com/office/drawing/2014/main" id="{87138577-B678-4475-A4FE-B22444F37934}"/>
              </a:ext>
            </a:extLst>
          </p:cNvPr>
          <p:cNvSpPr txBox="1">
            <a:spLocks/>
          </p:cNvSpPr>
          <p:nvPr/>
        </p:nvSpPr>
        <p:spPr>
          <a:xfrm>
            <a:off x="415781" y="388201"/>
            <a:ext cx="5493894" cy="1335597"/>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a:t>Other solutions for your Firstline</a:t>
            </a:r>
          </a:p>
        </p:txBody>
      </p:sp>
    </p:spTree>
    <p:extLst>
      <p:ext uri="{BB962C8B-B14F-4D97-AF65-F5344CB8AC3E}">
        <p14:creationId xmlns:p14="http://schemas.microsoft.com/office/powerpoint/2010/main" val="246708473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CA70-3985-463F-9B44-A2973C0722DB}"/>
              </a:ext>
            </a:extLst>
          </p:cNvPr>
          <p:cNvSpPr>
            <a:spLocks noGrp="1"/>
          </p:cNvSpPr>
          <p:nvPr>
            <p:ph type="title"/>
          </p:nvPr>
        </p:nvSpPr>
        <p:spPr>
          <a:xfrm>
            <a:off x="588263" y="509155"/>
            <a:ext cx="11214270" cy="553998"/>
          </a:xfrm>
        </p:spPr>
        <p:txBody>
          <a:bodyPr/>
          <a:lstStyle/>
          <a:p>
            <a:r>
              <a:rPr lang="en-US"/>
              <a:t>Firstline workers putting digital tools to work</a:t>
            </a:r>
          </a:p>
        </p:txBody>
      </p:sp>
      <p:sp>
        <p:nvSpPr>
          <p:cNvPr id="4" name="Rectangle 3">
            <a:extLst>
              <a:ext uri="{FF2B5EF4-FFF2-40B4-BE49-F238E27FC236}">
                <a16:creationId xmlns:a16="http://schemas.microsoft.com/office/drawing/2014/main" id="{C2F72FA4-E1DA-4DE9-9B0D-901D9FA101DC}"/>
              </a:ext>
            </a:extLst>
          </p:cNvPr>
          <p:cNvSpPr/>
          <p:nvPr/>
        </p:nvSpPr>
        <p:spPr>
          <a:xfrm>
            <a:off x="4483100" y="3420792"/>
            <a:ext cx="2984500" cy="2215991"/>
          </a:xfrm>
          <a:prstGeom prst="rect">
            <a:avLst/>
          </a:prstGeom>
        </p:spPr>
        <p:txBody>
          <a:bodyPr wrap="square" lIns="0" tIns="0" rIns="0" bIns="0" anchor="t">
            <a:spAutoFit/>
          </a:bodyPr>
          <a:lstStyle/>
          <a:p>
            <a:r>
              <a:rPr lang="en-US" sz="1800" i="1">
                <a:latin typeface="SegoeUI"/>
              </a:rPr>
              <a:t>I probably save 90 minutes a day using the app, and I no longer have to carry a stack of papers around </a:t>
            </a:r>
            <a:r>
              <a:rPr lang="en-US" sz="1800" i="1">
                <a:solidFill>
                  <a:schemeClr val="accent1"/>
                </a:solidFill>
                <a:latin typeface="SegoeUI"/>
              </a:rPr>
              <a:t>…</a:t>
            </a:r>
            <a:r>
              <a:rPr lang="en-US" sz="1800" b="1" i="1">
                <a:solidFill>
                  <a:schemeClr val="accent1"/>
                </a:solidFill>
                <a:latin typeface="Segoe UI Semibold"/>
              </a:rPr>
              <a:t>Everything I need to know is right in the app</a:t>
            </a:r>
            <a:r>
              <a:rPr lang="en-US" sz="1800" i="1">
                <a:solidFill>
                  <a:schemeClr val="accent1"/>
                </a:solidFill>
                <a:latin typeface="SegoeUI"/>
              </a:rPr>
              <a:t>,</a:t>
            </a:r>
            <a:r>
              <a:rPr lang="en-US" sz="1800" i="1">
                <a:latin typeface="SegoeUI"/>
              </a:rPr>
              <a:t> and the tasks required for each patient on my floor are clearly laid out”</a:t>
            </a:r>
          </a:p>
        </p:txBody>
      </p:sp>
      <p:pic>
        <p:nvPicPr>
          <p:cNvPr id="8" name="Picture 4" descr="See the source image">
            <a:extLst>
              <a:ext uri="{FF2B5EF4-FFF2-40B4-BE49-F238E27FC236}">
                <a16:creationId xmlns:a16="http://schemas.microsoft.com/office/drawing/2014/main" id="{C69195EB-F88A-4BAE-AEEA-572D9B050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134" y="1884965"/>
            <a:ext cx="2063931" cy="11120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8CC3F20-9E03-4CDC-A1D9-DD2CFF61B18D}"/>
              </a:ext>
            </a:extLst>
          </p:cNvPr>
          <p:cNvSpPr/>
          <p:nvPr/>
        </p:nvSpPr>
        <p:spPr>
          <a:xfrm>
            <a:off x="774817" y="3420792"/>
            <a:ext cx="2958984" cy="1938992"/>
          </a:xfrm>
          <a:prstGeom prst="rect">
            <a:avLst/>
          </a:prstGeom>
        </p:spPr>
        <p:txBody>
          <a:bodyPr wrap="square" lIns="0" tIns="0" rIns="0" bIns="0">
            <a:spAutoFit/>
          </a:bodyPr>
          <a:lstStyle/>
          <a:p>
            <a:pPr>
              <a:spcBef>
                <a:spcPct val="0"/>
              </a:spcBef>
            </a:pPr>
            <a:r>
              <a:rPr lang="en-US" sz="1800" i="1">
                <a:latin typeface="SegoeUI"/>
              </a:rPr>
              <a:t>Microsoft Teams and Power Apps represents a real shift in how we communicate, how reporting works, and the ways in which employees can </a:t>
            </a:r>
            <a:r>
              <a:rPr lang="en-US" sz="1800" b="1" i="1">
                <a:solidFill>
                  <a:schemeClr val="accent1"/>
                </a:solidFill>
                <a:latin typeface="Segoe UI Semibold" panose="020B0702040204020203" pitchFamily="34" charset="0"/>
                <a:cs typeface="Segoe UI Semibold" panose="020B0702040204020203" pitchFamily="34" charset="0"/>
              </a:rPr>
              <a:t>build upon the tools they have at their disposal</a:t>
            </a:r>
            <a:r>
              <a:rPr lang="en-US" sz="1800" i="1">
                <a:cs typeface="Segoe UI Semibold" panose="020B0702040204020203" pitchFamily="34" charset="0"/>
              </a:rPr>
              <a:t>”</a:t>
            </a:r>
          </a:p>
        </p:txBody>
      </p:sp>
      <p:pic>
        <p:nvPicPr>
          <p:cNvPr id="1026" name="Picture 2" descr="See the source image">
            <a:extLst>
              <a:ext uri="{FF2B5EF4-FFF2-40B4-BE49-F238E27FC236}">
                <a16:creationId xmlns:a16="http://schemas.microsoft.com/office/drawing/2014/main" id="{7A7D7231-6884-44F6-9B64-1FD24EDE4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817" y="1947274"/>
            <a:ext cx="2603384" cy="10166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83D80EF-37E5-4CCA-9B44-537F5E9A5CCC}"/>
              </a:ext>
            </a:extLst>
          </p:cNvPr>
          <p:cNvSpPr/>
          <p:nvPr/>
        </p:nvSpPr>
        <p:spPr>
          <a:xfrm>
            <a:off x="8371815" y="3459229"/>
            <a:ext cx="3103516" cy="1938992"/>
          </a:xfrm>
          <a:prstGeom prst="rect">
            <a:avLst/>
          </a:prstGeom>
        </p:spPr>
        <p:txBody>
          <a:bodyPr wrap="square" lIns="0" tIns="0" rIns="0" bIns="0" anchor="t">
            <a:spAutoFit/>
          </a:bodyPr>
          <a:lstStyle/>
          <a:p>
            <a:pPr marL="0" indent="0" defTabSz="914367">
              <a:buNone/>
            </a:pPr>
            <a:r>
              <a:rPr lang="en-US" sz="1800" i="1">
                <a:latin typeface="SegoeUI"/>
              </a:rPr>
              <a:t>Power Apps and Power Automate in Teams are easy to use and adaptable enough to solve a lot of problems. If I can </a:t>
            </a:r>
            <a:r>
              <a:rPr lang="en-US" sz="1800" b="1" i="1">
                <a:solidFill>
                  <a:schemeClr val="accent1"/>
                </a:solidFill>
                <a:latin typeface="Segoe UI Semibold"/>
              </a:rPr>
              <a:t>make our CSTs and my life easier as we work for customers</a:t>
            </a:r>
            <a:r>
              <a:rPr lang="en-US" sz="1800" i="1">
                <a:latin typeface="SegoeUI"/>
              </a:rPr>
              <a:t>, that’s a good thing”</a:t>
            </a:r>
            <a:endParaRPr lang="en-US" sz="1800" i="1">
              <a:solidFill>
                <a:schemeClr val="tx1"/>
              </a:solidFill>
              <a:latin typeface="SegoeUI"/>
            </a:endParaRPr>
          </a:p>
        </p:txBody>
      </p:sp>
      <p:pic>
        <p:nvPicPr>
          <p:cNvPr id="10" name="Picture 2" descr="See the source image">
            <a:extLst>
              <a:ext uri="{FF2B5EF4-FFF2-40B4-BE49-F238E27FC236}">
                <a16:creationId xmlns:a16="http://schemas.microsoft.com/office/drawing/2014/main" id="{2003A983-7EEF-4738-8670-4BC80B1A2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069" y="2155971"/>
            <a:ext cx="2645963" cy="6922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B89AEA-E203-4166-BFB7-7ABE53020FE5}"/>
              </a:ext>
            </a:extLst>
          </p:cNvPr>
          <p:cNvSpPr txBox="1"/>
          <p:nvPr/>
        </p:nvSpPr>
        <p:spPr>
          <a:xfrm>
            <a:off x="433922" y="3171064"/>
            <a:ext cx="193964" cy="677108"/>
          </a:xfrm>
          <a:prstGeom prst="rect">
            <a:avLst/>
          </a:prstGeom>
          <a:noFill/>
        </p:spPr>
        <p:txBody>
          <a:bodyPr wrap="square" lIns="0" tIns="0" rIns="0" bIns="0" rtlCol="0">
            <a:spAutoFit/>
          </a:bodyPr>
          <a:lstStyle/>
          <a:p>
            <a:pPr algn="l"/>
            <a:r>
              <a:rPr lang="en-US" sz="4400">
                <a:solidFill>
                  <a:schemeClr val="accent1"/>
                </a:solidFill>
                <a:latin typeface="Georgia" panose="02040502050405020303" pitchFamily="18" charset="0"/>
              </a:rPr>
              <a:t>“</a:t>
            </a:r>
          </a:p>
        </p:txBody>
      </p:sp>
      <p:sp>
        <p:nvSpPr>
          <p:cNvPr id="9" name="TextBox 8">
            <a:extLst>
              <a:ext uri="{FF2B5EF4-FFF2-40B4-BE49-F238E27FC236}">
                <a16:creationId xmlns:a16="http://schemas.microsoft.com/office/drawing/2014/main" id="{03D75742-B0B7-4AF3-9C3D-71E7E1713023}"/>
              </a:ext>
            </a:extLst>
          </p:cNvPr>
          <p:cNvSpPr txBox="1"/>
          <p:nvPr/>
        </p:nvSpPr>
        <p:spPr>
          <a:xfrm>
            <a:off x="4201968" y="3171064"/>
            <a:ext cx="193964" cy="677108"/>
          </a:xfrm>
          <a:prstGeom prst="rect">
            <a:avLst/>
          </a:prstGeom>
          <a:noFill/>
        </p:spPr>
        <p:txBody>
          <a:bodyPr wrap="square" lIns="0" tIns="0" rIns="0" bIns="0" rtlCol="0">
            <a:spAutoFit/>
          </a:bodyPr>
          <a:lstStyle/>
          <a:p>
            <a:pPr algn="l"/>
            <a:r>
              <a:rPr lang="en-US" sz="4400">
                <a:solidFill>
                  <a:schemeClr val="accent1"/>
                </a:solidFill>
                <a:latin typeface="Georgia" panose="02040502050405020303" pitchFamily="18" charset="0"/>
              </a:rPr>
              <a:t>“</a:t>
            </a:r>
          </a:p>
        </p:txBody>
      </p:sp>
      <p:sp>
        <p:nvSpPr>
          <p:cNvPr id="11" name="TextBox 10">
            <a:extLst>
              <a:ext uri="{FF2B5EF4-FFF2-40B4-BE49-F238E27FC236}">
                <a16:creationId xmlns:a16="http://schemas.microsoft.com/office/drawing/2014/main" id="{5D2C0E00-8FE2-4560-BAEB-88A2CBC3A27F}"/>
              </a:ext>
            </a:extLst>
          </p:cNvPr>
          <p:cNvSpPr txBox="1"/>
          <p:nvPr/>
        </p:nvSpPr>
        <p:spPr>
          <a:xfrm>
            <a:off x="8094773" y="3183764"/>
            <a:ext cx="193964" cy="677108"/>
          </a:xfrm>
          <a:prstGeom prst="rect">
            <a:avLst/>
          </a:prstGeom>
          <a:noFill/>
        </p:spPr>
        <p:txBody>
          <a:bodyPr wrap="square" lIns="0" tIns="0" rIns="0" bIns="0" rtlCol="0">
            <a:spAutoFit/>
          </a:bodyPr>
          <a:lstStyle/>
          <a:p>
            <a:pPr algn="l"/>
            <a:r>
              <a:rPr lang="en-US" sz="4400">
                <a:solidFill>
                  <a:schemeClr val="accent1"/>
                </a:solidFill>
                <a:latin typeface="Georgia" panose="02040502050405020303" pitchFamily="18" charset="0"/>
              </a:rPr>
              <a:t>“</a:t>
            </a:r>
          </a:p>
        </p:txBody>
      </p:sp>
      <p:grpSp>
        <p:nvGrpSpPr>
          <p:cNvPr id="3" name="Group 2">
            <a:extLst>
              <a:ext uri="{FF2B5EF4-FFF2-40B4-BE49-F238E27FC236}">
                <a16:creationId xmlns:a16="http://schemas.microsoft.com/office/drawing/2014/main" id="{39E7D3AC-6174-4C86-9520-6D006F4DE83C}"/>
              </a:ext>
            </a:extLst>
          </p:cNvPr>
          <p:cNvGrpSpPr/>
          <p:nvPr/>
        </p:nvGrpSpPr>
        <p:grpSpPr>
          <a:xfrm>
            <a:off x="800100" y="1888571"/>
            <a:ext cx="3209441" cy="4133850"/>
            <a:chOff x="800100" y="1685997"/>
            <a:chExt cx="3209441" cy="4133850"/>
          </a:xfrm>
        </p:grpSpPr>
        <p:cxnSp>
          <p:nvCxnSpPr>
            <p:cNvPr id="15" name="Straight Connector 14">
              <a:extLst>
                <a:ext uri="{FF2B5EF4-FFF2-40B4-BE49-F238E27FC236}">
                  <a16:creationId xmlns:a16="http://schemas.microsoft.com/office/drawing/2014/main" id="{4CB2F07F-7E55-4C5F-BCFB-78075A429253}"/>
                </a:ext>
              </a:extLst>
            </p:cNvPr>
            <p:cNvCxnSpPr>
              <a:cxnSpLocks/>
            </p:cNvCxnSpPr>
            <p:nvPr/>
          </p:nvCxnSpPr>
          <p:spPr>
            <a:xfrm>
              <a:off x="4009541" y="1685997"/>
              <a:ext cx="0" cy="4133850"/>
            </a:xfrm>
            <a:prstGeom prst="line">
              <a:avLst/>
            </a:prstGeom>
            <a:ln w="9525">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328A79-0C96-435F-98CD-84D251BBAC40}"/>
                </a:ext>
              </a:extLst>
            </p:cNvPr>
            <p:cNvCxnSpPr>
              <a:cxnSpLocks/>
            </p:cNvCxnSpPr>
            <p:nvPr/>
          </p:nvCxnSpPr>
          <p:spPr>
            <a:xfrm>
              <a:off x="800100" y="5819847"/>
              <a:ext cx="3209441" cy="0"/>
            </a:xfrm>
            <a:prstGeom prst="line">
              <a:avLst/>
            </a:prstGeom>
            <a:ln w="9525">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81DF5EC-D35A-4CDD-A5FC-6251E9BF0F21}"/>
              </a:ext>
            </a:extLst>
          </p:cNvPr>
          <p:cNvGrpSpPr/>
          <p:nvPr/>
        </p:nvGrpSpPr>
        <p:grpSpPr>
          <a:xfrm>
            <a:off x="4631332" y="1867939"/>
            <a:ext cx="3209441" cy="4146550"/>
            <a:chOff x="4631332" y="1665365"/>
            <a:chExt cx="3209441" cy="4146550"/>
          </a:xfrm>
        </p:grpSpPr>
        <p:cxnSp>
          <p:nvCxnSpPr>
            <p:cNvPr id="21" name="Straight Connector 20">
              <a:extLst>
                <a:ext uri="{FF2B5EF4-FFF2-40B4-BE49-F238E27FC236}">
                  <a16:creationId xmlns:a16="http://schemas.microsoft.com/office/drawing/2014/main" id="{76AC1DFD-D971-49B6-B875-53A3C2AD9B8A}"/>
                </a:ext>
              </a:extLst>
            </p:cNvPr>
            <p:cNvCxnSpPr>
              <a:cxnSpLocks/>
            </p:cNvCxnSpPr>
            <p:nvPr/>
          </p:nvCxnSpPr>
          <p:spPr>
            <a:xfrm>
              <a:off x="7840773" y="1665365"/>
              <a:ext cx="0" cy="4133850"/>
            </a:xfrm>
            <a:prstGeom prst="line">
              <a:avLst/>
            </a:prstGeom>
            <a:ln w="9525">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C4E03DC-C648-4CE3-9398-221671B9244C}"/>
                </a:ext>
              </a:extLst>
            </p:cNvPr>
            <p:cNvCxnSpPr>
              <a:cxnSpLocks/>
            </p:cNvCxnSpPr>
            <p:nvPr/>
          </p:nvCxnSpPr>
          <p:spPr>
            <a:xfrm>
              <a:off x="4631332" y="5811915"/>
              <a:ext cx="3209441" cy="0"/>
            </a:xfrm>
            <a:prstGeom prst="line">
              <a:avLst/>
            </a:prstGeom>
            <a:ln w="9525">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4D81436E-4685-4933-BE11-B71A05F84E66}"/>
              </a:ext>
            </a:extLst>
          </p:cNvPr>
          <p:cNvGrpSpPr/>
          <p:nvPr/>
        </p:nvGrpSpPr>
        <p:grpSpPr>
          <a:xfrm>
            <a:off x="8623300" y="1880639"/>
            <a:ext cx="3209441" cy="4146550"/>
            <a:chOff x="8623300" y="1678065"/>
            <a:chExt cx="3209441" cy="4146550"/>
          </a:xfrm>
        </p:grpSpPr>
        <p:cxnSp>
          <p:nvCxnSpPr>
            <p:cNvPr id="24" name="Straight Connector 23">
              <a:extLst>
                <a:ext uri="{FF2B5EF4-FFF2-40B4-BE49-F238E27FC236}">
                  <a16:creationId xmlns:a16="http://schemas.microsoft.com/office/drawing/2014/main" id="{9E84F457-FFFE-426D-B9F6-490EF6EC6C51}"/>
                </a:ext>
              </a:extLst>
            </p:cNvPr>
            <p:cNvCxnSpPr>
              <a:cxnSpLocks/>
            </p:cNvCxnSpPr>
            <p:nvPr/>
          </p:nvCxnSpPr>
          <p:spPr>
            <a:xfrm>
              <a:off x="8623300" y="5824615"/>
              <a:ext cx="3209441" cy="0"/>
            </a:xfrm>
            <a:prstGeom prst="line">
              <a:avLst/>
            </a:prstGeom>
            <a:ln w="9525">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DC4BB42-F882-4DBF-9241-FFBD233D0BEF}"/>
                </a:ext>
              </a:extLst>
            </p:cNvPr>
            <p:cNvCxnSpPr>
              <a:cxnSpLocks/>
            </p:cNvCxnSpPr>
            <p:nvPr/>
          </p:nvCxnSpPr>
          <p:spPr>
            <a:xfrm>
              <a:off x="11832741" y="1678065"/>
              <a:ext cx="0" cy="4133850"/>
            </a:xfrm>
            <a:prstGeom prst="line">
              <a:avLst/>
            </a:prstGeom>
            <a:ln w="9525">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718424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73193B58-6B68-4FB3-9D12-0C7A3E3C90B9}"/>
              </a:ext>
            </a:extLst>
          </p:cNvPr>
          <p:cNvSpPr>
            <a:spLocks noGrp="1"/>
          </p:cNvSpPr>
          <p:nvPr>
            <p:ph type="body" sz="quarter" idx="10"/>
          </p:nvPr>
        </p:nvSpPr>
        <p:spPr>
          <a:xfrm>
            <a:off x="588263" y="2859133"/>
            <a:ext cx="11018520" cy="430887"/>
          </a:xfrm>
        </p:spPr>
        <p:txBody>
          <a:bodyPr/>
          <a:lstStyle/>
          <a:p>
            <a:pPr algn="ctr"/>
            <a:r>
              <a:rPr lang="en-US"/>
              <a:t>[Telstra video] </a:t>
            </a:r>
          </a:p>
        </p:txBody>
      </p:sp>
    </p:spTree>
    <p:extLst>
      <p:ext uri="{BB962C8B-B14F-4D97-AF65-F5344CB8AC3E}">
        <p14:creationId xmlns:p14="http://schemas.microsoft.com/office/powerpoint/2010/main" val="32586558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next to a tree&#10;&#10;Description automatically generated">
            <a:extLst>
              <a:ext uri="{FF2B5EF4-FFF2-40B4-BE49-F238E27FC236}">
                <a16:creationId xmlns:a16="http://schemas.microsoft.com/office/drawing/2014/main" id="{24432B10-8F01-443F-95A0-F47067CD7A6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6" y="-1"/>
            <a:ext cx="12191999" cy="4068405"/>
          </a:xfrm>
          <a:prstGeom prst="rect">
            <a:avLst/>
          </a:prstGeom>
        </p:spPr>
      </p:pic>
      <p:sp>
        <p:nvSpPr>
          <p:cNvPr id="30" name="Rectangle 29">
            <a:extLst>
              <a:ext uri="{FF2B5EF4-FFF2-40B4-BE49-F238E27FC236}">
                <a16:creationId xmlns:a16="http://schemas.microsoft.com/office/drawing/2014/main" id="{A542FD40-C66E-4F48-AFC6-A870397DF7CC}"/>
              </a:ext>
            </a:extLst>
          </p:cNvPr>
          <p:cNvSpPr/>
          <p:nvPr/>
        </p:nvSpPr>
        <p:spPr bwMode="auto">
          <a:xfrm rot="10800000">
            <a:off x="-6" y="-2"/>
            <a:ext cx="12192006" cy="4068403"/>
          </a:xfrm>
          <a:prstGeom prst="rect">
            <a:avLst/>
          </a:prstGeom>
          <a:gradFill>
            <a:gsLst>
              <a:gs pos="6000">
                <a:srgbClr val="000000">
                  <a:alpha val="0"/>
                </a:srgbClr>
              </a:gs>
              <a:gs pos="78000">
                <a:srgbClr val="000000">
                  <a:alpha val="60000"/>
                </a:srgbClr>
              </a:gs>
            </a:gsLst>
            <a:lin ang="5400000" scaled="1"/>
          </a:gradFill>
          <a:ln>
            <a:no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304">
              <a:spcBef>
                <a:spcPct val="0"/>
              </a:spcBef>
            </a:pPr>
            <a:endParaRPr lang="en-US" sz="4896">
              <a:ln w="3175">
                <a:noFill/>
              </a:ln>
              <a:solidFill>
                <a:schemeClr val="bg1"/>
              </a:solidFill>
              <a:latin typeface="+mj-lt"/>
              <a:cs typeface="Segoe UI Semilight" panose="020B0402040204020203" pitchFamily="34" charset="0"/>
            </a:endParaRPr>
          </a:p>
        </p:txBody>
      </p:sp>
      <p:sp>
        <p:nvSpPr>
          <p:cNvPr id="29" name="Oval 28">
            <a:extLst>
              <a:ext uri="{FF2B5EF4-FFF2-40B4-BE49-F238E27FC236}">
                <a16:creationId xmlns:a16="http://schemas.microsoft.com/office/drawing/2014/main" id="{B0B44413-048C-493F-AFCF-8F291ADE049B}"/>
              </a:ext>
            </a:extLst>
          </p:cNvPr>
          <p:cNvSpPr/>
          <p:nvPr/>
        </p:nvSpPr>
        <p:spPr bwMode="auto">
          <a:xfrm>
            <a:off x="1657286" y="3441737"/>
            <a:ext cx="947022" cy="947022"/>
          </a:xfrm>
          <a:prstGeom prst="ellipse">
            <a:avLst/>
          </a:prstGeom>
          <a:solidFill>
            <a:schemeClr val="bg1"/>
          </a:solidFill>
          <a:ln>
            <a:noFill/>
            <a:headEnd type="none" w="med" len="med"/>
            <a:tailEnd type="none" w="med" len="med"/>
          </a:ln>
          <a:effectLst>
            <a:outerShdw blurRad="127000" dist="254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cs typeface="Segoe UI" pitchFamily="34" charset="0"/>
            </a:endParaRPr>
          </a:p>
        </p:txBody>
      </p:sp>
      <p:sp>
        <p:nvSpPr>
          <p:cNvPr id="31" name="Oval 30">
            <a:extLst>
              <a:ext uri="{FF2B5EF4-FFF2-40B4-BE49-F238E27FC236}">
                <a16:creationId xmlns:a16="http://schemas.microsoft.com/office/drawing/2014/main" id="{E795463F-1BCA-4B00-89AE-B8233071B727}"/>
              </a:ext>
            </a:extLst>
          </p:cNvPr>
          <p:cNvSpPr/>
          <p:nvPr/>
        </p:nvSpPr>
        <p:spPr bwMode="auto">
          <a:xfrm>
            <a:off x="5622490" y="3441737"/>
            <a:ext cx="947022" cy="947022"/>
          </a:xfrm>
          <a:prstGeom prst="ellipse">
            <a:avLst/>
          </a:prstGeom>
          <a:solidFill>
            <a:schemeClr val="bg1"/>
          </a:solidFill>
          <a:ln>
            <a:noFill/>
            <a:headEnd type="none" w="med" len="med"/>
            <a:tailEnd type="none" w="med" len="med"/>
          </a:ln>
          <a:effectLst>
            <a:outerShdw blurRad="127000" dist="254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cs typeface="Segoe UI" pitchFamily="34" charset="0"/>
            </a:endParaRPr>
          </a:p>
        </p:txBody>
      </p:sp>
      <p:sp>
        <p:nvSpPr>
          <p:cNvPr id="33" name="Oval 32">
            <a:extLst>
              <a:ext uri="{FF2B5EF4-FFF2-40B4-BE49-F238E27FC236}">
                <a16:creationId xmlns:a16="http://schemas.microsoft.com/office/drawing/2014/main" id="{D5CB7C00-327E-419F-B7AC-51FC2A7D985A}"/>
              </a:ext>
            </a:extLst>
          </p:cNvPr>
          <p:cNvSpPr/>
          <p:nvPr/>
        </p:nvSpPr>
        <p:spPr bwMode="auto">
          <a:xfrm>
            <a:off x="9587694" y="3441737"/>
            <a:ext cx="947022" cy="947022"/>
          </a:xfrm>
          <a:prstGeom prst="ellipse">
            <a:avLst/>
          </a:prstGeom>
          <a:solidFill>
            <a:schemeClr val="bg1"/>
          </a:solidFill>
          <a:ln>
            <a:noFill/>
            <a:headEnd type="none" w="med" len="med"/>
            <a:tailEnd type="none" w="med" len="med"/>
          </a:ln>
          <a:effectLst>
            <a:outerShdw blurRad="127000" dist="254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cs typeface="Segoe UI" pitchFamily="34" charset="0"/>
            </a:endParaRPr>
          </a:p>
        </p:txBody>
      </p:sp>
      <p:grpSp>
        <p:nvGrpSpPr>
          <p:cNvPr id="2" name="Group 1">
            <a:extLst>
              <a:ext uri="{FF2B5EF4-FFF2-40B4-BE49-F238E27FC236}">
                <a16:creationId xmlns:a16="http://schemas.microsoft.com/office/drawing/2014/main" id="{6CD6E9E8-A99E-41D0-B717-2C3FE1A976FE}"/>
              </a:ext>
            </a:extLst>
          </p:cNvPr>
          <p:cNvGrpSpPr/>
          <p:nvPr/>
        </p:nvGrpSpPr>
        <p:grpSpPr>
          <a:xfrm>
            <a:off x="335197" y="4453598"/>
            <a:ext cx="3591200" cy="352391"/>
            <a:chOff x="674294" y="4119308"/>
            <a:chExt cx="3200400" cy="352391"/>
          </a:xfrm>
        </p:grpSpPr>
        <p:sp>
          <p:nvSpPr>
            <p:cNvPr id="28" name="Content Placeholder 5">
              <a:extLst>
                <a:ext uri="{FF2B5EF4-FFF2-40B4-BE49-F238E27FC236}">
                  <a16:creationId xmlns:a16="http://schemas.microsoft.com/office/drawing/2014/main" id="{1DE3F587-C662-4B32-85D0-5D66537AB007}"/>
                </a:ext>
              </a:extLst>
            </p:cNvPr>
            <p:cNvSpPr txBox="1">
              <a:spLocks/>
            </p:cNvSpPr>
            <p:nvPr/>
          </p:nvSpPr>
          <p:spPr>
            <a:xfrm>
              <a:off x="674294" y="4119308"/>
              <a:ext cx="3200400" cy="341632"/>
            </a:xfrm>
            <a:prstGeom prst="rect">
              <a:avLst/>
            </a:prstGeom>
            <a:noFill/>
          </p:spPr>
          <p:txBody>
            <a:bodyPr vert="horz" wrap="square" lIns="91440" tIns="45720" rIns="91440" bIns="45720" rtlCol="0" anchor="ctr">
              <a:spAutoFit/>
            </a:bodyPr>
            <a:lstStyle>
              <a:lvl1pPr marL="336080" marR="0" indent="-336080" algn="l" defTabSz="914192" rtl="0" eaLnBrk="1" fontAlgn="auto" latinLnBrk="0" hangingPunct="1">
                <a:lnSpc>
                  <a:spcPct val="90000"/>
                </a:lnSpc>
                <a:spcBef>
                  <a:spcPct val="20000"/>
                </a:spcBef>
                <a:spcAft>
                  <a:spcPts val="0"/>
                </a:spcAft>
                <a:buClrTx/>
                <a:buSzPct val="90000"/>
                <a:buFont typeface="Arial" pitchFamily="34" charset="0"/>
                <a:buChar char="•"/>
                <a:tabLst/>
                <a:defRPr sz="3920" kern="1200" spc="0" baseline="0">
                  <a:gradFill>
                    <a:gsLst>
                      <a:gs pos="1250">
                        <a:schemeClr val="tx1"/>
                      </a:gs>
                      <a:gs pos="100000">
                        <a:schemeClr val="tx1"/>
                      </a:gs>
                    </a:gsLst>
                    <a:lin ang="5400000" scaled="0"/>
                  </a:gradFill>
                  <a:latin typeface="+mj-lt"/>
                  <a:ea typeface="+mn-ea"/>
                  <a:cs typeface="+mn-cs"/>
                </a:defRPr>
              </a:lvl1pPr>
              <a:lvl2pPr marL="572581" marR="0" indent="-236500" algn="l" defTabSz="914192"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187"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241"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294"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14192" rtl="0" eaLnBrk="1" fontAlgn="auto" latinLnBrk="0" hangingPunct="1">
                <a:spcBef>
                  <a:spcPts val="0"/>
                </a:spcBef>
                <a:spcAft>
                  <a:spcPts val="600"/>
                </a:spcAft>
                <a:buClrTx/>
                <a:buSzPct val="90000"/>
                <a:buFont typeface="Arial" pitchFamily="34" charset="0"/>
                <a:buNone/>
                <a:tabLst/>
                <a:defRPr/>
              </a:pPr>
              <a:r>
                <a:rPr kumimoji="0" lang="en-US" sz="1800" i="0" u="none" strike="noStrike" kern="1200" cap="none" spc="0" normalizeH="0" baseline="0" noProof="0">
                  <a:ln>
                    <a:noFill/>
                  </a:ln>
                  <a:solidFill>
                    <a:schemeClr val="accent1"/>
                  </a:solidFill>
                  <a:effectLst/>
                  <a:uLnTx/>
                  <a:uFillTx/>
                  <a:ea typeface="+mn-ea"/>
                  <a:cs typeface="+mn-cs"/>
                </a:rPr>
                <a:t>Ignite sessions</a:t>
              </a:r>
            </a:p>
          </p:txBody>
        </p:sp>
        <p:cxnSp>
          <p:nvCxnSpPr>
            <p:cNvPr id="39" name="Straight Connector 38">
              <a:extLst>
                <a:ext uri="{FF2B5EF4-FFF2-40B4-BE49-F238E27FC236}">
                  <a16:creationId xmlns:a16="http://schemas.microsoft.com/office/drawing/2014/main" id="{515CAA9C-70B1-4209-81E7-18A1A83C8A60}"/>
                </a:ext>
              </a:extLst>
            </p:cNvPr>
            <p:cNvCxnSpPr>
              <a:cxnSpLocks/>
            </p:cNvCxnSpPr>
            <p:nvPr/>
          </p:nvCxnSpPr>
          <p:spPr>
            <a:xfrm>
              <a:off x="674294" y="4471699"/>
              <a:ext cx="3200400" cy="0"/>
            </a:xfrm>
            <a:prstGeom prst="line">
              <a:avLst/>
            </a:prstGeom>
            <a:ln>
              <a:solidFill>
                <a:schemeClr val="accent6">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94FF8A34-FFE5-4CC9-912A-9D1EEEA0E86E}"/>
              </a:ext>
            </a:extLst>
          </p:cNvPr>
          <p:cNvSpPr txBox="1"/>
          <p:nvPr/>
        </p:nvSpPr>
        <p:spPr>
          <a:xfrm>
            <a:off x="4300401" y="4903470"/>
            <a:ext cx="3591200" cy="1547090"/>
          </a:xfrm>
          <a:prstGeom prst="rect">
            <a:avLst/>
          </a:prstGeom>
          <a:noFill/>
        </p:spPr>
        <p:txBody>
          <a:bodyPr wrap="square" lIns="0" tIns="0" rIns="0" bIns="0" rtlCol="0">
            <a:spAutoFit/>
          </a:bodyPr>
          <a:lstStyle/>
          <a:p>
            <a:pPr lvl="0" defTabSz="914400" fontAlgn="ctr">
              <a:spcAft>
                <a:spcPts val="1100"/>
              </a:spcAft>
              <a:defRPr/>
            </a:pPr>
            <a:r>
              <a:rPr lang="en-US" sz="1370" b="1">
                <a:solidFill>
                  <a:schemeClr val="tx1">
                    <a:lumMod val="90000"/>
                    <a:lumOff val="10000"/>
                  </a:schemeClr>
                </a:solidFill>
                <a:latin typeface="+mj-lt"/>
              </a:rPr>
              <a:t>Teams Tech Community  </a:t>
            </a:r>
            <a:r>
              <a:rPr lang="en-US" sz="1370">
                <a:solidFill>
                  <a:schemeClr val="accent1"/>
                </a:solidFill>
                <a:hlinkClick r:id="rId4">
                  <a:extLst>
                    <a:ext uri="{A12FA001-AC4F-418D-AE19-62706E023703}">
                      <ahyp:hlinkClr xmlns:ahyp="http://schemas.microsoft.com/office/drawing/2018/hyperlinkcolor" val="tx"/>
                    </a:ext>
                  </a:extLst>
                </a:hlinkClick>
              </a:rPr>
              <a:t>https://aka.ms/TeamsTC_blog</a:t>
            </a:r>
            <a:endParaRPr lang="en-US" sz="1370">
              <a:solidFill>
                <a:schemeClr val="accent1"/>
              </a:solidFill>
            </a:endParaRPr>
          </a:p>
          <a:p>
            <a:pPr lvl="0" defTabSz="914400" fontAlgn="ctr">
              <a:spcAft>
                <a:spcPts val="1100"/>
              </a:spcAft>
              <a:defRPr/>
            </a:pPr>
            <a:r>
              <a:rPr lang="en-US" sz="1370" b="1">
                <a:solidFill>
                  <a:schemeClr val="tx1">
                    <a:lumMod val="90000"/>
                    <a:lumOff val="10000"/>
                  </a:schemeClr>
                </a:solidFill>
                <a:latin typeface="+mj-lt"/>
              </a:rPr>
              <a:t>Customer stories </a:t>
            </a:r>
            <a:r>
              <a:rPr lang="en-US" sz="1370">
                <a:solidFill>
                  <a:schemeClr val="accent1"/>
                </a:solidFill>
                <a:hlinkClick r:id="rId5">
                  <a:extLst>
                    <a:ext uri="{A12FA001-AC4F-418D-AE19-62706E023703}">
                      <ahyp:hlinkClr xmlns:ahyp="http://schemas.microsoft.com/office/drawing/2018/hyperlinkcolor" val="tx"/>
                    </a:ext>
                  </a:extLst>
                </a:hlinkClick>
              </a:rPr>
              <a:t>https://aka.ms/TeamsCustomerStories</a:t>
            </a:r>
            <a:endParaRPr lang="en-US" sz="1370">
              <a:solidFill>
                <a:schemeClr val="accent1"/>
              </a:solidFill>
            </a:endParaRPr>
          </a:p>
          <a:p>
            <a:pPr defTabSz="914400" fontAlgn="ctr">
              <a:spcAft>
                <a:spcPts val="1100"/>
              </a:spcAft>
              <a:defRPr/>
            </a:pPr>
            <a:r>
              <a:rPr lang="en-US" sz="1370" b="1">
                <a:solidFill>
                  <a:schemeClr val="tx1">
                    <a:lumMod val="90000"/>
                    <a:lumOff val="10000"/>
                  </a:schemeClr>
                </a:solidFill>
                <a:latin typeface="+mj-lt"/>
              </a:rPr>
              <a:t>Teams + Power Apps whitepaper </a:t>
            </a:r>
            <a:r>
              <a:rPr lang="en-US" sz="1370">
                <a:solidFill>
                  <a:srgbClr val="4A52BB"/>
                </a:solidFill>
                <a:hlinkClick r:id="rId6"/>
              </a:rPr>
              <a:t>https://aka.ms/PowerAppsTeams_whitepaper</a:t>
            </a:r>
            <a:endParaRPr lang="en-US" sz="1370">
              <a:solidFill>
                <a:srgbClr val="4A52BB"/>
              </a:solidFill>
            </a:endParaRPr>
          </a:p>
        </p:txBody>
      </p:sp>
      <p:sp>
        <p:nvSpPr>
          <p:cNvPr id="26" name="Content Placeholder 5">
            <a:extLst>
              <a:ext uri="{FF2B5EF4-FFF2-40B4-BE49-F238E27FC236}">
                <a16:creationId xmlns:a16="http://schemas.microsoft.com/office/drawing/2014/main" id="{8F255D8E-3614-4170-B20E-B412EA1AFBE6}"/>
              </a:ext>
            </a:extLst>
          </p:cNvPr>
          <p:cNvSpPr txBox="1">
            <a:spLocks/>
          </p:cNvSpPr>
          <p:nvPr/>
        </p:nvSpPr>
        <p:spPr>
          <a:xfrm>
            <a:off x="4300401" y="4446080"/>
            <a:ext cx="3591200" cy="341632"/>
          </a:xfrm>
          <a:prstGeom prst="rect">
            <a:avLst/>
          </a:prstGeom>
          <a:noFill/>
        </p:spPr>
        <p:txBody>
          <a:bodyPr vert="horz" wrap="square" lIns="91440" tIns="45720" rIns="91440" bIns="45720" rtlCol="0" anchor="ctr">
            <a:spAutoFit/>
          </a:bodyPr>
          <a:lstStyle>
            <a:lvl1pPr marL="336080" marR="0" indent="-336080" algn="l" defTabSz="914192" rtl="0" eaLnBrk="1" fontAlgn="auto" latinLnBrk="0" hangingPunct="1">
              <a:lnSpc>
                <a:spcPct val="90000"/>
              </a:lnSpc>
              <a:spcBef>
                <a:spcPct val="20000"/>
              </a:spcBef>
              <a:spcAft>
                <a:spcPts val="0"/>
              </a:spcAft>
              <a:buClrTx/>
              <a:buSzPct val="90000"/>
              <a:buFont typeface="Arial" pitchFamily="34" charset="0"/>
              <a:buChar char="•"/>
              <a:tabLst/>
              <a:defRPr sz="3920" kern="1200" spc="0" baseline="0">
                <a:gradFill>
                  <a:gsLst>
                    <a:gs pos="1250">
                      <a:schemeClr val="tx1"/>
                    </a:gs>
                    <a:gs pos="100000">
                      <a:schemeClr val="tx1"/>
                    </a:gs>
                  </a:gsLst>
                  <a:lin ang="5400000" scaled="0"/>
                </a:gradFill>
                <a:latin typeface="+mj-lt"/>
                <a:ea typeface="+mn-ea"/>
                <a:cs typeface="+mn-cs"/>
              </a:defRPr>
            </a:lvl1pPr>
            <a:lvl2pPr marL="572581" marR="0" indent="-236500" algn="l" defTabSz="914192"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187"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241"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294"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lgn="ctr">
              <a:spcBef>
                <a:spcPts val="0"/>
              </a:spcBef>
              <a:spcAft>
                <a:spcPts val="600"/>
              </a:spcAft>
              <a:buNone/>
              <a:defRPr/>
            </a:pPr>
            <a:r>
              <a:rPr lang="en-US" sz="1800">
                <a:solidFill>
                  <a:schemeClr val="accent1"/>
                </a:solidFill>
              </a:rPr>
              <a:t>Product resources</a:t>
            </a:r>
          </a:p>
        </p:txBody>
      </p:sp>
      <p:cxnSp>
        <p:nvCxnSpPr>
          <p:cNvPr id="40" name="Straight Connector 39">
            <a:extLst>
              <a:ext uri="{FF2B5EF4-FFF2-40B4-BE49-F238E27FC236}">
                <a16:creationId xmlns:a16="http://schemas.microsoft.com/office/drawing/2014/main" id="{18FD908A-AC19-4D6F-A393-773F6D967F43}"/>
              </a:ext>
            </a:extLst>
          </p:cNvPr>
          <p:cNvCxnSpPr>
            <a:cxnSpLocks/>
          </p:cNvCxnSpPr>
          <p:nvPr/>
        </p:nvCxnSpPr>
        <p:spPr>
          <a:xfrm>
            <a:off x="4300401" y="4805989"/>
            <a:ext cx="3591200" cy="0"/>
          </a:xfrm>
          <a:prstGeom prst="line">
            <a:avLst/>
          </a:prstGeom>
          <a:ln>
            <a:solidFill>
              <a:schemeClr val="accent6">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50BA64B-F92F-42B1-AD2F-4F1E8424EBAA}"/>
              </a:ext>
            </a:extLst>
          </p:cNvPr>
          <p:cNvSpPr txBox="1"/>
          <p:nvPr/>
        </p:nvSpPr>
        <p:spPr>
          <a:xfrm>
            <a:off x="8265604" y="4903470"/>
            <a:ext cx="3591200" cy="1788182"/>
          </a:xfrm>
          <a:prstGeom prst="rect">
            <a:avLst/>
          </a:prstGeom>
          <a:noFill/>
        </p:spPr>
        <p:txBody>
          <a:bodyPr wrap="square" lIns="0" tIns="0" rIns="0" bIns="0" rtlCol="0">
            <a:spAutoFit/>
          </a:bodyPr>
          <a:lstStyle/>
          <a:p>
            <a:pPr algn="l"/>
            <a:r>
              <a:rPr lang="en-US" sz="1370" b="1" i="0">
                <a:effectLst/>
                <a:latin typeface="+mj-lt"/>
              </a:rPr>
              <a:t>Microsoft Teams for Firstline workers </a:t>
            </a:r>
            <a:r>
              <a:rPr lang="en-US" sz="1370" b="0" i="0">
                <a:effectLst/>
                <a:hlinkClick r:id="rId7"/>
              </a:rPr>
              <a:t>aka.ms/</a:t>
            </a:r>
            <a:r>
              <a:rPr lang="en-US" sz="1370" b="0" i="0" err="1">
                <a:effectLst/>
                <a:hlinkClick r:id="rId7"/>
              </a:rPr>
              <a:t>FirstlineTeams</a:t>
            </a:r>
            <a:r>
              <a:rPr lang="en-US" sz="1370" b="0" i="0">
                <a:effectLst/>
                <a:hlinkClick r:id="rId7"/>
              </a:rPr>
              <a:t>  </a:t>
            </a:r>
            <a:endParaRPr lang="en-US" sz="1370" b="0" i="0">
              <a:effectLst/>
            </a:endParaRPr>
          </a:p>
          <a:p>
            <a:pPr algn="l">
              <a:spcBef>
                <a:spcPts val="1150"/>
              </a:spcBef>
            </a:pPr>
            <a:r>
              <a:rPr lang="en-US" sz="1370" b="1">
                <a:latin typeface="+mj-lt"/>
              </a:rPr>
              <a:t>Power Platform    </a:t>
            </a:r>
            <a:br>
              <a:rPr lang="en-US" sz="1370" b="1">
                <a:solidFill>
                  <a:schemeClr val="tx1">
                    <a:lumMod val="90000"/>
                    <a:lumOff val="10000"/>
                  </a:schemeClr>
                </a:solidFill>
              </a:rPr>
            </a:br>
            <a:r>
              <a:rPr lang="en-US" sz="1370">
                <a:solidFill>
                  <a:schemeClr val="accent1"/>
                </a:solidFill>
                <a:ea typeface="+mn-lt"/>
                <a:cs typeface="+mn-lt"/>
                <a:hlinkClick r:id="rId8">
                  <a:extLst>
                    <a:ext uri="{A12FA001-AC4F-418D-AE19-62706E023703}">
                      <ahyp:hlinkClr xmlns:ahyp="http://schemas.microsoft.com/office/drawing/2018/hyperlinkcolor" val="tx"/>
                    </a:ext>
                  </a:extLst>
                </a:hlinkClick>
              </a:rPr>
              <a:t>https://aka.ms/PP_Learning</a:t>
            </a:r>
            <a:endParaRPr lang="en-US" sz="1370">
              <a:solidFill>
                <a:schemeClr val="accent1"/>
              </a:solidFill>
              <a:ea typeface="+mn-lt"/>
              <a:cs typeface="+mn-lt"/>
            </a:endParaRPr>
          </a:p>
          <a:p>
            <a:pPr algn="l">
              <a:spcBef>
                <a:spcPts val="1150"/>
              </a:spcBef>
            </a:pPr>
            <a:r>
              <a:rPr lang="en-US" sz="1370" b="1">
                <a:latin typeface="+mj-lt"/>
                <a:ea typeface="+mn-lt"/>
                <a:cs typeface="+mn-lt"/>
              </a:rPr>
              <a:t>App In a Day training content</a:t>
            </a:r>
            <a:br>
              <a:rPr lang="en-US" sz="1370" b="1">
                <a:ea typeface="+mn-lt"/>
                <a:cs typeface="+mn-lt"/>
              </a:rPr>
            </a:br>
            <a:r>
              <a:rPr lang="en-US" sz="1370">
                <a:ea typeface="+mn-lt"/>
                <a:cs typeface="+mn-lt"/>
                <a:hlinkClick r:id="rId9"/>
              </a:rPr>
              <a:t>https://aka.ms/appinaday</a:t>
            </a:r>
            <a:r>
              <a:rPr lang="en-US" sz="1370">
                <a:ea typeface="+mn-lt"/>
                <a:cs typeface="+mn-lt"/>
              </a:rPr>
              <a:t> </a:t>
            </a:r>
          </a:p>
          <a:p>
            <a:pPr defTabSz="914400" fontAlgn="ctr">
              <a:spcAft>
                <a:spcPts val="1100"/>
              </a:spcAft>
              <a:defRPr/>
            </a:pPr>
            <a:endParaRPr lang="en-US" sz="1400" b="1">
              <a:ea typeface="+mn-lt"/>
              <a:cs typeface="+mn-lt"/>
            </a:endParaRPr>
          </a:p>
        </p:txBody>
      </p:sp>
      <p:sp>
        <p:nvSpPr>
          <p:cNvPr id="32" name="Content Placeholder 5">
            <a:extLst>
              <a:ext uri="{FF2B5EF4-FFF2-40B4-BE49-F238E27FC236}">
                <a16:creationId xmlns:a16="http://schemas.microsoft.com/office/drawing/2014/main" id="{B67A3181-0FD1-4732-B852-8635980F3E0C}"/>
              </a:ext>
            </a:extLst>
          </p:cNvPr>
          <p:cNvSpPr txBox="1">
            <a:spLocks/>
          </p:cNvSpPr>
          <p:nvPr/>
        </p:nvSpPr>
        <p:spPr>
          <a:xfrm>
            <a:off x="8265605" y="4453598"/>
            <a:ext cx="3591200" cy="341632"/>
          </a:xfrm>
          <a:prstGeom prst="rect">
            <a:avLst/>
          </a:prstGeom>
          <a:noFill/>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192">
              <a:spcBef>
                <a:spcPts val="0"/>
              </a:spcBef>
              <a:spcAft>
                <a:spcPts val="600"/>
              </a:spcAft>
              <a:buSzPct val="90000"/>
              <a:buNone/>
              <a:defRPr/>
            </a:pPr>
            <a:r>
              <a:rPr lang="en-US" sz="1800">
                <a:solidFill>
                  <a:schemeClr val="accent1"/>
                </a:solidFill>
                <a:latin typeface="+mj-lt"/>
              </a:rPr>
              <a:t>Training resources</a:t>
            </a:r>
          </a:p>
        </p:txBody>
      </p:sp>
      <p:cxnSp>
        <p:nvCxnSpPr>
          <p:cNvPr id="41" name="Straight Connector 40">
            <a:extLst>
              <a:ext uri="{FF2B5EF4-FFF2-40B4-BE49-F238E27FC236}">
                <a16:creationId xmlns:a16="http://schemas.microsoft.com/office/drawing/2014/main" id="{DFEE8749-276B-423A-AC31-6193143B5B90}"/>
              </a:ext>
            </a:extLst>
          </p:cNvPr>
          <p:cNvCxnSpPr>
            <a:cxnSpLocks/>
          </p:cNvCxnSpPr>
          <p:nvPr/>
        </p:nvCxnSpPr>
        <p:spPr>
          <a:xfrm>
            <a:off x="8265605" y="4805989"/>
            <a:ext cx="3591200" cy="0"/>
          </a:xfrm>
          <a:prstGeom prst="line">
            <a:avLst/>
          </a:prstGeom>
          <a:ln>
            <a:solidFill>
              <a:schemeClr val="accent6">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D5478BC3-4D11-4959-94EB-10D82C5A9592}"/>
              </a:ext>
            </a:extLst>
          </p:cNvPr>
          <p:cNvSpPr txBox="1">
            <a:spLocks/>
          </p:cNvSpPr>
          <p:nvPr/>
        </p:nvSpPr>
        <p:spPr>
          <a:xfrm>
            <a:off x="232414" y="362404"/>
            <a:ext cx="11727172" cy="646331"/>
          </a:xfrm>
          <a:prstGeom prst="rect">
            <a:avLst/>
          </a:prstGeom>
        </p:spPr>
        <p:txBody>
          <a:bodyPr wrap="square" anchor="ctr">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a:solidFill>
                  <a:schemeClr val="bg1"/>
                </a:solidFill>
              </a:rPr>
              <a:t>Resources to help empower your </a:t>
            </a:r>
            <a:r>
              <a:rPr lang="en-US" err="1">
                <a:solidFill>
                  <a:schemeClr val="bg1"/>
                </a:solidFill>
              </a:rPr>
              <a:t>firstline</a:t>
            </a:r>
            <a:r>
              <a:rPr lang="en-US">
                <a:solidFill>
                  <a:schemeClr val="bg1"/>
                </a:solidFill>
              </a:rPr>
              <a:t> workers</a:t>
            </a:r>
          </a:p>
        </p:txBody>
      </p:sp>
      <p:sp>
        <p:nvSpPr>
          <p:cNvPr id="21" name="TextBox 20">
            <a:extLst>
              <a:ext uri="{FF2B5EF4-FFF2-40B4-BE49-F238E27FC236}">
                <a16:creationId xmlns:a16="http://schemas.microsoft.com/office/drawing/2014/main" id="{2E6143A0-8533-44BD-8A4C-80D16FF28141}"/>
              </a:ext>
            </a:extLst>
          </p:cNvPr>
          <p:cNvSpPr txBox="1"/>
          <p:nvPr/>
        </p:nvSpPr>
        <p:spPr>
          <a:xfrm>
            <a:off x="335196" y="4903470"/>
            <a:ext cx="3591200" cy="1898981"/>
          </a:xfrm>
          <a:prstGeom prst="rect">
            <a:avLst/>
          </a:prstGeom>
          <a:noFill/>
        </p:spPr>
        <p:txBody>
          <a:bodyPr wrap="square" lIns="0" tIns="0" rIns="0" bIns="0" rtlCol="0">
            <a:spAutoFit/>
          </a:bodyPr>
          <a:lstStyle/>
          <a:p>
            <a:pPr marL="114300" indent="-114300">
              <a:spcAft>
                <a:spcPts val="1100"/>
              </a:spcAft>
              <a:buFont typeface="Arial" panose="020B0604020202020204" pitchFamily="34" charset="0"/>
              <a:buChar char="•"/>
            </a:pPr>
            <a:r>
              <a:rPr lang="en-US" sz="1370" b="1">
                <a:gradFill>
                  <a:gsLst>
                    <a:gs pos="2917">
                      <a:schemeClr val="tx1"/>
                    </a:gs>
                    <a:gs pos="30000">
                      <a:schemeClr val="tx1"/>
                    </a:gs>
                  </a:gsLst>
                  <a:lin ang="5400000" scaled="0"/>
                </a:gradFill>
                <a:latin typeface="+mj-lt"/>
              </a:rPr>
              <a:t>Modernize business processes with the low-code Teams + Power Platform integration</a:t>
            </a:r>
          </a:p>
          <a:p>
            <a:pPr marL="114300" indent="-114300">
              <a:spcAft>
                <a:spcPts val="1100"/>
              </a:spcAft>
              <a:buFont typeface="Arial" panose="020B0604020202020204" pitchFamily="34" charset="0"/>
              <a:buChar char="•"/>
            </a:pPr>
            <a:r>
              <a:rPr lang="en-US" sz="1370" b="1">
                <a:gradFill>
                  <a:gsLst>
                    <a:gs pos="2917">
                      <a:schemeClr val="tx1"/>
                    </a:gs>
                    <a:gs pos="30000">
                      <a:schemeClr val="tx1"/>
                    </a:gs>
                  </a:gsLst>
                  <a:lin ang="5400000" scaled="0"/>
                </a:gradFill>
                <a:latin typeface="+mj-lt"/>
              </a:rPr>
              <a:t>Digitally Transform an Essential Part of your Organization, the Firstline Workforce ​</a:t>
            </a:r>
          </a:p>
          <a:p>
            <a:pPr marL="114300" indent="-114300">
              <a:spcAft>
                <a:spcPts val="1100"/>
              </a:spcAft>
              <a:buFont typeface="Arial" panose="020B0604020202020204" pitchFamily="34" charset="0"/>
              <a:buChar char="•"/>
            </a:pPr>
            <a:r>
              <a:rPr lang="en-US" sz="1370" b="1">
                <a:gradFill>
                  <a:gsLst>
                    <a:gs pos="2917">
                      <a:schemeClr val="tx1"/>
                    </a:gs>
                    <a:gs pos="30000">
                      <a:schemeClr val="tx1"/>
                    </a:gs>
                  </a:gsLst>
                  <a:lin ang="5400000" scaled="0"/>
                </a:gradFill>
                <a:latin typeface="+mj-lt"/>
              </a:rPr>
              <a:t>Enable Business Continuity for your Firstline Workforce with Microsoft Teams​</a:t>
            </a:r>
          </a:p>
          <a:p>
            <a:pPr>
              <a:spcAft>
                <a:spcPts val="1100"/>
              </a:spcAft>
            </a:pPr>
            <a:endParaRPr lang="en-US" sz="1370" i="1">
              <a:gradFill>
                <a:gsLst>
                  <a:gs pos="2917">
                    <a:schemeClr val="tx1"/>
                  </a:gs>
                  <a:gs pos="30000">
                    <a:schemeClr val="tx1"/>
                  </a:gs>
                </a:gsLst>
                <a:lin ang="5400000" scaled="0"/>
              </a:gradFill>
            </a:endParaRPr>
          </a:p>
        </p:txBody>
      </p:sp>
      <p:pic>
        <p:nvPicPr>
          <p:cNvPr id="6" name="Graphic 5" descr="Tools">
            <a:extLst>
              <a:ext uri="{FF2B5EF4-FFF2-40B4-BE49-F238E27FC236}">
                <a16:creationId xmlns:a16="http://schemas.microsoft.com/office/drawing/2014/main" id="{F761A3E0-C17A-4C54-8D1D-00B215C031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75961" y="3595208"/>
            <a:ext cx="640080" cy="640080"/>
          </a:xfrm>
          <a:prstGeom prst="rect">
            <a:avLst/>
          </a:prstGeom>
        </p:spPr>
      </p:pic>
      <p:pic>
        <p:nvPicPr>
          <p:cNvPr id="9" name="Graphic 8" descr="Presentation with checklist RTL">
            <a:extLst>
              <a:ext uri="{FF2B5EF4-FFF2-40B4-BE49-F238E27FC236}">
                <a16:creationId xmlns:a16="http://schemas.microsoft.com/office/drawing/2014/main" id="{7D9A4E4C-3B26-4C7F-A647-11DB71B246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41165" y="3595208"/>
            <a:ext cx="640080" cy="640080"/>
          </a:xfrm>
          <a:prstGeom prst="rect">
            <a:avLst/>
          </a:prstGeom>
        </p:spPr>
      </p:pic>
      <p:pic>
        <p:nvPicPr>
          <p:cNvPr id="11" name="Graphic 10" descr="Programmer">
            <a:extLst>
              <a:ext uri="{FF2B5EF4-FFF2-40B4-BE49-F238E27FC236}">
                <a16:creationId xmlns:a16="http://schemas.microsoft.com/office/drawing/2014/main" id="{B09389EB-1EB2-46CE-B406-2DDE983483A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10757" y="3595208"/>
            <a:ext cx="640080" cy="640080"/>
          </a:xfrm>
          <a:prstGeom prst="rect">
            <a:avLst/>
          </a:prstGeom>
        </p:spPr>
      </p:pic>
    </p:spTree>
    <p:extLst>
      <p:ext uri="{BB962C8B-B14F-4D97-AF65-F5344CB8AC3E}">
        <p14:creationId xmlns:p14="http://schemas.microsoft.com/office/powerpoint/2010/main" val="12685261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425780"/>
            <a:ext cx="9144000" cy="1107996"/>
          </a:xfrm>
        </p:spPr>
        <p:txBody>
          <a:bodyPr/>
          <a:lstStyle/>
          <a:p>
            <a:r>
              <a:rPr lang="en-US"/>
              <a:t>Simplify your Firstline work with low-code solutions in Teams</a:t>
            </a:r>
          </a:p>
        </p:txBody>
      </p:sp>
      <p:sp>
        <p:nvSpPr>
          <p:cNvPr id="5" name="Text Placeholder 4"/>
          <p:cNvSpPr>
            <a:spLocks noGrp="1"/>
          </p:cNvSpPr>
          <p:nvPr>
            <p:ph type="body" sz="quarter" idx="12"/>
          </p:nvPr>
        </p:nvSpPr>
        <p:spPr>
          <a:xfrm>
            <a:off x="584200" y="3962400"/>
            <a:ext cx="9144000" cy="338554"/>
          </a:xfrm>
        </p:spPr>
        <p:txBody>
          <a:bodyPr/>
          <a:lstStyle/>
          <a:p>
            <a:r>
              <a:rPr lang="en-US" dirty="0"/>
              <a:t>Daniel Hidalgo &amp; Addy Quirk</a:t>
            </a:r>
          </a:p>
        </p:txBody>
      </p:sp>
    </p:spTree>
    <p:extLst>
      <p:ext uri="{BB962C8B-B14F-4D97-AF65-F5344CB8AC3E}">
        <p14:creationId xmlns:p14="http://schemas.microsoft.com/office/powerpoint/2010/main" val="179507853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BF15BD-001C-49B3-9A01-B39DEDA47564}"/>
              </a:ext>
            </a:extLst>
          </p:cNvPr>
          <p:cNvSpPr>
            <a:spLocks noGrp="1"/>
          </p:cNvSpPr>
          <p:nvPr>
            <p:ph type="title"/>
          </p:nvPr>
        </p:nvSpPr>
        <p:spPr>
          <a:xfrm>
            <a:off x="585216" y="2309812"/>
            <a:ext cx="3182027" cy="553998"/>
          </a:xfrm>
        </p:spPr>
        <p:txBody>
          <a:bodyPr/>
          <a:lstStyle/>
          <a:p>
            <a:r>
              <a:rPr lang="en-US"/>
              <a:t>Agenda</a:t>
            </a:r>
          </a:p>
        </p:txBody>
      </p:sp>
      <p:sp>
        <p:nvSpPr>
          <p:cNvPr id="7" name="Text Placeholder 6">
            <a:extLst>
              <a:ext uri="{FF2B5EF4-FFF2-40B4-BE49-F238E27FC236}">
                <a16:creationId xmlns:a16="http://schemas.microsoft.com/office/drawing/2014/main" id="{61F6BD0B-C4D8-42DE-A3A7-50D8219CE639}"/>
              </a:ext>
            </a:extLst>
          </p:cNvPr>
          <p:cNvSpPr>
            <a:spLocks noGrp="1"/>
          </p:cNvSpPr>
          <p:nvPr>
            <p:ph type="body" sz="quarter" idx="11"/>
          </p:nvPr>
        </p:nvSpPr>
        <p:spPr>
          <a:xfrm>
            <a:off x="4354523" y="2309812"/>
            <a:ext cx="7254865" cy="2531975"/>
          </a:xfrm>
        </p:spPr>
        <p:txBody>
          <a:bodyPr/>
          <a:lstStyle/>
          <a:p>
            <a:pPr marL="514350" indent="-514350">
              <a:buFont typeface="+mj-lt"/>
              <a:buAutoNum type="arabicPeriod"/>
            </a:pPr>
            <a:r>
              <a:rPr lang="en-US"/>
              <a:t>Challenges serving your Firstline workers</a:t>
            </a:r>
          </a:p>
          <a:p>
            <a:pPr marL="514350" indent="-514350">
              <a:buFont typeface="+mj-lt"/>
              <a:buAutoNum type="arabicPeriod"/>
            </a:pPr>
            <a:r>
              <a:rPr lang="en-US"/>
              <a:t>Teams + Power Platform solutions for the Firstline</a:t>
            </a:r>
          </a:p>
          <a:p>
            <a:pPr marL="514350" indent="-514350">
              <a:buFont typeface="+mj-lt"/>
              <a:buAutoNum type="arabicPeriod"/>
            </a:pPr>
            <a:r>
              <a:rPr lang="en-US"/>
              <a:t>Customers putting digital tools to work for Firstline workers</a:t>
            </a:r>
          </a:p>
        </p:txBody>
      </p:sp>
    </p:spTree>
    <p:extLst>
      <p:ext uri="{BB962C8B-B14F-4D97-AF65-F5344CB8AC3E}">
        <p14:creationId xmlns:p14="http://schemas.microsoft.com/office/powerpoint/2010/main" val="417856549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ECC3-86B5-454F-9BD7-CCEC6A625DB5}"/>
              </a:ext>
            </a:extLst>
          </p:cNvPr>
          <p:cNvSpPr>
            <a:spLocks noGrp="1"/>
          </p:cNvSpPr>
          <p:nvPr>
            <p:ph type="title"/>
          </p:nvPr>
        </p:nvSpPr>
        <p:spPr>
          <a:xfrm>
            <a:off x="588263" y="497541"/>
            <a:ext cx="11018520" cy="1107996"/>
          </a:xfrm>
        </p:spPr>
        <p:txBody>
          <a:bodyPr/>
          <a:lstStyle/>
          <a:p>
            <a:r>
              <a:rPr lang="en-US" sz="3600">
                <a:cs typeface="Segoe UI"/>
              </a:rPr>
              <a:t>Firstline workers are essential</a:t>
            </a:r>
            <a:br>
              <a:rPr lang="en-US" sz="3600">
                <a:cs typeface="Segoe UI"/>
              </a:rPr>
            </a:br>
            <a:endParaRPr lang="en-US" sz="3600">
              <a:cs typeface="Segoe UI"/>
            </a:endParaRPr>
          </a:p>
        </p:txBody>
      </p:sp>
      <p:grpSp>
        <p:nvGrpSpPr>
          <p:cNvPr id="8" name="Group 7">
            <a:extLst>
              <a:ext uri="{FF2B5EF4-FFF2-40B4-BE49-F238E27FC236}">
                <a16:creationId xmlns:a16="http://schemas.microsoft.com/office/drawing/2014/main" id="{B72FEFD6-54DB-4D90-80E0-811941B14AB1}"/>
              </a:ext>
            </a:extLst>
          </p:cNvPr>
          <p:cNvGrpSpPr/>
          <p:nvPr/>
        </p:nvGrpSpPr>
        <p:grpSpPr>
          <a:xfrm>
            <a:off x="4308868" y="1921398"/>
            <a:ext cx="3571155" cy="3980552"/>
            <a:chOff x="4308868" y="1921398"/>
            <a:chExt cx="3571155" cy="3980552"/>
          </a:xfrm>
        </p:grpSpPr>
        <p:pic>
          <p:nvPicPr>
            <p:cNvPr id="57" name="Picture 56" descr="A picture containing indoor, building, man, cabinet&#10;&#10;Description automatically generated">
              <a:extLst>
                <a:ext uri="{FF2B5EF4-FFF2-40B4-BE49-F238E27FC236}">
                  <a16:creationId xmlns:a16="http://schemas.microsoft.com/office/drawing/2014/main" id="{2D9E0563-B2B2-44F3-BF78-0C2465666D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308868" y="1921398"/>
              <a:ext cx="3571154" cy="2825965"/>
            </a:xfrm>
            <a:prstGeom prst="rect">
              <a:avLst/>
            </a:prstGeom>
            <a:noFill/>
            <a:effectLst/>
          </p:spPr>
        </p:pic>
        <p:sp>
          <p:nvSpPr>
            <p:cNvPr id="51" name="Rectangle 50">
              <a:extLst>
                <a:ext uri="{FF2B5EF4-FFF2-40B4-BE49-F238E27FC236}">
                  <a16:creationId xmlns:a16="http://schemas.microsoft.com/office/drawing/2014/main" id="{FE6E94EB-03B4-4C99-8248-E6CCACF30AEC}"/>
                </a:ext>
              </a:extLst>
            </p:cNvPr>
            <p:cNvSpPr/>
            <p:nvPr/>
          </p:nvSpPr>
          <p:spPr bwMode="auto">
            <a:xfrm>
              <a:off x="4308870" y="4747363"/>
              <a:ext cx="3571153" cy="11545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solidFill>
                  <a:schemeClr val="accent1"/>
                </a:solidFill>
                <a:latin typeface="Segoe UI"/>
                <a:ea typeface="Segoe UI" pitchFamily="34" charset="0"/>
                <a:cs typeface="Segoe UI" pitchFamily="34" charset="0"/>
              </a:endParaRPr>
            </a:p>
          </p:txBody>
        </p:sp>
        <p:sp>
          <p:nvSpPr>
            <p:cNvPr id="49" name="Rectangle 48">
              <a:extLst>
                <a:ext uri="{FF2B5EF4-FFF2-40B4-BE49-F238E27FC236}">
                  <a16:creationId xmlns:a16="http://schemas.microsoft.com/office/drawing/2014/main" id="{0FF797C5-D0C0-4D11-AA02-206DBA2D3A6B}"/>
                </a:ext>
              </a:extLst>
            </p:cNvPr>
            <p:cNvSpPr/>
            <p:nvPr/>
          </p:nvSpPr>
          <p:spPr>
            <a:xfrm>
              <a:off x="4546139" y="5169655"/>
              <a:ext cx="2470364" cy="543226"/>
            </a:xfrm>
            <a:prstGeom prst="rect">
              <a:avLst/>
            </a:prstGeom>
          </p:spPr>
          <p:txBody>
            <a:bodyPr wrap="square" lIns="0" tIns="0" rIns="0" bIns="0" anchor="b">
              <a:spAutoFit/>
            </a:bodyPr>
            <a:lstStyle/>
            <a:p>
              <a:pPr defTabSz="914367"/>
              <a:r>
                <a:rPr lang="en-US">
                  <a:solidFill>
                    <a:srgbClr val="FFFFFF"/>
                  </a:solidFill>
                  <a:latin typeface="Segoe UI Semibold"/>
                </a:rPr>
                <a:t>First in line of production</a:t>
              </a:r>
            </a:p>
          </p:txBody>
        </p:sp>
        <p:sp>
          <p:nvSpPr>
            <p:cNvPr id="5" name="Processing_E9F5" title="Icon of two interlocked gears">
              <a:extLst>
                <a:ext uri="{FF2B5EF4-FFF2-40B4-BE49-F238E27FC236}">
                  <a16:creationId xmlns:a16="http://schemas.microsoft.com/office/drawing/2014/main" id="{EBB42229-82C1-4D6D-AB13-D89EFB7354DB}"/>
                </a:ext>
              </a:extLst>
            </p:cNvPr>
            <p:cNvSpPr>
              <a:spLocks noChangeAspect="1" noEditPoints="1"/>
            </p:cNvSpPr>
            <p:nvPr/>
          </p:nvSpPr>
          <p:spPr bwMode="auto">
            <a:xfrm>
              <a:off x="7257885" y="5347121"/>
              <a:ext cx="419962" cy="365760"/>
            </a:xfrm>
            <a:custGeom>
              <a:avLst/>
              <a:gdLst>
                <a:gd name="T0" fmla="*/ 924 w 3867"/>
                <a:gd name="T1" fmla="*/ 299 h 3367"/>
                <a:gd name="T2" fmla="*/ 1549 w 3867"/>
                <a:gd name="T3" fmla="*/ 924 h 3367"/>
                <a:gd name="T4" fmla="*/ 924 w 3867"/>
                <a:gd name="T5" fmla="*/ 1549 h 3367"/>
                <a:gd name="T6" fmla="*/ 299 w 3867"/>
                <a:gd name="T7" fmla="*/ 924 h 3367"/>
                <a:gd name="T8" fmla="*/ 924 w 3867"/>
                <a:gd name="T9" fmla="*/ 299 h 3367"/>
                <a:gd name="T10" fmla="*/ 1163 w 3867"/>
                <a:gd name="T11" fmla="*/ 347 h 3367"/>
                <a:gd name="T12" fmla="*/ 1307 w 3867"/>
                <a:gd name="T13" fmla="*/ 0 h 3367"/>
                <a:gd name="T14" fmla="*/ 1501 w 3867"/>
                <a:gd name="T15" fmla="*/ 685 h 3367"/>
                <a:gd name="T16" fmla="*/ 1848 w 3867"/>
                <a:gd name="T17" fmla="*/ 541 h 3367"/>
                <a:gd name="T18" fmla="*/ 1501 w 3867"/>
                <a:gd name="T19" fmla="*/ 1163 h 3367"/>
                <a:gd name="T20" fmla="*/ 1848 w 3867"/>
                <a:gd name="T21" fmla="*/ 1307 h 3367"/>
                <a:gd name="T22" fmla="*/ 1163 w 3867"/>
                <a:gd name="T23" fmla="*/ 1501 h 3367"/>
                <a:gd name="T24" fmla="*/ 1307 w 3867"/>
                <a:gd name="T25" fmla="*/ 1848 h 3367"/>
                <a:gd name="T26" fmla="*/ 685 w 3867"/>
                <a:gd name="T27" fmla="*/ 1501 h 3367"/>
                <a:gd name="T28" fmla="*/ 541 w 3867"/>
                <a:gd name="T29" fmla="*/ 1848 h 3367"/>
                <a:gd name="T30" fmla="*/ 347 w 3867"/>
                <a:gd name="T31" fmla="*/ 1163 h 3367"/>
                <a:gd name="T32" fmla="*/ 0 w 3867"/>
                <a:gd name="T33" fmla="*/ 1307 h 3367"/>
                <a:gd name="T34" fmla="*/ 0 w 3867"/>
                <a:gd name="T35" fmla="*/ 541 h 3367"/>
                <a:gd name="T36" fmla="*/ 347 w 3867"/>
                <a:gd name="T37" fmla="*/ 685 h 3367"/>
                <a:gd name="T38" fmla="*/ 685 w 3867"/>
                <a:gd name="T39" fmla="*/ 347 h 3367"/>
                <a:gd name="T40" fmla="*/ 541 w 3867"/>
                <a:gd name="T41" fmla="*/ 0 h 3367"/>
                <a:gd name="T42" fmla="*/ 2049 w 3867"/>
                <a:gd name="T43" fmla="*/ 2299 h 3367"/>
                <a:gd name="T44" fmla="*/ 2799 w 3867"/>
                <a:gd name="T45" fmla="*/ 3049 h 3367"/>
                <a:gd name="T46" fmla="*/ 3549 w 3867"/>
                <a:gd name="T47" fmla="*/ 2299 h 3367"/>
                <a:gd name="T48" fmla="*/ 2799 w 3867"/>
                <a:gd name="T49" fmla="*/ 1549 h 3367"/>
                <a:gd name="T50" fmla="*/ 2049 w 3867"/>
                <a:gd name="T51" fmla="*/ 2299 h 3367"/>
                <a:gd name="T52" fmla="*/ 2357 w 3867"/>
                <a:gd name="T53" fmla="*/ 1231 h 3367"/>
                <a:gd name="T54" fmla="*/ 2512 w 3867"/>
                <a:gd name="T55" fmla="*/ 1606 h 3367"/>
                <a:gd name="T56" fmla="*/ 2106 w 3867"/>
                <a:gd name="T57" fmla="*/ 2012 h 3367"/>
                <a:gd name="T58" fmla="*/ 1731 w 3867"/>
                <a:gd name="T59" fmla="*/ 1856 h 3367"/>
                <a:gd name="T60" fmla="*/ 2106 w 3867"/>
                <a:gd name="T61" fmla="*/ 2586 h 3367"/>
                <a:gd name="T62" fmla="*/ 1731 w 3867"/>
                <a:gd name="T63" fmla="*/ 2741 h 3367"/>
                <a:gd name="T64" fmla="*/ 2512 w 3867"/>
                <a:gd name="T65" fmla="*/ 2992 h 3367"/>
                <a:gd name="T66" fmla="*/ 2357 w 3867"/>
                <a:gd name="T67" fmla="*/ 3367 h 3367"/>
                <a:gd name="T68" fmla="*/ 3086 w 3867"/>
                <a:gd name="T69" fmla="*/ 2992 h 3367"/>
                <a:gd name="T70" fmla="*/ 3241 w 3867"/>
                <a:gd name="T71" fmla="*/ 3367 h 3367"/>
                <a:gd name="T72" fmla="*/ 3492 w 3867"/>
                <a:gd name="T73" fmla="*/ 2586 h 3367"/>
                <a:gd name="T74" fmla="*/ 3867 w 3867"/>
                <a:gd name="T75" fmla="*/ 2741 h 3367"/>
                <a:gd name="T76" fmla="*/ 3492 w 3867"/>
                <a:gd name="T77" fmla="*/ 2012 h 3367"/>
                <a:gd name="T78" fmla="*/ 3867 w 3867"/>
                <a:gd name="T79" fmla="*/ 1856 h 3367"/>
                <a:gd name="T80" fmla="*/ 3086 w 3867"/>
                <a:gd name="T81" fmla="*/ 1606 h 3367"/>
                <a:gd name="T82" fmla="*/ 3241 w 3867"/>
                <a:gd name="T83" fmla="*/ 1231 h 3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7" h="3367">
                  <a:moveTo>
                    <a:pt x="924" y="299"/>
                  </a:moveTo>
                  <a:cubicBezTo>
                    <a:pt x="1269" y="299"/>
                    <a:pt x="1549" y="579"/>
                    <a:pt x="1549" y="924"/>
                  </a:cubicBezTo>
                  <a:cubicBezTo>
                    <a:pt x="1549" y="1269"/>
                    <a:pt x="1269" y="1549"/>
                    <a:pt x="924" y="1549"/>
                  </a:cubicBezTo>
                  <a:cubicBezTo>
                    <a:pt x="579" y="1549"/>
                    <a:pt x="299" y="1269"/>
                    <a:pt x="299" y="924"/>
                  </a:cubicBezTo>
                  <a:cubicBezTo>
                    <a:pt x="299" y="579"/>
                    <a:pt x="579" y="299"/>
                    <a:pt x="924" y="299"/>
                  </a:cubicBezTo>
                  <a:close/>
                  <a:moveTo>
                    <a:pt x="1163" y="347"/>
                  </a:moveTo>
                  <a:cubicBezTo>
                    <a:pt x="1307" y="0"/>
                    <a:pt x="1307" y="0"/>
                    <a:pt x="1307" y="0"/>
                  </a:cubicBezTo>
                  <a:moveTo>
                    <a:pt x="1501" y="685"/>
                  </a:moveTo>
                  <a:cubicBezTo>
                    <a:pt x="1848" y="541"/>
                    <a:pt x="1848" y="541"/>
                    <a:pt x="1848" y="541"/>
                  </a:cubicBezTo>
                  <a:moveTo>
                    <a:pt x="1501" y="1163"/>
                  </a:moveTo>
                  <a:cubicBezTo>
                    <a:pt x="1848" y="1307"/>
                    <a:pt x="1848" y="1307"/>
                    <a:pt x="1848" y="1307"/>
                  </a:cubicBezTo>
                  <a:moveTo>
                    <a:pt x="1163" y="1501"/>
                  </a:moveTo>
                  <a:cubicBezTo>
                    <a:pt x="1307" y="1848"/>
                    <a:pt x="1307" y="1848"/>
                    <a:pt x="1307" y="1848"/>
                  </a:cubicBezTo>
                  <a:moveTo>
                    <a:pt x="685" y="1501"/>
                  </a:moveTo>
                  <a:cubicBezTo>
                    <a:pt x="541" y="1848"/>
                    <a:pt x="541" y="1848"/>
                    <a:pt x="541" y="1848"/>
                  </a:cubicBezTo>
                  <a:moveTo>
                    <a:pt x="347" y="1163"/>
                  </a:moveTo>
                  <a:cubicBezTo>
                    <a:pt x="0" y="1307"/>
                    <a:pt x="0" y="1307"/>
                    <a:pt x="0" y="1307"/>
                  </a:cubicBezTo>
                  <a:moveTo>
                    <a:pt x="0" y="541"/>
                  </a:moveTo>
                  <a:cubicBezTo>
                    <a:pt x="347" y="685"/>
                    <a:pt x="347" y="685"/>
                    <a:pt x="347" y="685"/>
                  </a:cubicBezTo>
                  <a:moveTo>
                    <a:pt x="685" y="347"/>
                  </a:moveTo>
                  <a:cubicBezTo>
                    <a:pt x="541" y="0"/>
                    <a:pt x="541" y="0"/>
                    <a:pt x="541" y="0"/>
                  </a:cubicBezTo>
                  <a:moveTo>
                    <a:pt x="2049" y="2299"/>
                  </a:moveTo>
                  <a:cubicBezTo>
                    <a:pt x="2049" y="2713"/>
                    <a:pt x="2385" y="3049"/>
                    <a:pt x="2799" y="3049"/>
                  </a:cubicBezTo>
                  <a:cubicBezTo>
                    <a:pt x="3213" y="3049"/>
                    <a:pt x="3549" y="2713"/>
                    <a:pt x="3549" y="2299"/>
                  </a:cubicBezTo>
                  <a:cubicBezTo>
                    <a:pt x="3549" y="1885"/>
                    <a:pt x="3213" y="1549"/>
                    <a:pt x="2799" y="1549"/>
                  </a:cubicBezTo>
                  <a:cubicBezTo>
                    <a:pt x="2385" y="1549"/>
                    <a:pt x="2049" y="1885"/>
                    <a:pt x="2049" y="2299"/>
                  </a:cubicBezTo>
                  <a:close/>
                  <a:moveTo>
                    <a:pt x="2357" y="1231"/>
                  </a:moveTo>
                  <a:cubicBezTo>
                    <a:pt x="2512" y="1606"/>
                    <a:pt x="2512" y="1606"/>
                    <a:pt x="2512" y="1606"/>
                  </a:cubicBezTo>
                  <a:moveTo>
                    <a:pt x="2106" y="2012"/>
                  </a:moveTo>
                  <a:cubicBezTo>
                    <a:pt x="1731" y="1856"/>
                    <a:pt x="1731" y="1856"/>
                    <a:pt x="1731" y="1856"/>
                  </a:cubicBezTo>
                  <a:moveTo>
                    <a:pt x="2106" y="2586"/>
                  </a:moveTo>
                  <a:cubicBezTo>
                    <a:pt x="1731" y="2741"/>
                    <a:pt x="1731" y="2741"/>
                    <a:pt x="1731" y="2741"/>
                  </a:cubicBezTo>
                  <a:moveTo>
                    <a:pt x="2512" y="2992"/>
                  </a:moveTo>
                  <a:cubicBezTo>
                    <a:pt x="2357" y="3367"/>
                    <a:pt x="2357" y="3367"/>
                    <a:pt x="2357" y="3367"/>
                  </a:cubicBezTo>
                  <a:moveTo>
                    <a:pt x="3086" y="2992"/>
                  </a:moveTo>
                  <a:cubicBezTo>
                    <a:pt x="3241" y="3367"/>
                    <a:pt x="3241" y="3367"/>
                    <a:pt x="3241" y="3367"/>
                  </a:cubicBezTo>
                  <a:moveTo>
                    <a:pt x="3492" y="2586"/>
                  </a:moveTo>
                  <a:cubicBezTo>
                    <a:pt x="3867" y="2741"/>
                    <a:pt x="3867" y="2741"/>
                    <a:pt x="3867" y="2741"/>
                  </a:cubicBezTo>
                  <a:moveTo>
                    <a:pt x="3492" y="2012"/>
                  </a:moveTo>
                  <a:cubicBezTo>
                    <a:pt x="3867" y="1856"/>
                    <a:pt x="3867" y="1856"/>
                    <a:pt x="3867" y="1856"/>
                  </a:cubicBezTo>
                  <a:moveTo>
                    <a:pt x="3086" y="1606"/>
                  </a:moveTo>
                  <a:cubicBezTo>
                    <a:pt x="3241" y="1231"/>
                    <a:pt x="3241" y="1231"/>
                    <a:pt x="3241" y="1231"/>
                  </a:cubicBezTo>
                </a:path>
              </a:pathLst>
            </a:custGeom>
            <a:noFill/>
            <a:ln w="15875" cap="flat">
              <a:solidFill>
                <a:schemeClr val="bg1">
                  <a:lumMod val="9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a:extLst>
              <a:ext uri="{FF2B5EF4-FFF2-40B4-BE49-F238E27FC236}">
                <a16:creationId xmlns:a16="http://schemas.microsoft.com/office/drawing/2014/main" id="{6AD4E555-F715-4E5F-9EEA-0C4615A49127}"/>
              </a:ext>
            </a:extLst>
          </p:cNvPr>
          <p:cNvGrpSpPr/>
          <p:nvPr/>
        </p:nvGrpSpPr>
        <p:grpSpPr>
          <a:xfrm>
            <a:off x="8029470" y="1927792"/>
            <a:ext cx="3576554" cy="3974158"/>
            <a:chOff x="8029470" y="1927792"/>
            <a:chExt cx="3576554" cy="3974158"/>
          </a:xfrm>
        </p:grpSpPr>
        <p:pic>
          <p:nvPicPr>
            <p:cNvPr id="10" name="Picture 9">
              <a:extLst>
                <a:ext uri="{FF2B5EF4-FFF2-40B4-BE49-F238E27FC236}">
                  <a16:creationId xmlns:a16="http://schemas.microsoft.com/office/drawing/2014/main" id="{F7B5E4E5-3049-46A5-84E8-CCD5933048B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29471" y="1927792"/>
              <a:ext cx="3576552" cy="2819572"/>
            </a:xfrm>
            <a:prstGeom prst="rect">
              <a:avLst/>
            </a:prstGeom>
            <a:effectLst/>
          </p:spPr>
        </p:pic>
        <p:sp>
          <p:nvSpPr>
            <p:cNvPr id="52" name="Rectangle 51">
              <a:extLst>
                <a:ext uri="{FF2B5EF4-FFF2-40B4-BE49-F238E27FC236}">
                  <a16:creationId xmlns:a16="http://schemas.microsoft.com/office/drawing/2014/main" id="{6822CBF2-AD2F-4758-B9AC-D44C12DEC3AB}"/>
                </a:ext>
              </a:extLst>
            </p:cNvPr>
            <p:cNvSpPr/>
            <p:nvPr/>
          </p:nvSpPr>
          <p:spPr bwMode="auto">
            <a:xfrm>
              <a:off x="8029470" y="4747363"/>
              <a:ext cx="3576554" cy="11545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solidFill>
                  <a:schemeClr val="accent1"/>
                </a:solidFill>
                <a:latin typeface="Segoe UI"/>
                <a:ea typeface="Segoe UI" pitchFamily="34" charset="0"/>
                <a:cs typeface="Segoe UI" pitchFamily="34" charset="0"/>
              </a:endParaRPr>
            </a:p>
          </p:txBody>
        </p:sp>
        <p:sp>
          <p:nvSpPr>
            <p:cNvPr id="41" name="Rectangle 40">
              <a:extLst>
                <a:ext uri="{FF2B5EF4-FFF2-40B4-BE49-F238E27FC236}">
                  <a16:creationId xmlns:a16="http://schemas.microsoft.com/office/drawing/2014/main" id="{B9609E8E-3816-45D3-AD5A-E4745AF40073}"/>
                </a:ext>
              </a:extLst>
            </p:cNvPr>
            <p:cNvSpPr/>
            <p:nvPr/>
          </p:nvSpPr>
          <p:spPr>
            <a:xfrm>
              <a:off x="8272140" y="5169655"/>
              <a:ext cx="2206017" cy="543226"/>
            </a:xfrm>
            <a:prstGeom prst="rect">
              <a:avLst/>
            </a:prstGeom>
          </p:spPr>
          <p:txBody>
            <a:bodyPr wrap="square" lIns="0" tIns="0" rIns="0" bIns="0" anchor="b">
              <a:spAutoFit/>
            </a:bodyPr>
            <a:lstStyle/>
            <a:p>
              <a:pPr defTabSz="914367"/>
              <a:r>
                <a:rPr lang="en-US" b="1">
                  <a:solidFill>
                    <a:srgbClr val="FFFFFF"/>
                  </a:solidFill>
                  <a:latin typeface="Segoe UI Semibold"/>
                </a:rPr>
                <a:t>First</a:t>
              </a:r>
              <a:r>
                <a:rPr lang="en-US">
                  <a:solidFill>
                    <a:srgbClr val="FFFFFF"/>
                  </a:solidFill>
                  <a:latin typeface="Segoe UI Semibold"/>
                </a:rPr>
                <a:t> to represent your brand</a:t>
              </a:r>
            </a:p>
          </p:txBody>
        </p:sp>
        <p:sp>
          <p:nvSpPr>
            <p:cNvPr id="6" name="check 3" title="Icon of a checkmark with a circle around it">
              <a:extLst>
                <a:ext uri="{FF2B5EF4-FFF2-40B4-BE49-F238E27FC236}">
                  <a16:creationId xmlns:a16="http://schemas.microsoft.com/office/drawing/2014/main" id="{519B8679-DF78-4BD6-91F6-A1B7183A4939}"/>
                </a:ext>
              </a:extLst>
            </p:cNvPr>
            <p:cNvSpPr>
              <a:spLocks noChangeAspect="1" noEditPoints="1"/>
            </p:cNvSpPr>
            <p:nvPr/>
          </p:nvSpPr>
          <p:spPr bwMode="auto">
            <a:xfrm>
              <a:off x="11054184" y="5324656"/>
              <a:ext cx="367893" cy="365760"/>
            </a:xfrm>
            <a:custGeom>
              <a:avLst/>
              <a:gdLst>
                <a:gd name="T0" fmla="*/ 250 w 250"/>
                <a:gd name="T1" fmla="*/ 125 h 250"/>
                <a:gd name="T2" fmla="*/ 125 w 250"/>
                <a:gd name="T3" fmla="*/ 250 h 250"/>
                <a:gd name="T4" fmla="*/ 0 w 250"/>
                <a:gd name="T5" fmla="*/ 125 h 250"/>
                <a:gd name="T6" fmla="*/ 125 w 250"/>
                <a:gd name="T7" fmla="*/ 0 h 250"/>
                <a:gd name="T8" fmla="*/ 250 w 250"/>
                <a:gd name="T9" fmla="*/ 125 h 250"/>
                <a:gd name="T10" fmla="*/ 60 w 250"/>
                <a:gd name="T11" fmla="*/ 125 h 250"/>
                <a:gd name="T12" fmla="*/ 100 w 250"/>
                <a:gd name="T13" fmla="*/ 165 h 250"/>
                <a:gd name="T14" fmla="*/ 190 w 250"/>
                <a:gd name="T15" fmla="*/ 74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50">
                  <a:moveTo>
                    <a:pt x="250" y="125"/>
                  </a:moveTo>
                  <a:cubicBezTo>
                    <a:pt x="250" y="194"/>
                    <a:pt x="194" y="250"/>
                    <a:pt x="125" y="250"/>
                  </a:cubicBezTo>
                  <a:cubicBezTo>
                    <a:pt x="56" y="250"/>
                    <a:pt x="0" y="194"/>
                    <a:pt x="0" y="125"/>
                  </a:cubicBezTo>
                  <a:cubicBezTo>
                    <a:pt x="0" y="56"/>
                    <a:pt x="56" y="0"/>
                    <a:pt x="125" y="0"/>
                  </a:cubicBezTo>
                  <a:cubicBezTo>
                    <a:pt x="194" y="0"/>
                    <a:pt x="250" y="56"/>
                    <a:pt x="250" y="125"/>
                  </a:cubicBezTo>
                  <a:close/>
                  <a:moveTo>
                    <a:pt x="60" y="125"/>
                  </a:moveTo>
                  <a:cubicBezTo>
                    <a:pt x="100" y="165"/>
                    <a:pt x="100" y="165"/>
                    <a:pt x="100" y="165"/>
                  </a:cubicBezTo>
                  <a:cubicBezTo>
                    <a:pt x="190" y="74"/>
                    <a:pt x="190" y="74"/>
                    <a:pt x="190" y="74"/>
                  </a:cubicBezTo>
                </a:path>
              </a:pathLst>
            </a:custGeom>
            <a:noFill/>
            <a:ln w="15875" cap="sq">
              <a:solidFill>
                <a:schemeClr val="bg1">
                  <a:lumMod val="9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a:extLst>
              <a:ext uri="{FF2B5EF4-FFF2-40B4-BE49-F238E27FC236}">
                <a16:creationId xmlns:a16="http://schemas.microsoft.com/office/drawing/2014/main" id="{A44A4F46-F76B-4E3E-ADF9-35E52C58F873}"/>
              </a:ext>
            </a:extLst>
          </p:cNvPr>
          <p:cNvGrpSpPr/>
          <p:nvPr/>
        </p:nvGrpSpPr>
        <p:grpSpPr>
          <a:xfrm>
            <a:off x="588263" y="1921396"/>
            <a:ext cx="3571156" cy="3980554"/>
            <a:chOff x="588263" y="1921396"/>
            <a:chExt cx="3571156" cy="3980554"/>
          </a:xfrm>
        </p:grpSpPr>
        <p:grpSp>
          <p:nvGrpSpPr>
            <p:cNvPr id="7" name="Group 6">
              <a:extLst>
                <a:ext uri="{FF2B5EF4-FFF2-40B4-BE49-F238E27FC236}">
                  <a16:creationId xmlns:a16="http://schemas.microsoft.com/office/drawing/2014/main" id="{093E48CD-988F-4180-909E-9F6350BE352D}"/>
                </a:ext>
              </a:extLst>
            </p:cNvPr>
            <p:cNvGrpSpPr/>
            <p:nvPr/>
          </p:nvGrpSpPr>
          <p:grpSpPr>
            <a:xfrm>
              <a:off x="588263" y="1921396"/>
              <a:ext cx="3571156" cy="3980554"/>
              <a:chOff x="588263" y="1921396"/>
              <a:chExt cx="3571156" cy="3980554"/>
            </a:xfrm>
          </p:grpSpPr>
          <p:pic>
            <p:nvPicPr>
              <p:cNvPr id="11" name="Picture 10" descr="A person holding a knife&#10;&#10;Description automatically generated">
                <a:extLst>
                  <a:ext uri="{FF2B5EF4-FFF2-40B4-BE49-F238E27FC236}">
                    <a16:creationId xmlns:a16="http://schemas.microsoft.com/office/drawing/2014/main" id="{21EA039C-77FF-494A-A7C1-66975101F4E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8263" y="1921396"/>
                <a:ext cx="3571156" cy="2825967"/>
              </a:xfrm>
              <a:prstGeom prst="rect">
                <a:avLst/>
              </a:prstGeom>
              <a:effectLst/>
            </p:spPr>
          </p:pic>
          <p:sp>
            <p:nvSpPr>
              <p:cNvPr id="4" name="Rectangle 3">
                <a:extLst>
                  <a:ext uri="{FF2B5EF4-FFF2-40B4-BE49-F238E27FC236}">
                    <a16:creationId xmlns:a16="http://schemas.microsoft.com/office/drawing/2014/main" id="{5937EBDC-4548-4447-BEDB-48F04A074540}"/>
                  </a:ext>
                </a:extLst>
              </p:cNvPr>
              <p:cNvSpPr/>
              <p:nvPr/>
            </p:nvSpPr>
            <p:spPr bwMode="auto">
              <a:xfrm>
                <a:off x="588264" y="4747363"/>
                <a:ext cx="3571155" cy="11545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solidFill>
                    <a:schemeClr val="accent1"/>
                  </a:solidFill>
                  <a:latin typeface="Segoe UI"/>
                  <a:ea typeface="Segoe UI" pitchFamily="34" charset="0"/>
                  <a:cs typeface="Segoe UI" pitchFamily="34" charset="0"/>
                </a:endParaRPr>
              </a:p>
            </p:txBody>
          </p:sp>
          <p:sp>
            <p:nvSpPr>
              <p:cNvPr id="27" name="Rectangle 26">
                <a:extLst>
                  <a:ext uri="{FF2B5EF4-FFF2-40B4-BE49-F238E27FC236}">
                    <a16:creationId xmlns:a16="http://schemas.microsoft.com/office/drawing/2014/main" id="{E90AC773-B4B7-45D5-A88C-DDF22130407B}"/>
                  </a:ext>
                </a:extLst>
              </p:cNvPr>
              <p:cNvSpPr/>
              <p:nvPr/>
            </p:nvSpPr>
            <p:spPr>
              <a:xfrm>
                <a:off x="825534" y="5169655"/>
                <a:ext cx="2349611" cy="543226"/>
              </a:xfrm>
              <a:prstGeom prst="rect">
                <a:avLst/>
              </a:prstGeom>
            </p:spPr>
            <p:txBody>
              <a:bodyPr wrap="square" lIns="0" tIns="0" rIns="0" bIns="0" anchor="b">
                <a:spAutoFit/>
              </a:bodyPr>
              <a:lstStyle/>
              <a:p>
                <a:pPr defTabSz="914367"/>
                <a:r>
                  <a:rPr lang="en-US">
                    <a:solidFill>
                      <a:srgbClr val="FFFFFF"/>
                    </a:solidFill>
                    <a:latin typeface="Segoe UI Semibold"/>
                  </a:rPr>
                  <a:t>First to engage with customers</a:t>
                </a:r>
              </a:p>
            </p:txBody>
          </p:sp>
        </p:grpSp>
        <p:sp>
          <p:nvSpPr>
            <p:cNvPr id="12" name="people_12" title="Icon of three people">
              <a:extLst>
                <a:ext uri="{FF2B5EF4-FFF2-40B4-BE49-F238E27FC236}">
                  <a16:creationId xmlns:a16="http://schemas.microsoft.com/office/drawing/2014/main" id="{78CC26C0-D48B-40A4-AC88-1BC3EECF3C67}"/>
                </a:ext>
              </a:extLst>
            </p:cNvPr>
            <p:cNvSpPr>
              <a:spLocks noChangeAspect="1" noEditPoints="1"/>
            </p:cNvSpPr>
            <p:nvPr/>
          </p:nvSpPr>
          <p:spPr bwMode="auto">
            <a:xfrm>
              <a:off x="3516364" y="5347121"/>
              <a:ext cx="428704" cy="365760"/>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5875" cap="sq">
              <a:solidFill>
                <a:schemeClr val="bg1">
                  <a:lumMod val="9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0910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posing for a photo&#10;&#10;Description automatically generated">
            <a:extLst>
              <a:ext uri="{FF2B5EF4-FFF2-40B4-BE49-F238E27FC236}">
                <a16:creationId xmlns:a16="http://schemas.microsoft.com/office/drawing/2014/main" id="{239D6E67-B8DD-4C4F-962C-4D50EF6E04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9240" y="291514"/>
            <a:ext cx="11655776" cy="6274974"/>
          </a:xfrm>
          <a:prstGeom prst="rect">
            <a:avLst/>
          </a:prstGeom>
          <a:solidFill>
            <a:schemeClr val="bg1"/>
          </a:solidFill>
          <a:ln>
            <a:noFill/>
            <a:headEnd type="none" w="med" len="med"/>
            <a:tailEnd type="none" w="med" len="med"/>
          </a:ln>
          <a:effectLst>
            <a:outerShdw blurRad="190500" dist="50800" dir="8100000" algn="tr" rotWithShape="0">
              <a:prstClr val="black">
                <a:alpha val="25000"/>
              </a:prstClr>
            </a:outerShdw>
          </a:effectLst>
        </p:spPr>
      </p:pic>
      <p:grpSp>
        <p:nvGrpSpPr>
          <p:cNvPr id="21" name="Group 20">
            <a:extLst>
              <a:ext uri="{FF2B5EF4-FFF2-40B4-BE49-F238E27FC236}">
                <a16:creationId xmlns:a16="http://schemas.microsoft.com/office/drawing/2014/main" id="{7A44C1E5-D074-4ABE-9146-55010653EAF0}"/>
              </a:ext>
            </a:extLst>
          </p:cNvPr>
          <p:cNvGrpSpPr/>
          <p:nvPr/>
        </p:nvGrpSpPr>
        <p:grpSpPr>
          <a:xfrm>
            <a:off x="264729" y="291512"/>
            <a:ext cx="7347469" cy="6288252"/>
            <a:chOff x="5618957" y="1062311"/>
            <a:chExt cx="7347469" cy="6288252"/>
          </a:xfrm>
          <a:solidFill>
            <a:schemeClr val="tx1">
              <a:alpha val="68000"/>
            </a:schemeClr>
          </a:solidFill>
          <a:effectLst>
            <a:outerShdw blurRad="50800" dist="38100" dir="2700000" algn="tl" rotWithShape="0">
              <a:prstClr val="black">
                <a:alpha val="40000"/>
              </a:prstClr>
            </a:outerShdw>
          </a:effectLst>
        </p:grpSpPr>
        <p:sp>
          <p:nvSpPr>
            <p:cNvPr id="19" name="Rectangle 18">
              <a:extLst>
                <a:ext uri="{FF2B5EF4-FFF2-40B4-BE49-F238E27FC236}">
                  <a16:creationId xmlns:a16="http://schemas.microsoft.com/office/drawing/2014/main" id="{C5C59B94-1DE4-446D-8C42-09087D02EFC1}"/>
                </a:ext>
              </a:extLst>
            </p:cNvPr>
            <p:cNvSpPr/>
            <p:nvPr/>
          </p:nvSpPr>
          <p:spPr bwMode="auto">
            <a:xfrm>
              <a:off x="5618957" y="1062311"/>
              <a:ext cx="4152301" cy="627497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0" name="Isosceles Triangle 19">
              <a:extLst>
                <a:ext uri="{FF2B5EF4-FFF2-40B4-BE49-F238E27FC236}">
                  <a16:creationId xmlns:a16="http://schemas.microsoft.com/office/drawing/2014/main" id="{7B443C6E-026A-49E1-8AE4-69C58C8D7DEC}"/>
                </a:ext>
              </a:extLst>
            </p:cNvPr>
            <p:cNvSpPr/>
            <p:nvPr/>
          </p:nvSpPr>
          <p:spPr bwMode="auto">
            <a:xfrm rot="10800000" flipH="1">
              <a:off x="9756357" y="1062311"/>
              <a:ext cx="3210069" cy="6288252"/>
            </a:xfrm>
            <a:prstGeom prst="triangle">
              <a:avLst>
                <a:gd name="adj" fmla="val 21"/>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sp>
        <p:nvSpPr>
          <p:cNvPr id="2" name="Rectangle 1">
            <a:extLst>
              <a:ext uri="{FF2B5EF4-FFF2-40B4-BE49-F238E27FC236}">
                <a16:creationId xmlns:a16="http://schemas.microsoft.com/office/drawing/2014/main" id="{97AAC81B-C6D4-49A2-9318-2F0D79654D53}"/>
              </a:ext>
            </a:extLst>
          </p:cNvPr>
          <p:cNvSpPr/>
          <p:nvPr/>
        </p:nvSpPr>
        <p:spPr bwMode="auto">
          <a:xfrm>
            <a:off x="276018" y="290907"/>
            <a:ext cx="11649179" cy="6281614"/>
          </a:xfrm>
          <a:prstGeom prst="rect">
            <a:avLst/>
          </a:prstGeom>
          <a:solidFill>
            <a:schemeClr val="tx1">
              <a:alpha val="5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342900" marR="0" lvl="0" indent="-342900" algn="l" defTabSz="932114" rtl="0" eaLnBrk="1" fontAlgn="base" latinLnBrk="0" hangingPunct="1">
              <a:lnSpc>
                <a:spcPct val="90000"/>
              </a:lnSpc>
              <a:spcBef>
                <a:spcPts val="612"/>
              </a:spcBef>
              <a:spcAft>
                <a:spcPct val="0"/>
              </a:spcAft>
              <a:buClrTx/>
              <a:buSzTx/>
              <a:buFont typeface="+mj-lt"/>
              <a:buAutoNum type="arabicPeriod"/>
              <a:tabLst/>
              <a:defRPr/>
            </a:pPr>
            <a:endParaRPr lang="en-US" sz="1200" kern="1200">
              <a:solidFill>
                <a:schemeClr val="bg1"/>
              </a:solidFill>
              <a:effectLst/>
              <a:latin typeface="+mn-lt"/>
              <a:ea typeface="+mn-ea"/>
              <a:cs typeface="+mn-cs"/>
            </a:endParaRPr>
          </a:p>
        </p:txBody>
      </p:sp>
      <p:sp>
        <p:nvSpPr>
          <p:cNvPr id="10" name="Text Placeholder 6">
            <a:extLst>
              <a:ext uri="{FF2B5EF4-FFF2-40B4-BE49-F238E27FC236}">
                <a16:creationId xmlns:a16="http://schemas.microsoft.com/office/drawing/2014/main" id="{A80D8CDE-96E5-47B3-BCA8-74D6CFD1BA11}"/>
              </a:ext>
            </a:extLst>
          </p:cNvPr>
          <p:cNvSpPr txBox="1">
            <a:spLocks/>
          </p:cNvSpPr>
          <p:nvPr/>
        </p:nvSpPr>
        <p:spPr>
          <a:xfrm>
            <a:off x="757099" y="2335066"/>
            <a:ext cx="3989525" cy="589984"/>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b="1">
                <a:solidFill>
                  <a:schemeClr val="bg1"/>
                </a:solidFill>
                <a:latin typeface="Segoe UI" panose="020B0502040204020203" pitchFamily="34" charset="0"/>
              </a:rPr>
              <a:t>78</a:t>
            </a:r>
            <a:r>
              <a:rPr lang="en-US" sz="1800">
                <a:solidFill>
                  <a:schemeClr val="bg1"/>
                </a:solidFill>
                <a:latin typeface="Segoe UI Semibold" panose="020B0702040204020203" pitchFamily="34" charset="0"/>
                <a:cs typeface="Segoe UI Semibold" panose="020B0702040204020203" pitchFamily="34" charset="0"/>
              </a:rPr>
              <a:t>%</a:t>
            </a:r>
          </a:p>
        </p:txBody>
      </p:sp>
      <p:sp>
        <p:nvSpPr>
          <p:cNvPr id="11" name="TextBox 10">
            <a:extLst>
              <a:ext uri="{FF2B5EF4-FFF2-40B4-BE49-F238E27FC236}">
                <a16:creationId xmlns:a16="http://schemas.microsoft.com/office/drawing/2014/main" id="{F7C521B8-F6A5-45FA-80BC-2E3B3B173673}"/>
              </a:ext>
            </a:extLst>
          </p:cNvPr>
          <p:cNvSpPr txBox="1"/>
          <p:nvPr/>
        </p:nvSpPr>
        <p:spPr>
          <a:xfrm>
            <a:off x="1605165" y="2380219"/>
            <a:ext cx="4714611" cy="495587"/>
          </a:xfrm>
          <a:prstGeom prst="rect">
            <a:avLst/>
          </a:prstGeom>
          <a:noFill/>
        </p:spPr>
        <p:txBody>
          <a:bodyPr wrap="square" lIns="182880" tIns="146304" rIns="182880" bIns="146304" rtlCol="0" anchor="ctr">
            <a:noAutofit/>
          </a:bodyPr>
          <a:lstStyle/>
          <a:p>
            <a:pPr lvl="0" defTabSz="914367">
              <a:spcAft>
                <a:spcPts val="600"/>
              </a:spcAft>
              <a:defRPr/>
            </a:pPr>
            <a:r>
              <a:rPr lang="en-US" sz="1400" spc="50">
                <a:solidFill>
                  <a:srgbClr val="FFFFFF">
                    <a:lumMod val="95000"/>
                  </a:srgbClr>
                </a:solidFill>
                <a:latin typeface="Segoe UI" panose="020B0502040204020203" pitchFamily="34" charset="0"/>
                <a:cs typeface="Segoe UI" panose="020B0502040204020203" pitchFamily="34" charset="0"/>
              </a:rPr>
              <a:t>of business leaders see </a:t>
            </a:r>
            <a:r>
              <a:rPr lang="en-US" sz="1400" b="1" spc="50">
                <a:solidFill>
                  <a:srgbClr val="FFFFFF">
                    <a:lumMod val="95000"/>
                  </a:srgbClr>
                </a:solidFill>
                <a:latin typeface="Segoe UI" panose="020B0502040204020203" pitchFamily="34" charset="0"/>
                <a:cs typeface="Segoe UI" panose="020B0502040204020203" pitchFamily="34" charset="0"/>
              </a:rPr>
              <a:t>empowering Firstline Workers as critical to their long-term strategy</a:t>
            </a:r>
          </a:p>
        </p:txBody>
      </p:sp>
      <p:grpSp>
        <p:nvGrpSpPr>
          <p:cNvPr id="12" name="Group 11">
            <a:extLst>
              <a:ext uri="{FF2B5EF4-FFF2-40B4-BE49-F238E27FC236}">
                <a16:creationId xmlns:a16="http://schemas.microsoft.com/office/drawing/2014/main" id="{9198DA5A-5047-45A4-9767-8AAFF66623F8}"/>
              </a:ext>
            </a:extLst>
          </p:cNvPr>
          <p:cNvGrpSpPr/>
          <p:nvPr/>
        </p:nvGrpSpPr>
        <p:grpSpPr>
          <a:xfrm>
            <a:off x="796985" y="3352961"/>
            <a:ext cx="4909898" cy="589984"/>
            <a:chOff x="584199" y="2953483"/>
            <a:chExt cx="4979067" cy="615553"/>
          </a:xfrm>
        </p:grpSpPr>
        <p:sp>
          <p:nvSpPr>
            <p:cNvPr id="13" name="Text Placeholder 6">
              <a:extLst>
                <a:ext uri="{FF2B5EF4-FFF2-40B4-BE49-F238E27FC236}">
                  <a16:creationId xmlns:a16="http://schemas.microsoft.com/office/drawing/2014/main" id="{9585F5D1-B613-4DC8-83F5-D109B2CDEA16}"/>
                </a:ext>
              </a:extLst>
            </p:cNvPr>
            <p:cNvSpPr txBox="1">
              <a:spLocks/>
            </p:cNvSpPr>
            <p:nvPr/>
          </p:nvSpPr>
          <p:spPr>
            <a:xfrm>
              <a:off x="584199" y="2953483"/>
              <a:ext cx="4162425" cy="615553"/>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a:solidFill>
                    <a:schemeClr val="bg1"/>
                  </a:solidFill>
                  <a:latin typeface="Segoe UI" panose="020B0502040204020203" pitchFamily="34" charset="0"/>
                </a:rPr>
                <a:t>67</a:t>
              </a:r>
              <a:r>
                <a:rPr lang="en-US" sz="1800">
                  <a:solidFill>
                    <a:schemeClr val="bg1"/>
                  </a:solidFill>
                  <a:latin typeface="Segoe UI Semibold" panose="020B0702040204020203" pitchFamily="34" charset="0"/>
                  <a:cs typeface="Segoe UI Semibold" panose="020B0702040204020203" pitchFamily="34" charset="0"/>
                </a:rPr>
                <a:t>%</a:t>
              </a:r>
            </a:p>
          </p:txBody>
        </p:sp>
        <p:sp>
          <p:nvSpPr>
            <p:cNvPr id="14" name="TextBox 13">
              <a:extLst>
                <a:ext uri="{FF2B5EF4-FFF2-40B4-BE49-F238E27FC236}">
                  <a16:creationId xmlns:a16="http://schemas.microsoft.com/office/drawing/2014/main" id="{146A9690-C093-49D3-BB3B-BD1141E38849}"/>
                </a:ext>
              </a:extLst>
            </p:cNvPr>
            <p:cNvSpPr txBox="1"/>
            <p:nvPr/>
          </p:nvSpPr>
          <p:spPr>
            <a:xfrm>
              <a:off x="1400841" y="3002727"/>
              <a:ext cx="4162425" cy="517065"/>
            </a:xfrm>
            <a:prstGeom prst="rect">
              <a:avLst/>
            </a:prstGeom>
            <a:noFill/>
          </p:spPr>
          <p:txBody>
            <a:bodyPr wrap="square" lIns="182880" tIns="146304" rIns="182880" bIns="146304" rtlCol="0" anchor="ctr">
              <a:noAutofit/>
            </a:bodyPr>
            <a:lstStyle/>
            <a:p>
              <a:pPr lvl="0" defTabSz="914367">
                <a:spcAft>
                  <a:spcPts val="600"/>
                </a:spcAft>
                <a:defRPr/>
              </a:pPr>
              <a:r>
                <a:rPr lang="en-US" sz="1400" spc="50">
                  <a:solidFill>
                    <a:srgbClr val="FFFFFF">
                      <a:lumMod val="95000"/>
                    </a:srgbClr>
                  </a:solidFill>
                  <a:latin typeface="Segoe UI" panose="020B0502040204020203" pitchFamily="34" charset="0"/>
                  <a:cs typeface="Segoe UI" panose="020B0502040204020203" pitchFamily="34" charset="0"/>
                </a:rPr>
                <a:t>say </a:t>
              </a:r>
              <a:r>
                <a:rPr lang="en-US" sz="1400" b="1" spc="50">
                  <a:solidFill>
                    <a:srgbClr val="FFFFFF">
                      <a:lumMod val="95000"/>
                    </a:srgbClr>
                  </a:solidFill>
                  <a:latin typeface="Segoe UI" panose="020B0502040204020203" pitchFamily="34" charset="0"/>
                  <a:cs typeface="Segoe UI" panose="020B0502040204020203" pitchFamily="34" charset="0"/>
                </a:rPr>
                <a:t>increasing productivity and efficiency </a:t>
              </a:r>
              <a:r>
                <a:rPr lang="en-US" sz="1400" spc="50">
                  <a:solidFill>
                    <a:srgbClr val="FFFFFF">
                      <a:lumMod val="95000"/>
                    </a:srgbClr>
                  </a:solidFill>
                  <a:latin typeface="Segoe UI" panose="020B0502040204020203" pitchFamily="34" charset="0"/>
                  <a:cs typeface="Segoe UI" panose="020B0502040204020203" pitchFamily="34" charset="0"/>
                </a:rPr>
                <a:t>are the primary investment drivers</a:t>
              </a:r>
              <a:endParaRPr lang="en-US" sz="1400" b="1" spc="50">
                <a:solidFill>
                  <a:srgbClr val="FFFFFF">
                    <a:lumMod val="95000"/>
                  </a:srgbClr>
                </a:solidFill>
                <a:latin typeface="Segoe UI" panose="020B0502040204020203" pitchFamily="34" charset="0"/>
                <a:cs typeface="Segoe UI" panose="020B0502040204020203" pitchFamily="34" charset="0"/>
              </a:endParaRPr>
            </a:p>
          </p:txBody>
        </p:sp>
      </p:grpSp>
      <p:grpSp>
        <p:nvGrpSpPr>
          <p:cNvPr id="15" name="Group 14">
            <a:extLst>
              <a:ext uri="{FF2B5EF4-FFF2-40B4-BE49-F238E27FC236}">
                <a16:creationId xmlns:a16="http://schemas.microsoft.com/office/drawing/2014/main" id="{58DD70A4-DD97-405C-9931-F848C3616DD5}"/>
              </a:ext>
            </a:extLst>
          </p:cNvPr>
          <p:cNvGrpSpPr/>
          <p:nvPr/>
        </p:nvGrpSpPr>
        <p:grpSpPr>
          <a:xfrm>
            <a:off x="781366" y="4370856"/>
            <a:ext cx="4549458" cy="589984"/>
            <a:chOff x="584199" y="4015968"/>
            <a:chExt cx="4746625" cy="615553"/>
          </a:xfrm>
        </p:grpSpPr>
        <p:sp>
          <p:nvSpPr>
            <p:cNvPr id="16" name="Text Placeholder 6">
              <a:extLst>
                <a:ext uri="{FF2B5EF4-FFF2-40B4-BE49-F238E27FC236}">
                  <a16:creationId xmlns:a16="http://schemas.microsoft.com/office/drawing/2014/main" id="{84465284-1883-40BB-884D-AF13E0BFD8B1}"/>
                </a:ext>
              </a:extLst>
            </p:cNvPr>
            <p:cNvSpPr txBox="1">
              <a:spLocks/>
            </p:cNvSpPr>
            <p:nvPr/>
          </p:nvSpPr>
          <p:spPr>
            <a:xfrm>
              <a:off x="584199" y="4015968"/>
              <a:ext cx="4162425" cy="615553"/>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a:solidFill>
                    <a:schemeClr val="bg1"/>
                  </a:solidFill>
                  <a:latin typeface="Segoe UI" panose="020B0502040204020203" pitchFamily="34" charset="0"/>
                </a:rPr>
                <a:t>24</a:t>
              </a:r>
              <a:r>
                <a:rPr lang="en-US" sz="1800">
                  <a:solidFill>
                    <a:schemeClr val="bg1"/>
                  </a:solidFill>
                  <a:latin typeface="Segoe UI Semibold" panose="020B0702040204020203" pitchFamily="34" charset="0"/>
                  <a:cs typeface="Segoe UI Semibold" panose="020B0702040204020203" pitchFamily="34" charset="0"/>
                </a:rPr>
                <a:t>%</a:t>
              </a:r>
            </a:p>
          </p:txBody>
        </p:sp>
        <p:sp>
          <p:nvSpPr>
            <p:cNvPr id="17" name="TextBox 16">
              <a:extLst>
                <a:ext uri="{FF2B5EF4-FFF2-40B4-BE49-F238E27FC236}">
                  <a16:creationId xmlns:a16="http://schemas.microsoft.com/office/drawing/2014/main" id="{C860D638-3AE2-4229-8958-CB927C5F8093}"/>
                </a:ext>
              </a:extLst>
            </p:cNvPr>
            <p:cNvSpPr txBox="1"/>
            <p:nvPr/>
          </p:nvSpPr>
          <p:spPr>
            <a:xfrm>
              <a:off x="1400842" y="4065212"/>
              <a:ext cx="3929982" cy="517065"/>
            </a:xfrm>
            <a:prstGeom prst="rect">
              <a:avLst/>
            </a:prstGeom>
            <a:noFill/>
          </p:spPr>
          <p:txBody>
            <a:bodyPr wrap="square" lIns="182880" tIns="146304" rIns="182880" bIns="146304" rtlCol="0" anchor="ctr">
              <a:noAutofit/>
            </a:bodyPr>
            <a:lstStyle/>
            <a:p>
              <a:pPr lvl="0" defTabSz="914367">
                <a:spcAft>
                  <a:spcPts val="600"/>
                </a:spcAft>
                <a:defRPr/>
              </a:pPr>
              <a:r>
                <a:rPr lang="en-US" sz="1400" spc="50">
                  <a:solidFill>
                    <a:srgbClr val="FFFFFF">
                      <a:lumMod val="95000"/>
                    </a:srgbClr>
                  </a:solidFill>
                  <a:latin typeface="Segoe UI" panose="020B0502040204020203" pitchFamily="34" charset="0"/>
                  <a:cs typeface="Segoe UI" panose="020B0502040204020203" pitchFamily="34" charset="0"/>
                </a:rPr>
                <a:t>of Firstline Workers indicate they have right technology to do their jobs</a:t>
              </a:r>
            </a:p>
          </p:txBody>
        </p:sp>
      </p:grpSp>
      <p:sp>
        <p:nvSpPr>
          <p:cNvPr id="18" name="TextBox 17">
            <a:extLst>
              <a:ext uri="{FF2B5EF4-FFF2-40B4-BE49-F238E27FC236}">
                <a16:creationId xmlns:a16="http://schemas.microsoft.com/office/drawing/2014/main" id="{0A4982C3-594A-4A05-A25F-B4D7EE030D75}"/>
              </a:ext>
            </a:extLst>
          </p:cNvPr>
          <p:cNvSpPr txBox="1"/>
          <p:nvPr/>
        </p:nvSpPr>
        <p:spPr>
          <a:xfrm>
            <a:off x="647685" y="1089645"/>
            <a:ext cx="6266658" cy="492443"/>
          </a:xfrm>
          <a:prstGeom prst="rect">
            <a:avLst/>
          </a:prstGeom>
          <a:noFill/>
        </p:spPr>
        <p:txBody>
          <a:bodyPr wrap="square" lIns="0" tIns="0" rIns="0" bIns="0" rtlCol="0">
            <a:spAutoFit/>
          </a:bodyPr>
          <a:lstStyle/>
          <a:p>
            <a:r>
              <a:rPr lang="en-US" sz="3200" b="1">
                <a:solidFill>
                  <a:schemeClr val="bg1"/>
                </a:solidFill>
                <a:effectLst>
                  <a:outerShdw blurRad="190500" dist="50800" dir="5400000" algn="ctr" rotWithShape="0">
                    <a:schemeClr val="tx1">
                      <a:alpha val="50000"/>
                    </a:schemeClr>
                  </a:outerShdw>
                </a:effectLst>
                <a:latin typeface="Segoe UI Semibold" panose="020B0702040204020203" pitchFamily="34" charset="0"/>
                <a:cs typeface="Segoe UI Semibold" panose="020B0702040204020203" pitchFamily="34" charset="0"/>
              </a:rPr>
              <a:t>Firstline workers are underserved</a:t>
            </a:r>
          </a:p>
        </p:txBody>
      </p:sp>
      <p:sp>
        <p:nvSpPr>
          <p:cNvPr id="3" name="TextBox 2">
            <a:extLst>
              <a:ext uri="{FF2B5EF4-FFF2-40B4-BE49-F238E27FC236}">
                <a16:creationId xmlns:a16="http://schemas.microsoft.com/office/drawing/2014/main" id="{6F30D434-5F9A-41EB-8074-1F54F9EF5C91}"/>
              </a:ext>
            </a:extLst>
          </p:cNvPr>
          <p:cNvSpPr txBox="1"/>
          <p:nvPr/>
        </p:nvSpPr>
        <p:spPr>
          <a:xfrm>
            <a:off x="485816" y="6317189"/>
            <a:ext cx="8192022" cy="166199"/>
          </a:xfrm>
          <a:prstGeom prst="rect">
            <a:avLst/>
          </a:prstGeom>
          <a:noFill/>
        </p:spPr>
        <p:txBody>
          <a:bodyPr wrap="square" lIns="0" tIns="0" rIns="0" bIns="0" rtlCol="0">
            <a:spAutoFit/>
          </a:bodyPr>
          <a:lstStyle/>
          <a:p>
            <a:pPr marL="342900" marR="0" lvl="0" indent="-342900" algn="l" defTabSz="932114" rtl="0" eaLnBrk="1" fontAlgn="base" latinLnBrk="0" hangingPunct="1">
              <a:lnSpc>
                <a:spcPct val="90000"/>
              </a:lnSpc>
              <a:spcBef>
                <a:spcPts val="612"/>
              </a:spcBef>
              <a:spcAft>
                <a:spcPct val="0"/>
              </a:spcAft>
              <a:buClrTx/>
              <a:buSzTx/>
              <a:buFont typeface="+mj-lt"/>
              <a:buAutoNum type="arabicPeriod"/>
              <a:tabLst/>
              <a:defRPr/>
            </a:pPr>
            <a:r>
              <a:rPr lang="en-US" sz="1200" b="1" kern="1200">
                <a:solidFill>
                  <a:schemeClr val="bg1"/>
                </a:solidFill>
                <a:effectLst/>
                <a:latin typeface="+mn-lt"/>
                <a:ea typeface="+mn-ea"/>
                <a:cs typeface="+mn-cs"/>
              </a:rPr>
              <a:t>Source</a:t>
            </a:r>
            <a:r>
              <a:rPr lang="en-US" sz="1200" kern="1200">
                <a:solidFill>
                  <a:schemeClr val="bg1"/>
                </a:solidFill>
                <a:effectLst/>
                <a:latin typeface="+mn-lt"/>
                <a:ea typeface="+mn-ea"/>
                <a:cs typeface="+mn-cs"/>
              </a:rPr>
              <a:t>: Making Firstline workforces the new focus for digital transformation, HBR Pulse Survey, January 2020 survey</a:t>
            </a:r>
          </a:p>
        </p:txBody>
      </p:sp>
    </p:spTree>
    <p:extLst>
      <p:ext uri="{BB962C8B-B14F-4D97-AF65-F5344CB8AC3E}">
        <p14:creationId xmlns:p14="http://schemas.microsoft.com/office/powerpoint/2010/main" val="38379392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6E19-4CE1-48A5-BBE3-31A56A1D1998}"/>
              </a:ext>
            </a:extLst>
          </p:cNvPr>
          <p:cNvSpPr>
            <a:spLocks noGrp="1"/>
          </p:cNvSpPr>
          <p:nvPr>
            <p:ph type="title"/>
          </p:nvPr>
        </p:nvSpPr>
        <p:spPr/>
        <p:txBody>
          <a:bodyPr/>
          <a:lstStyle/>
          <a:p>
            <a:r>
              <a:rPr lang="en-US" noProof="0"/>
              <a:t>Challenges serving your </a:t>
            </a:r>
            <a:r>
              <a:rPr lang="en-US"/>
              <a:t>Firstline Workers</a:t>
            </a:r>
          </a:p>
        </p:txBody>
      </p:sp>
      <p:sp>
        <p:nvSpPr>
          <p:cNvPr id="3" name="TextBox 2">
            <a:extLst>
              <a:ext uri="{FF2B5EF4-FFF2-40B4-BE49-F238E27FC236}">
                <a16:creationId xmlns:a16="http://schemas.microsoft.com/office/drawing/2014/main" id="{001A0EE3-2E62-41EE-858C-CFD97CEA3CD0}"/>
              </a:ext>
            </a:extLst>
          </p:cNvPr>
          <p:cNvSpPr txBox="1"/>
          <p:nvPr/>
        </p:nvSpPr>
        <p:spPr>
          <a:xfrm>
            <a:off x="584200" y="1864178"/>
            <a:ext cx="5788304" cy="551656"/>
          </a:xfrm>
          <a:prstGeom prst="rect">
            <a:avLst/>
          </a:prstGeom>
          <a:noFill/>
        </p:spPr>
        <p:txBody>
          <a:bodyPr wrap="square" lIns="0" tIns="0" rIns="0" bIns="0" rtlCol="0" anchor="t">
            <a:spAutoFit/>
          </a:bodyPr>
          <a:lstStyle/>
          <a:p>
            <a:pPr marL="0" marR="0" lvl="0" indent="0" algn="l" defTabSz="914192" rtl="0" eaLnBrk="1" fontAlgn="auto" latinLnBrk="0" hangingPunct="1">
              <a:lnSpc>
                <a:spcPct val="90000"/>
              </a:lnSpc>
              <a:spcBef>
                <a:spcPts val="0"/>
              </a:spcBef>
              <a:spcAft>
                <a:spcPts val="488"/>
              </a:spcAft>
              <a:buClrTx/>
              <a:buSzTx/>
              <a:buFontTx/>
              <a:buNone/>
              <a:tabLst/>
              <a:defRPr/>
            </a:pPr>
            <a:r>
              <a:rPr kumimoji="0" lang="en-GB" sz="1950" b="0" i="0" u="none" strike="noStrike" kern="0" cap="none" spc="0" normalizeH="0" baseline="0" noProof="0">
                <a:ln>
                  <a:noFill/>
                </a:ln>
                <a:solidFill>
                  <a:srgbClr val="000000"/>
                </a:solidFill>
                <a:effectLst/>
                <a:uLnTx/>
                <a:uFillTx/>
                <a:latin typeface="Segoe UI Semibold"/>
                <a:ea typeface="+mn-ea"/>
                <a:cs typeface="+mn-cs"/>
              </a:rPr>
              <a:t>Disconnected </a:t>
            </a:r>
            <a:endParaRPr kumimoji="0" lang="en-GB" sz="1961" b="0" i="0" u="none" strike="noStrike" kern="0" cap="none" spc="0" normalizeH="0" baseline="0" noProof="0">
              <a:ln>
                <a:noFill/>
              </a:ln>
              <a:solidFill>
                <a:srgbClr val="000000"/>
              </a:solidFill>
              <a:effectLst/>
              <a:uLnTx/>
              <a:uFillTx/>
              <a:latin typeface="Segoe UI Semibold"/>
              <a:ea typeface="+mn-ea"/>
              <a:cs typeface="+mn-cs"/>
            </a:endParaRPr>
          </a:p>
          <a:p>
            <a:pPr marL="0" marR="0" lvl="0" indent="0" algn="l" defTabSz="914192" rtl="0" eaLnBrk="1" fontAlgn="auto" latinLnBrk="0" hangingPunct="1">
              <a:lnSpc>
                <a:spcPct val="90000"/>
              </a:lnSpc>
              <a:spcBef>
                <a:spcPts val="0"/>
              </a:spcBef>
              <a:spcAft>
                <a:spcPts val="488"/>
              </a:spcAft>
              <a:buClrTx/>
              <a:buSzTx/>
              <a:buFontTx/>
              <a:buNone/>
              <a:tabLst/>
              <a:defRPr/>
            </a:pPr>
            <a:r>
              <a:rPr kumimoji="0" lang="en-GB" sz="1550" b="0" i="0" u="none" strike="noStrike" kern="0" cap="none" spc="0" normalizeH="0" baseline="0" noProof="0">
                <a:ln>
                  <a:noFill/>
                </a:ln>
                <a:solidFill>
                  <a:srgbClr val="000000"/>
                </a:solidFill>
                <a:effectLst/>
                <a:uLnTx/>
                <a:uFillTx/>
                <a:latin typeface="Segoe UI"/>
                <a:ea typeface="+mn-ea"/>
                <a:cs typeface="+mn-cs"/>
              </a:rPr>
              <a:t>From corporate communication and business goals</a:t>
            </a:r>
            <a:endParaRPr kumimoji="0" lang="en-GB" sz="1568" b="0" i="0" u="none" strike="noStrike" kern="0" cap="none" spc="0" normalizeH="0" baseline="0" noProof="0">
              <a:ln>
                <a:noFill/>
              </a:ln>
              <a:solidFill>
                <a:srgbClr val="000000"/>
              </a:solidFill>
              <a:effectLst/>
              <a:uLnTx/>
              <a:uFillTx/>
              <a:latin typeface="Segoe UI"/>
              <a:ea typeface="+mn-ea"/>
              <a:cs typeface="Segoe UI"/>
            </a:endParaRPr>
          </a:p>
        </p:txBody>
      </p:sp>
      <p:sp>
        <p:nvSpPr>
          <p:cNvPr id="4" name="TextBox 3">
            <a:extLst>
              <a:ext uri="{FF2B5EF4-FFF2-40B4-BE49-F238E27FC236}">
                <a16:creationId xmlns:a16="http://schemas.microsoft.com/office/drawing/2014/main" id="{A6743672-9936-4C86-A464-31EE0694DEF7}"/>
              </a:ext>
            </a:extLst>
          </p:cNvPr>
          <p:cNvSpPr txBox="1"/>
          <p:nvPr/>
        </p:nvSpPr>
        <p:spPr>
          <a:xfrm>
            <a:off x="584200" y="2783879"/>
            <a:ext cx="5788304" cy="551656"/>
          </a:xfrm>
          <a:prstGeom prst="rect">
            <a:avLst/>
          </a:prstGeom>
          <a:noFill/>
        </p:spPr>
        <p:txBody>
          <a:bodyPr wrap="square" lIns="0" tIns="0" rIns="0" bIns="0" rtlCol="0" anchor="t">
            <a:spAutoFit/>
          </a:bodyPr>
          <a:lstStyle/>
          <a:p>
            <a:pPr marL="0" marR="0" lvl="0" indent="0" algn="l" defTabSz="914192" rtl="0" eaLnBrk="1" fontAlgn="auto" latinLnBrk="0" hangingPunct="1">
              <a:lnSpc>
                <a:spcPct val="90000"/>
              </a:lnSpc>
              <a:spcBef>
                <a:spcPts val="0"/>
              </a:spcBef>
              <a:spcAft>
                <a:spcPts val="488"/>
              </a:spcAft>
              <a:buClrTx/>
              <a:buSzTx/>
              <a:buFontTx/>
              <a:buNone/>
              <a:tabLst/>
              <a:defRPr/>
            </a:pPr>
            <a:r>
              <a:rPr kumimoji="0" lang="en-GB" sz="1961" b="0" i="0" u="none" strike="noStrike" kern="0" cap="none" spc="0" normalizeH="0" baseline="0" noProof="0">
                <a:ln>
                  <a:noFill/>
                </a:ln>
                <a:solidFill>
                  <a:srgbClr val="000000"/>
                </a:solidFill>
                <a:effectLst/>
                <a:uLnTx/>
                <a:uFillTx/>
                <a:latin typeface="Segoe UI Semibold"/>
                <a:ea typeface="+mn-ea"/>
                <a:cs typeface="+mn-cs"/>
              </a:rPr>
              <a:t>Outdated</a:t>
            </a:r>
          </a:p>
          <a:p>
            <a:pPr marL="0" marR="0" lvl="0" indent="0" algn="l" defTabSz="914192" rtl="0" eaLnBrk="1" fontAlgn="auto" latinLnBrk="0" hangingPunct="1">
              <a:lnSpc>
                <a:spcPct val="90000"/>
              </a:lnSpc>
              <a:spcBef>
                <a:spcPts val="0"/>
              </a:spcBef>
              <a:spcAft>
                <a:spcPts val="488"/>
              </a:spcAft>
              <a:buClrTx/>
              <a:buSzTx/>
              <a:buFontTx/>
              <a:buNone/>
              <a:tabLst/>
              <a:defRPr/>
            </a:pPr>
            <a:r>
              <a:rPr kumimoji="0" lang="en-GB" sz="1568" b="0" i="0" u="none" strike="noStrike" kern="0" cap="none" spc="0" normalizeH="0" baseline="0" noProof="0">
                <a:ln>
                  <a:noFill/>
                </a:ln>
                <a:solidFill>
                  <a:srgbClr val="282828"/>
                </a:solidFill>
                <a:effectLst/>
                <a:uLnTx/>
                <a:uFillTx/>
                <a:latin typeface="Segoe UI"/>
                <a:ea typeface="+mn-ea"/>
                <a:cs typeface="Segoe UI"/>
              </a:rPr>
              <a:t>Legacy tools, apps and devices</a:t>
            </a:r>
          </a:p>
        </p:txBody>
      </p:sp>
      <p:sp>
        <p:nvSpPr>
          <p:cNvPr id="5" name="TextBox 4">
            <a:extLst>
              <a:ext uri="{FF2B5EF4-FFF2-40B4-BE49-F238E27FC236}">
                <a16:creationId xmlns:a16="http://schemas.microsoft.com/office/drawing/2014/main" id="{AF86925B-ABBE-43CF-A0D2-49DF1BC3D9F2}"/>
              </a:ext>
            </a:extLst>
          </p:cNvPr>
          <p:cNvSpPr txBox="1"/>
          <p:nvPr/>
        </p:nvSpPr>
        <p:spPr>
          <a:xfrm>
            <a:off x="584200" y="3703580"/>
            <a:ext cx="5788304" cy="575794"/>
          </a:xfrm>
          <a:prstGeom prst="rect">
            <a:avLst/>
          </a:prstGeom>
          <a:noFill/>
        </p:spPr>
        <p:txBody>
          <a:bodyPr wrap="square" lIns="0" tIns="0" rIns="0" bIns="0" rtlCol="0">
            <a:spAutoFit/>
          </a:bodyPr>
          <a:lstStyle/>
          <a:p>
            <a:pPr marL="0" marR="0" lvl="0" indent="0" algn="l" defTabSz="914192" rtl="0" eaLnBrk="1" fontAlgn="auto" latinLnBrk="0" hangingPunct="1">
              <a:lnSpc>
                <a:spcPct val="90000"/>
              </a:lnSpc>
              <a:spcBef>
                <a:spcPts val="0"/>
              </a:spcBef>
              <a:spcAft>
                <a:spcPts val="488"/>
              </a:spcAft>
              <a:buClrTx/>
              <a:buSzTx/>
              <a:buFontTx/>
              <a:buNone/>
              <a:tabLst/>
              <a:defRPr/>
            </a:pPr>
            <a:r>
              <a:rPr kumimoji="0" lang="en-GB" sz="1961" b="0" i="0" u="none" strike="noStrike" kern="0" cap="none" spc="0" normalizeH="0" baseline="0" noProof="0">
                <a:ln>
                  <a:noFill/>
                </a:ln>
                <a:solidFill>
                  <a:srgbClr val="000000"/>
                </a:solidFill>
                <a:effectLst/>
                <a:uLnTx/>
                <a:uFillTx/>
                <a:latin typeface="Segoe UI Semibold"/>
                <a:ea typeface="+mn-ea"/>
                <a:cs typeface="+mn-cs"/>
              </a:rPr>
              <a:t>Fragmented</a:t>
            </a:r>
          </a:p>
          <a:p>
            <a:pPr marL="0" marR="0" lvl="0" indent="0" algn="l" defTabSz="914192" rtl="0" eaLnBrk="1" fontAlgn="auto" latinLnBrk="0" hangingPunct="1">
              <a:lnSpc>
                <a:spcPct val="100000"/>
              </a:lnSpc>
              <a:spcBef>
                <a:spcPts val="0"/>
              </a:spcBef>
              <a:spcAft>
                <a:spcPts val="488"/>
              </a:spcAft>
              <a:buClrTx/>
              <a:buSzTx/>
              <a:buFontTx/>
              <a:buNone/>
              <a:tabLst/>
              <a:defRPr/>
            </a:pPr>
            <a:r>
              <a:rPr kumimoji="0" lang="en-US" sz="1568" b="0" i="0" u="none" strike="noStrike" kern="0" cap="none" spc="0" normalizeH="0" baseline="0" noProof="0">
                <a:ln>
                  <a:noFill/>
                </a:ln>
                <a:solidFill>
                  <a:srgbClr val="282828"/>
                </a:solidFill>
                <a:effectLst/>
                <a:uLnTx/>
                <a:uFillTx/>
                <a:latin typeface="Segoe UI"/>
                <a:ea typeface="+mn-ea"/>
                <a:cs typeface="+mn-cs"/>
              </a:rPr>
              <a:t>Fragmented systems and manual processes</a:t>
            </a:r>
            <a:endParaRPr kumimoji="0" lang="en-GB" sz="1568" b="0" i="0" u="none" strike="noStrike" kern="0" cap="none" spc="0" normalizeH="0" baseline="0" noProof="0">
              <a:ln>
                <a:noFill/>
              </a:ln>
              <a:solidFill>
                <a:srgbClr val="000000"/>
              </a:solidFill>
              <a:effectLst/>
              <a:uLnTx/>
              <a:uFillTx/>
              <a:latin typeface="Segoe UI"/>
              <a:ea typeface="+mn-ea"/>
              <a:cs typeface="+mn-cs"/>
            </a:endParaRPr>
          </a:p>
        </p:txBody>
      </p:sp>
      <p:sp>
        <p:nvSpPr>
          <p:cNvPr id="6" name="TextBox 5">
            <a:extLst>
              <a:ext uri="{FF2B5EF4-FFF2-40B4-BE49-F238E27FC236}">
                <a16:creationId xmlns:a16="http://schemas.microsoft.com/office/drawing/2014/main" id="{958799B3-5D9C-49E2-8738-A7153A60B025}"/>
              </a:ext>
            </a:extLst>
          </p:cNvPr>
          <p:cNvSpPr txBox="1"/>
          <p:nvPr/>
        </p:nvSpPr>
        <p:spPr>
          <a:xfrm>
            <a:off x="584200" y="4647420"/>
            <a:ext cx="5788304" cy="552844"/>
          </a:xfrm>
          <a:prstGeom prst="rect">
            <a:avLst/>
          </a:prstGeom>
          <a:noFill/>
        </p:spPr>
        <p:txBody>
          <a:bodyPr wrap="square" lIns="0" tIns="0" rIns="0" bIns="0" rtlCol="0" anchor="t">
            <a:spAutoFit/>
          </a:bodyPr>
          <a:lstStyle/>
          <a:p>
            <a:pPr marL="0" marR="0" lvl="0" indent="0" algn="l" defTabSz="914192" rtl="0" eaLnBrk="1" fontAlgn="auto" latinLnBrk="0" hangingPunct="1">
              <a:lnSpc>
                <a:spcPct val="90000"/>
              </a:lnSpc>
              <a:spcBef>
                <a:spcPts val="0"/>
              </a:spcBef>
              <a:spcAft>
                <a:spcPts val="488"/>
              </a:spcAft>
              <a:buClrTx/>
              <a:buSzTx/>
              <a:buFontTx/>
              <a:buNone/>
              <a:tabLst/>
              <a:defRPr/>
            </a:pPr>
            <a:r>
              <a:rPr kumimoji="0" lang="en-GB" sz="1950" b="0" i="0" u="none" strike="noStrike" kern="0" cap="none" spc="0" normalizeH="0" baseline="0" noProof="0">
                <a:ln>
                  <a:noFill/>
                </a:ln>
                <a:solidFill>
                  <a:srgbClr val="000000"/>
                </a:solidFill>
                <a:effectLst/>
                <a:uLnTx/>
                <a:uFillTx/>
                <a:latin typeface="Segoe UI Semibold"/>
                <a:ea typeface="+mn-ea"/>
                <a:cs typeface="+mn-cs"/>
              </a:rPr>
              <a:t>At risk</a:t>
            </a:r>
          </a:p>
          <a:p>
            <a:pPr marL="0" marR="0" lvl="0" indent="0" algn="l" defTabSz="914192" rtl="0" eaLnBrk="1" fontAlgn="auto" latinLnBrk="0" hangingPunct="1">
              <a:lnSpc>
                <a:spcPct val="90000"/>
              </a:lnSpc>
              <a:spcBef>
                <a:spcPts val="0"/>
              </a:spcBef>
              <a:spcAft>
                <a:spcPts val="488"/>
              </a:spcAft>
              <a:buClrTx/>
              <a:buSzTx/>
              <a:buFontTx/>
              <a:buNone/>
              <a:tabLst/>
              <a:defRPr/>
            </a:pPr>
            <a:r>
              <a:rPr kumimoji="0" lang="en-GB" sz="1550" b="0" i="0" u="none" strike="noStrike" kern="0" cap="none" spc="0" normalizeH="0" baseline="0" noProof="0">
                <a:ln>
                  <a:noFill/>
                </a:ln>
                <a:solidFill>
                  <a:srgbClr val="282828"/>
                </a:solidFill>
                <a:effectLst/>
                <a:uLnTx/>
                <a:uFillTx/>
                <a:latin typeface="Segoe UI"/>
                <a:ea typeface="+mn-ea"/>
                <a:cs typeface="+mn-cs"/>
              </a:rPr>
              <a:t>Growing security and compliance challenges with shadow IT</a:t>
            </a:r>
            <a:endParaRPr kumimoji="0" lang="en-GB" sz="1568" b="0" i="0" u="none" strike="noStrike" kern="0" cap="none" spc="0" normalizeH="0" baseline="0" noProof="0">
              <a:ln>
                <a:noFill/>
              </a:ln>
              <a:solidFill>
                <a:srgbClr val="282828"/>
              </a:solidFill>
              <a:effectLst/>
              <a:uLnTx/>
              <a:uFillTx/>
              <a:latin typeface="Segoe UI"/>
              <a:ea typeface="+mn-ea"/>
              <a:cs typeface="Segoe UI"/>
            </a:endParaRPr>
          </a:p>
        </p:txBody>
      </p:sp>
      <p:sp>
        <p:nvSpPr>
          <p:cNvPr id="7" name="Rectangle 6">
            <a:extLst>
              <a:ext uri="{FF2B5EF4-FFF2-40B4-BE49-F238E27FC236}">
                <a16:creationId xmlns:a16="http://schemas.microsoft.com/office/drawing/2014/main" id="{CD6E6BD3-4734-4856-B0A9-253C6B89C979}"/>
              </a:ext>
            </a:extLst>
          </p:cNvPr>
          <p:cNvSpPr/>
          <p:nvPr/>
        </p:nvSpPr>
        <p:spPr bwMode="auto">
          <a:xfrm>
            <a:off x="584200" y="5868830"/>
            <a:ext cx="11018520" cy="803639"/>
          </a:xfrm>
          <a:prstGeom prst="rect">
            <a:avLst/>
          </a:prstGeom>
          <a:solidFill>
            <a:schemeClr val="bg1">
              <a:lumMod val="95000"/>
            </a:schemeClr>
          </a:soli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192" rtl="0" eaLnBrk="1" fontAlgn="auto" latinLnBrk="0" hangingPunct="1">
              <a:lnSpc>
                <a:spcPct val="90000"/>
              </a:lnSpc>
              <a:spcBef>
                <a:spcPts val="0"/>
              </a:spcBef>
              <a:spcAft>
                <a:spcPts val="488"/>
              </a:spcAft>
              <a:buClrTx/>
              <a:buSzTx/>
              <a:buFontTx/>
              <a:buNone/>
              <a:tabLst/>
              <a:defRPr/>
            </a:pPr>
            <a:r>
              <a:rPr kumimoji="0" lang="en-GB" sz="1550" b="0" i="0" u="none" strike="noStrike" kern="0" cap="none" spc="0" normalizeH="0" baseline="0" noProof="0">
                <a:ln>
                  <a:noFill/>
                </a:ln>
                <a:solidFill>
                  <a:srgbClr val="282828"/>
                </a:solidFill>
                <a:effectLst/>
                <a:uLnTx/>
                <a:uFillTx/>
                <a:latin typeface="Segoe UI"/>
                <a:ea typeface="+mn-ea"/>
                <a:cs typeface="+mn-cs"/>
              </a:rPr>
              <a:t>During these challenging times, virtual communication, digital processes and security continue to be essential for Firstline Workers and business continuity</a:t>
            </a:r>
            <a:endParaRPr kumimoji="0" lang="en-GB" sz="1568" b="0" i="0" u="none" strike="noStrike" kern="0" cap="none" spc="0" normalizeH="0" baseline="0" noProof="0">
              <a:ln>
                <a:noFill/>
              </a:ln>
              <a:solidFill>
                <a:srgbClr val="282828"/>
              </a:solidFill>
              <a:effectLst/>
              <a:uLnTx/>
              <a:uFillTx/>
              <a:latin typeface="Segoe UI"/>
              <a:ea typeface="+mn-ea"/>
              <a:cs typeface="Segoe UI"/>
            </a:endParaRPr>
          </a:p>
        </p:txBody>
      </p:sp>
      <p:grpSp>
        <p:nvGrpSpPr>
          <p:cNvPr id="8" name="Group 7">
            <a:extLst>
              <a:ext uri="{FF2B5EF4-FFF2-40B4-BE49-F238E27FC236}">
                <a16:creationId xmlns:a16="http://schemas.microsoft.com/office/drawing/2014/main" id="{7200C288-112C-4550-A769-6E8312035951}"/>
              </a:ext>
            </a:extLst>
          </p:cNvPr>
          <p:cNvGrpSpPr/>
          <p:nvPr/>
        </p:nvGrpSpPr>
        <p:grpSpPr>
          <a:xfrm>
            <a:off x="7342619" y="1514321"/>
            <a:ext cx="3948964" cy="3950438"/>
            <a:chOff x="4124061" y="1453781"/>
            <a:chExt cx="3948964" cy="3950438"/>
          </a:xfrm>
        </p:grpSpPr>
        <p:grpSp>
          <p:nvGrpSpPr>
            <p:cNvPr id="9" name="Group 8">
              <a:extLst>
                <a:ext uri="{FF2B5EF4-FFF2-40B4-BE49-F238E27FC236}">
                  <a16:creationId xmlns:a16="http://schemas.microsoft.com/office/drawing/2014/main" id="{A602BC33-1F05-451A-8CDD-69AB07804515}"/>
                </a:ext>
                <a:ext uri="{C183D7F6-B498-43B3-948B-1728B52AA6E4}">
                  <adec:decorative xmlns:adec="http://schemas.microsoft.com/office/drawing/2017/decorative" val="1"/>
                </a:ext>
              </a:extLst>
            </p:cNvPr>
            <p:cNvGrpSpPr/>
            <p:nvPr/>
          </p:nvGrpSpPr>
          <p:grpSpPr>
            <a:xfrm>
              <a:off x="4167581" y="1477420"/>
              <a:ext cx="3881018" cy="3897501"/>
              <a:chOff x="2054155" y="1506549"/>
              <a:chExt cx="3958841" cy="3975654"/>
            </a:xfrm>
          </p:grpSpPr>
          <p:grpSp>
            <p:nvGrpSpPr>
              <p:cNvPr id="61" name="Group 60">
                <a:extLst>
                  <a:ext uri="{FF2B5EF4-FFF2-40B4-BE49-F238E27FC236}">
                    <a16:creationId xmlns:a16="http://schemas.microsoft.com/office/drawing/2014/main" id="{0A078A25-B3C2-4A51-A911-9B8BA63B0817}"/>
                  </a:ext>
                </a:extLst>
              </p:cNvPr>
              <p:cNvGrpSpPr/>
              <p:nvPr/>
            </p:nvGrpSpPr>
            <p:grpSpPr>
              <a:xfrm>
                <a:off x="2054155" y="1506549"/>
                <a:ext cx="3958841" cy="3975654"/>
                <a:chOff x="4670055" y="2399529"/>
                <a:chExt cx="3134866" cy="3148181"/>
              </a:xfrm>
            </p:grpSpPr>
            <p:grpSp>
              <p:nvGrpSpPr>
                <p:cNvPr id="63" name="Group 62">
                  <a:extLst>
                    <a:ext uri="{FF2B5EF4-FFF2-40B4-BE49-F238E27FC236}">
                      <a16:creationId xmlns:a16="http://schemas.microsoft.com/office/drawing/2014/main" id="{14C73361-67FF-470B-A8ED-5E0231ACF77E}"/>
                    </a:ext>
                  </a:extLst>
                </p:cNvPr>
                <p:cNvGrpSpPr/>
                <p:nvPr/>
              </p:nvGrpSpPr>
              <p:grpSpPr>
                <a:xfrm>
                  <a:off x="4670055" y="2399529"/>
                  <a:ext cx="3134866" cy="3148181"/>
                  <a:chOff x="4670055" y="2399529"/>
                  <a:chExt cx="3134866" cy="3148181"/>
                </a:xfrm>
              </p:grpSpPr>
              <p:grpSp>
                <p:nvGrpSpPr>
                  <p:cNvPr id="111" name="Group 110">
                    <a:extLst>
                      <a:ext uri="{FF2B5EF4-FFF2-40B4-BE49-F238E27FC236}">
                        <a16:creationId xmlns:a16="http://schemas.microsoft.com/office/drawing/2014/main" id="{FA966712-7D1F-4555-A4EF-63755CD7D30D}"/>
                      </a:ext>
                    </a:extLst>
                  </p:cNvPr>
                  <p:cNvGrpSpPr/>
                  <p:nvPr/>
                </p:nvGrpSpPr>
                <p:grpSpPr>
                  <a:xfrm>
                    <a:off x="4680710" y="3818253"/>
                    <a:ext cx="3124211" cy="1729457"/>
                    <a:chOff x="4680710" y="3818253"/>
                    <a:chExt cx="3124211" cy="1729457"/>
                  </a:xfrm>
                </p:grpSpPr>
                <p:cxnSp>
                  <p:nvCxnSpPr>
                    <p:cNvPr id="153" name="Straight Connector 152">
                      <a:extLst>
                        <a:ext uri="{FF2B5EF4-FFF2-40B4-BE49-F238E27FC236}">
                          <a16:creationId xmlns:a16="http://schemas.microsoft.com/office/drawing/2014/main" id="{D4D62FE6-53F0-44C4-96C7-744CD21AB01A}"/>
                        </a:ext>
                      </a:extLst>
                    </p:cNvPr>
                    <p:cNvCxnSpPr>
                      <a:cxnSpLocks/>
                    </p:cNvCxnSpPr>
                    <p:nvPr/>
                  </p:nvCxnSpPr>
                  <p:spPr>
                    <a:xfrm flipV="1">
                      <a:off x="7536802" y="4194685"/>
                      <a:ext cx="266344" cy="63744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54" name="Straight Connector 153">
                      <a:extLst>
                        <a:ext uri="{FF2B5EF4-FFF2-40B4-BE49-F238E27FC236}">
                          <a16:creationId xmlns:a16="http://schemas.microsoft.com/office/drawing/2014/main" id="{6E6D16B5-4066-4156-A0AA-B8CC9594BF04}"/>
                        </a:ext>
                      </a:extLst>
                    </p:cNvPr>
                    <p:cNvCxnSpPr>
                      <a:cxnSpLocks/>
                    </p:cNvCxnSpPr>
                    <p:nvPr/>
                  </p:nvCxnSpPr>
                  <p:spPr>
                    <a:xfrm>
                      <a:off x="6844307" y="4819705"/>
                      <a:ext cx="237934" cy="404843"/>
                    </a:xfrm>
                    <a:prstGeom prst="line">
                      <a:avLst/>
                    </a:prstGeom>
                    <a:noFill/>
                    <a:ln w="3175" cap="rnd" cmpd="sng" algn="ctr">
                      <a:solidFill>
                        <a:srgbClr val="939393">
                          <a:lumMod val="60000"/>
                          <a:lumOff val="40000"/>
                        </a:srgbClr>
                      </a:solidFill>
                      <a:prstDash val="solid"/>
                      <a:headEnd type="none"/>
                      <a:tailEnd type="none"/>
                    </a:ln>
                    <a:effectLst/>
                  </p:spPr>
                </p:cxnSp>
                <p:cxnSp>
                  <p:nvCxnSpPr>
                    <p:cNvPr id="155" name="Straight Connector 154">
                      <a:extLst>
                        <a:ext uri="{FF2B5EF4-FFF2-40B4-BE49-F238E27FC236}">
                          <a16:creationId xmlns:a16="http://schemas.microsoft.com/office/drawing/2014/main" id="{69983428-F298-42A3-A40B-27C09ED9A92B}"/>
                        </a:ext>
                      </a:extLst>
                    </p:cNvPr>
                    <p:cNvCxnSpPr>
                      <a:cxnSpLocks/>
                    </p:cNvCxnSpPr>
                    <p:nvPr/>
                  </p:nvCxnSpPr>
                  <p:spPr>
                    <a:xfrm>
                      <a:off x="6849635" y="4832134"/>
                      <a:ext cx="688942" cy="7102"/>
                    </a:xfrm>
                    <a:prstGeom prst="line">
                      <a:avLst/>
                    </a:prstGeom>
                    <a:noFill/>
                    <a:ln w="3175" cap="rnd" cmpd="sng" algn="ctr">
                      <a:solidFill>
                        <a:srgbClr val="939393">
                          <a:lumMod val="60000"/>
                          <a:lumOff val="40000"/>
                        </a:srgbClr>
                      </a:solidFill>
                      <a:prstDash val="solid"/>
                      <a:headEnd type="none"/>
                      <a:tailEnd type="none"/>
                    </a:ln>
                    <a:effectLst/>
                  </p:spPr>
                </p:cxnSp>
                <p:cxnSp>
                  <p:nvCxnSpPr>
                    <p:cNvPr id="156" name="Straight Connector 155">
                      <a:extLst>
                        <a:ext uri="{FF2B5EF4-FFF2-40B4-BE49-F238E27FC236}">
                          <a16:creationId xmlns:a16="http://schemas.microsoft.com/office/drawing/2014/main" id="{77ED937A-B52F-40DC-9293-341E32FB95EE}"/>
                        </a:ext>
                      </a:extLst>
                    </p:cNvPr>
                    <p:cNvCxnSpPr>
                      <a:cxnSpLocks/>
                    </p:cNvCxnSpPr>
                    <p:nvPr/>
                  </p:nvCxnSpPr>
                  <p:spPr>
                    <a:xfrm flipH="1">
                      <a:off x="5844632" y="5331084"/>
                      <a:ext cx="527361" cy="9765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57" name="Straight Connector 156">
                      <a:extLst>
                        <a:ext uri="{FF2B5EF4-FFF2-40B4-BE49-F238E27FC236}">
                          <a16:creationId xmlns:a16="http://schemas.microsoft.com/office/drawing/2014/main" id="{2200FF77-9BDC-482D-94E3-8888FA64C446}"/>
                        </a:ext>
                      </a:extLst>
                    </p:cNvPr>
                    <p:cNvCxnSpPr>
                      <a:cxnSpLocks/>
                    </p:cNvCxnSpPr>
                    <p:nvPr/>
                  </p:nvCxnSpPr>
                  <p:spPr>
                    <a:xfrm flipH="1" flipV="1">
                      <a:off x="5833977" y="5435846"/>
                      <a:ext cx="637449" cy="102986"/>
                    </a:xfrm>
                    <a:prstGeom prst="line">
                      <a:avLst/>
                    </a:prstGeom>
                    <a:noFill/>
                    <a:ln w="3175" cap="rnd" cmpd="sng" algn="ctr">
                      <a:solidFill>
                        <a:srgbClr val="939393">
                          <a:lumMod val="60000"/>
                          <a:lumOff val="40000"/>
                        </a:srgbClr>
                      </a:solidFill>
                      <a:prstDash val="solid"/>
                      <a:headEnd type="none"/>
                      <a:tailEnd type="none"/>
                    </a:ln>
                    <a:effectLst/>
                  </p:spPr>
                </p:cxnSp>
                <p:cxnSp>
                  <p:nvCxnSpPr>
                    <p:cNvPr id="158" name="Straight Connector 157">
                      <a:extLst>
                        <a:ext uri="{FF2B5EF4-FFF2-40B4-BE49-F238E27FC236}">
                          <a16:creationId xmlns:a16="http://schemas.microsoft.com/office/drawing/2014/main" id="{93492CFD-F211-4257-A101-DB25F9D852EF}"/>
                        </a:ext>
                      </a:extLst>
                    </p:cNvPr>
                    <p:cNvCxnSpPr>
                      <a:cxnSpLocks/>
                    </p:cNvCxnSpPr>
                    <p:nvPr/>
                  </p:nvCxnSpPr>
                  <p:spPr>
                    <a:xfrm flipV="1">
                      <a:off x="6464324" y="5316879"/>
                      <a:ext cx="630347" cy="230831"/>
                    </a:xfrm>
                    <a:prstGeom prst="line">
                      <a:avLst/>
                    </a:prstGeom>
                    <a:noFill/>
                    <a:ln w="3175" cap="rnd" cmpd="sng" algn="ctr">
                      <a:solidFill>
                        <a:srgbClr val="939393">
                          <a:lumMod val="60000"/>
                          <a:lumOff val="40000"/>
                        </a:srgbClr>
                      </a:solidFill>
                      <a:prstDash val="solid"/>
                      <a:headEnd type="none"/>
                      <a:tailEnd type="none"/>
                    </a:ln>
                    <a:effectLst/>
                  </p:spPr>
                </p:cxnSp>
                <p:cxnSp>
                  <p:nvCxnSpPr>
                    <p:cNvPr id="159" name="Straight Connector 158">
                      <a:extLst>
                        <a:ext uri="{FF2B5EF4-FFF2-40B4-BE49-F238E27FC236}">
                          <a16:creationId xmlns:a16="http://schemas.microsoft.com/office/drawing/2014/main" id="{13A184BA-0AA7-4A8C-8C5D-6137D9DD67B5}"/>
                        </a:ext>
                      </a:extLst>
                    </p:cNvPr>
                    <p:cNvCxnSpPr>
                      <a:cxnSpLocks/>
                    </p:cNvCxnSpPr>
                    <p:nvPr/>
                  </p:nvCxnSpPr>
                  <p:spPr>
                    <a:xfrm>
                      <a:off x="6364889" y="5327534"/>
                      <a:ext cx="99435" cy="21485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0" name="Straight Connector 159">
                      <a:extLst>
                        <a:ext uri="{FF2B5EF4-FFF2-40B4-BE49-F238E27FC236}">
                          <a16:creationId xmlns:a16="http://schemas.microsoft.com/office/drawing/2014/main" id="{38E66330-5AE2-48E0-A3A9-B6F0CC66C09F}"/>
                        </a:ext>
                      </a:extLst>
                    </p:cNvPr>
                    <p:cNvCxnSpPr>
                      <a:cxnSpLocks/>
                    </p:cNvCxnSpPr>
                    <p:nvPr/>
                  </p:nvCxnSpPr>
                  <p:spPr>
                    <a:xfrm flipV="1">
                      <a:off x="6371991" y="5295571"/>
                      <a:ext cx="722680" cy="33737"/>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1" name="Straight Connector 160">
                      <a:extLst>
                        <a:ext uri="{FF2B5EF4-FFF2-40B4-BE49-F238E27FC236}">
                          <a16:creationId xmlns:a16="http://schemas.microsoft.com/office/drawing/2014/main" id="{BA312EDA-E93B-47E3-A2DC-363074AC1A08}"/>
                        </a:ext>
                      </a:extLst>
                    </p:cNvPr>
                    <p:cNvCxnSpPr>
                      <a:cxnSpLocks/>
                    </p:cNvCxnSpPr>
                    <p:nvPr/>
                  </p:nvCxnSpPr>
                  <p:spPr>
                    <a:xfrm flipV="1">
                      <a:off x="6368440" y="5220996"/>
                      <a:ext cx="722680" cy="10653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2" name="Straight Connector 161">
                      <a:extLst>
                        <a:ext uri="{FF2B5EF4-FFF2-40B4-BE49-F238E27FC236}">
                          <a16:creationId xmlns:a16="http://schemas.microsoft.com/office/drawing/2014/main" id="{FAE182C2-D7C2-4F50-830A-FE9BBDCA3F90}"/>
                        </a:ext>
                      </a:extLst>
                    </p:cNvPr>
                    <p:cNvCxnSpPr>
                      <a:cxnSpLocks/>
                    </p:cNvCxnSpPr>
                    <p:nvPr/>
                  </p:nvCxnSpPr>
                  <p:spPr>
                    <a:xfrm flipV="1">
                      <a:off x="7096446" y="4828583"/>
                      <a:ext cx="433252" cy="39773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3" name="Straight Connector 162">
                      <a:extLst>
                        <a:ext uri="{FF2B5EF4-FFF2-40B4-BE49-F238E27FC236}">
                          <a16:creationId xmlns:a16="http://schemas.microsoft.com/office/drawing/2014/main" id="{F3C40CF6-13B3-48F0-99CC-C231C76FFCD0}"/>
                        </a:ext>
                      </a:extLst>
                    </p:cNvPr>
                    <p:cNvCxnSpPr>
                      <a:cxnSpLocks/>
                    </p:cNvCxnSpPr>
                    <p:nvPr/>
                  </p:nvCxnSpPr>
                  <p:spPr>
                    <a:xfrm flipV="1">
                      <a:off x="7099998" y="4839236"/>
                      <a:ext cx="429701" cy="458111"/>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4" name="Straight Connector 163">
                      <a:extLst>
                        <a:ext uri="{FF2B5EF4-FFF2-40B4-BE49-F238E27FC236}">
                          <a16:creationId xmlns:a16="http://schemas.microsoft.com/office/drawing/2014/main" id="{18D3F702-C8F6-4DD8-97DC-93897BEA475F}"/>
                        </a:ext>
                      </a:extLst>
                    </p:cNvPr>
                    <p:cNvCxnSpPr>
                      <a:cxnSpLocks/>
                    </p:cNvCxnSpPr>
                    <p:nvPr/>
                  </p:nvCxnSpPr>
                  <p:spPr>
                    <a:xfrm flipH="1" flipV="1">
                      <a:off x="7414284" y="4626161"/>
                      <a:ext cx="112844" cy="217886"/>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5" name="Straight Connector 164">
                      <a:extLst>
                        <a:ext uri="{FF2B5EF4-FFF2-40B4-BE49-F238E27FC236}">
                          <a16:creationId xmlns:a16="http://schemas.microsoft.com/office/drawing/2014/main" id="{4E70D52A-6551-4185-B890-6AE33EBE6922}"/>
                        </a:ext>
                      </a:extLst>
                    </p:cNvPr>
                    <p:cNvCxnSpPr>
                      <a:cxnSpLocks/>
                    </p:cNvCxnSpPr>
                    <p:nvPr/>
                  </p:nvCxnSpPr>
                  <p:spPr>
                    <a:xfrm flipH="1">
                      <a:off x="7414283" y="4517075"/>
                      <a:ext cx="249590" cy="98432"/>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6" name="Straight Connector 165">
                      <a:extLst>
                        <a:ext uri="{FF2B5EF4-FFF2-40B4-BE49-F238E27FC236}">
                          <a16:creationId xmlns:a16="http://schemas.microsoft.com/office/drawing/2014/main" id="{2FBF1AE6-C4B6-4F1B-8117-DAE13BD50DB1}"/>
                        </a:ext>
                      </a:extLst>
                    </p:cNvPr>
                    <p:cNvCxnSpPr>
                      <a:cxnSpLocks/>
                    </p:cNvCxnSpPr>
                    <p:nvPr/>
                  </p:nvCxnSpPr>
                  <p:spPr>
                    <a:xfrm flipH="1" flipV="1">
                      <a:off x="7659131" y="4368697"/>
                      <a:ext cx="14394" cy="142051"/>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7" name="Straight Connector 166">
                      <a:extLst>
                        <a:ext uri="{FF2B5EF4-FFF2-40B4-BE49-F238E27FC236}">
                          <a16:creationId xmlns:a16="http://schemas.microsoft.com/office/drawing/2014/main" id="{3E0D89E9-A7C0-4577-81F1-754C79991E4B}"/>
                        </a:ext>
                      </a:extLst>
                    </p:cNvPr>
                    <p:cNvCxnSpPr>
                      <a:cxnSpLocks/>
                    </p:cNvCxnSpPr>
                    <p:nvPr/>
                  </p:nvCxnSpPr>
                  <p:spPr>
                    <a:xfrm flipH="1">
                      <a:off x="7412508" y="4205338"/>
                      <a:ext cx="392413" cy="408394"/>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8" name="Straight Connector 167">
                      <a:extLst>
                        <a:ext uri="{FF2B5EF4-FFF2-40B4-BE49-F238E27FC236}">
                          <a16:creationId xmlns:a16="http://schemas.microsoft.com/office/drawing/2014/main" id="{8ABAC80F-CEE9-426A-B2FA-A374D01A94D1}"/>
                        </a:ext>
                      </a:extLst>
                    </p:cNvPr>
                    <p:cNvCxnSpPr>
                      <a:cxnSpLocks/>
                    </p:cNvCxnSpPr>
                    <p:nvPr/>
                  </p:nvCxnSpPr>
                  <p:spPr>
                    <a:xfrm>
                      <a:off x="7259804" y="4198237"/>
                      <a:ext cx="395964" cy="17046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9" name="Straight Connector 168">
                      <a:extLst>
                        <a:ext uri="{FF2B5EF4-FFF2-40B4-BE49-F238E27FC236}">
                          <a16:creationId xmlns:a16="http://schemas.microsoft.com/office/drawing/2014/main" id="{965BECEA-4321-451A-A68B-D96FDF5120AE}"/>
                        </a:ext>
                      </a:extLst>
                    </p:cNvPr>
                    <p:cNvCxnSpPr>
                      <a:cxnSpLocks/>
                    </p:cNvCxnSpPr>
                    <p:nvPr/>
                  </p:nvCxnSpPr>
                  <p:spPr>
                    <a:xfrm flipH="1">
                      <a:off x="7662871" y="3960303"/>
                      <a:ext cx="5327" cy="399515"/>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0" name="Straight Connector 169">
                      <a:extLst>
                        <a:ext uri="{FF2B5EF4-FFF2-40B4-BE49-F238E27FC236}">
                          <a16:creationId xmlns:a16="http://schemas.microsoft.com/office/drawing/2014/main" id="{94BA5FD5-B55F-4270-8ECB-1837566DBEA6}"/>
                        </a:ext>
                      </a:extLst>
                    </p:cNvPr>
                    <p:cNvCxnSpPr>
                      <a:cxnSpLocks/>
                    </p:cNvCxnSpPr>
                    <p:nvPr/>
                  </p:nvCxnSpPr>
                  <p:spPr>
                    <a:xfrm flipH="1">
                      <a:off x="4680710" y="3818253"/>
                      <a:ext cx="45278" cy="36355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1" name="Straight Connector 170">
                      <a:extLst>
                        <a:ext uri="{FF2B5EF4-FFF2-40B4-BE49-F238E27FC236}">
                          <a16:creationId xmlns:a16="http://schemas.microsoft.com/office/drawing/2014/main" id="{EF392418-3E40-4E76-9440-AC7C71313C22}"/>
                        </a:ext>
                      </a:extLst>
                    </p:cNvPr>
                    <p:cNvCxnSpPr>
                      <a:cxnSpLocks/>
                    </p:cNvCxnSpPr>
                    <p:nvPr/>
                  </p:nvCxnSpPr>
                  <p:spPr>
                    <a:xfrm>
                      <a:off x="4683372" y="4189803"/>
                      <a:ext cx="145157" cy="616585"/>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2" name="Straight Connector 171">
                      <a:extLst>
                        <a:ext uri="{FF2B5EF4-FFF2-40B4-BE49-F238E27FC236}">
                          <a16:creationId xmlns:a16="http://schemas.microsoft.com/office/drawing/2014/main" id="{F449B6C9-9C9C-49C2-A259-8E6A67F4F4EC}"/>
                        </a:ext>
                      </a:extLst>
                    </p:cNvPr>
                    <p:cNvCxnSpPr>
                      <a:cxnSpLocks/>
                    </p:cNvCxnSpPr>
                    <p:nvPr/>
                  </p:nvCxnSpPr>
                  <p:spPr>
                    <a:xfrm>
                      <a:off x="4683373" y="4181812"/>
                      <a:ext cx="265012" cy="339587"/>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3" name="Straight Connector 172">
                      <a:extLst>
                        <a:ext uri="{FF2B5EF4-FFF2-40B4-BE49-F238E27FC236}">
                          <a16:creationId xmlns:a16="http://schemas.microsoft.com/office/drawing/2014/main" id="{73B45EDE-2CAD-44A4-8223-B724B5A447A4}"/>
                        </a:ext>
                      </a:extLst>
                    </p:cNvPr>
                    <p:cNvCxnSpPr>
                      <a:cxnSpLocks/>
                    </p:cNvCxnSpPr>
                    <p:nvPr/>
                  </p:nvCxnSpPr>
                  <p:spPr>
                    <a:xfrm flipH="1">
                      <a:off x="4836521" y="4520069"/>
                      <a:ext cx="113196" cy="28631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4" name="Straight Connector 173">
                      <a:extLst>
                        <a:ext uri="{FF2B5EF4-FFF2-40B4-BE49-F238E27FC236}">
                          <a16:creationId xmlns:a16="http://schemas.microsoft.com/office/drawing/2014/main" id="{ABC40362-88C6-4349-B0F8-499A6C274E1E}"/>
                        </a:ext>
                      </a:extLst>
                    </p:cNvPr>
                    <p:cNvCxnSpPr>
                      <a:cxnSpLocks/>
                    </p:cNvCxnSpPr>
                    <p:nvPr/>
                  </p:nvCxnSpPr>
                  <p:spPr>
                    <a:xfrm>
                      <a:off x="4945721" y="4528058"/>
                      <a:ext cx="391526" cy="24770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5" name="Straight Connector 174">
                      <a:extLst>
                        <a:ext uri="{FF2B5EF4-FFF2-40B4-BE49-F238E27FC236}">
                          <a16:creationId xmlns:a16="http://schemas.microsoft.com/office/drawing/2014/main" id="{32D7447E-3659-4FA2-A0DE-D24A69E2891F}"/>
                        </a:ext>
                      </a:extLst>
                    </p:cNvPr>
                    <p:cNvCxnSpPr>
                      <a:cxnSpLocks/>
                    </p:cNvCxnSpPr>
                    <p:nvPr/>
                  </p:nvCxnSpPr>
                  <p:spPr>
                    <a:xfrm flipV="1">
                      <a:off x="4836521" y="4778421"/>
                      <a:ext cx="506053" cy="3728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6" name="Straight Connector 175">
                      <a:extLst>
                        <a:ext uri="{FF2B5EF4-FFF2-40B4-BE49-F238E27FC236}">
                          <a16:creationId xmlns:a16="http://schemas.microsoft.com/office/drawing/2014/main" id="{8B07EA3B-90F3-42C6-AE2B-4FE8BB5413FF}"/>
                        </a:ext>
                      </a:extLst>
                    </p:cNvPr>
                    <p:cNvCxnSpPr>
                      <a:cxnSpLocks/>
                    </p:cNvCxnSpPr>
                    <p:nvPr/>
                  </p:nvCxnSpPr>
                  <p:spPr>
                    <a:xfrm flipV="1">
                      <a:off x="5061581" y="4771763"/>
                      <a:ext cx="270339" cy="19309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7" name="Straight Connector 176">
                      <a:extLst>
                        <a:ext uri="{FF2B5EF4-FFF2-40B4-BE49-F238E27FC236}">
                          <a16:creationId xmlns:a16="http://schemas.microsoft.com/office/drawing/2014/main" id="{BD635117-2831-4C38-90EF-52EE924ED7F4}"/>
                        </a:ext>
                      </a:extLst>
                    </p:cNvPr>
                    <p:cNvCxnSpPr>
                      <a:cxnSpLocks/>
                    </p:cNvCxnSpPr>
                    <p:nvPr/>
                  </p:nvCxnSpPr>
                  <p:spPr>
                    <a:xfrm>
                      <a:off x="4835188" y="4818372"/>
                      <a:ext cx="218402" cy="15314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8" name="Straight Connector 177">
                      <a:extLst>
                        <a:ext uri="{FF2B5EF4-FFF2-40B4-BE49-F238E27FC236}">
                          <a16:creationId xmlns:a16="http://schemas.microsoft.com/office/drawing/2014/main" id="{211D2B10-2DF0-4CB3-8021-953B2BF4E52A}"/>
                        </a:ext>
                      </a:extLst>
                    </p:cNvPr>
                    <p:cNvCxnSpPr>
                      <a:cxnSpLocks/>
                    </p:cNvCxnSpPr>
                    <p:nvPr/>
                  </p:nvCxnSpPr>
                  <p:spPr>
                    <a:xfrm>
                      <a:off x="5045600" y="4974184"/>
                      <a:ext cx="330266" cy="36222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9" name="Straight Connector 178">
                      <a:extLst>
                        <a:ext uri="{FF2B5EF4-FFF2-40B4-BE49-F238E27FC236}">
                          <a16:creationId xmlns:a16="http://schemas.microsoft.com/office/drawing/2014/main" id="{C0847F41-E9B7-4C7B-B4DD-B72BDD0B098A}"/>
                        </a:ext>
                      </a:extLst>
                    </p:cNvPr>
                    <p:cNvCxnSpPr>
                      <a:cxnSpLocks/>
                    </p:cNvCxnSpPr>
                    <p:nvPr/>
                  </p:nvCxnSpPr>
                  <p:spPr>
                    <a:xfrm>
                      <a:off x="5045600" y="4967525"/>
                      <a:ext cx="282324" cy="13849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80" name="Straight Connector 179">
                      <a:extLst>
                        <a:ext uri="{FF2B5EF4-FFF2-40B4-BE49-F238E27FC236}">
                          <a16:creationId xmlns:a16="http://schemas.microsoft.com/office/drawing/2014/main" id="{57097997-2D3D-4DEE-8A05-7DF0F3983F55}"/>
                        </a:ext>
                      </a:extLst>
                    </p:cNvPr>
                    <p:cNvCxnSpPr>
                      <a:cxnSpLocks/>
                    </p:cNvCxnSpPr>
                    <p:nvPr/>
                  </p:nvCxnSpPr>
                  <p:spPr>
                    <a:xfrm>
                      <a:off x="5323929" y="5094039"/>
                      <a:ext cx="45278" cy="245036"/>
                    </a:xfrm>
                    <a:prstGeom prst="line">
                      <a:avLst/>
                    </a:prstGeom>
                    <a:noFill/>
                    <a:ln w="3175" cap="rnd" cmpd="sng" algn="ctr">
                      <a:solidFill>
                        <a:srgbClr val="939393">
                          <a:lumMod val="60000"/>
                          <a:lumOff val="40000"/>
                        </a:srgbClr>
                      </a:solidFill>
                      <a:prstDash val="solid"/>
                      <a:headEnd type="none"/>
                      <a:tailEnd type="none"/>
                    </a:ln>
                    <a:effectLst/>
                  </p:spPr>
                </p:cxnSp>
                <p:cxnSp>
                  <p:nvCxnSpPr>
                    <p:cNvPr id="181" name="Straight Connector 180">
                      <a:extLst>
                        <a:ext uri="{FF2B5EF4-FFF2-40B4-BE49-F238E27FC236}">
                          <a16:creationId xmlns:a16="http://schemas.microsoft.com/office/drawing/2014/main" id="{0D96AC4D-1567-4D8D-98D4-6FF5AA9566A2}"/>
                        </a:ext>
                      </a:extLst>
                    </p:cNvPr>
                    <p:cNvCxnSpPr>
                      <a:cxnSpLocks/>
                    </p:cNvCxnSpPr>
                    <p:nvPr/>
                  </p:nvCxnSpPr>
                  <p:spPr>
                    <a:xfrm>
                      <a:off x="5326592" y="5092706"/>
                      <a:ext cx="514043" cy="340921"/>
                    </a:xfrm>
                    <a:prstGeom prst="line">
                      <a:avLst/>
                    </a:prstGeom>
                    <a:noFill/>
                    <a:ln w="3175" cap="rnd" cmpd="sng" algn="ctr">
                      <a:solidFill>
                        <a:srgbClr val="939393">
                          <a:lumMod val="60000"/>
                          <a:lumOff val="40000"/>
                        </a:srgbClr>
                      </a:solidFill>
                      <a:prstDash val="solid"/>
                      <a:headEnd type="none"/>
                      <a:tailEnd type="none"/>
                    </a:ln>
                    <a:effectLst/>
                  </p:spPr>
                </p:cxnSp>
                <p:cxnSp>
                  <p:nvCxnSpPr>
                    <p:cNvPr id="182" name="Straight Connector 181">
                      <a:extLst>
                        <a:ext uri="{FF2B5EF4-FFF2-40B4-BE49-F238E27FC236}">
                          <a16:creationId xmlns:a16="http://schemas.microsoft.com/office/drawing/2014/main" id="{87DEC55C-EB2C-44FD-8A21-D5E246358D61}"/>
                        </a:ext>
                      </a:extLst>
                    </p:cNvPr>
                    <p:cNvCxnSpPr>
                      <a:cxnSpLocks/>
                    </p:cNvCxnSpPr>
                    <p:nvPr/>
                  </p:nvCxnSpPr>
                  <p:spPr>
                    <a:xfrm>
                      <a:off x="5378530" y="5341737"/>
                      <a:ext cx="452784" cy="8523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83" name="Straight Connector 182">
                      <a:extLst>
                        <a:ext uri="{FF2B5EF4-FFF2-40B4-BE49-F238E27FC236}">
                          <a16:creationId xmlns:a16="http://schemas.microsoft.com/office/drawing/2014/main" id="{CACEE376-B4C0-4766-A5B5-43E5D16CCC92}"/>
                        </a:ext>
                      </a:extLst>
                    </p:cNvPr>
                    <p:cNvCxnSpPr>
                      <a:cxnSpLocks/>
                    </p:cNvCxnSpPr>
                    <p:nvPr/>
                  </p:nvCxnSpPr>
                  <p:spPr>
                    <a:xfrm flipH="1" flipV="1">
                      <a:off x="7671084" y="3984051"/>
                      <a:ext cx="132061" cy="21906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84" name="Straight Connector 183">
                      <a:extLst>
                        <a:ext uri="{FF2B5EF4-FFF2-40B4-BE49-F238E27FC236}">
                          <a16:creationId xmlns:a16="http://schemas.microsoft.com/office/drawing/2014/main" id="{004474AC-2F3D-4F5C-B614-277686D5526C}"/>
                        </a:ext>
                      </a:extLst>
                    </p:cNvPr>
                    <p:cNvCxnSpPr>
                      <a:cxnSpLocks/>
                    </p:cNvCxnSpPr>
                    <p:nvPr/>
                  </p:nvCxnSpPr>
                  <p:spPr>
                    <a:xfrm flipV="1">
                      <a:off x="6841644" y="4620835"/>
                      <a:ext cx="575303" cy="204197"/>
                    </a:xfrm>
                    <a:prstGeom prst="line">
                      <a:avLst/>
                    </a:prstGeom>
                    <a:noFill/>
                    <a:ln w="3175" cap="rnd" cmpd="sng" algn="ctr">
                      <a:solidFill>
                        <a:srgbClr val="939393">
                          <a:lumMod val="60000"/>
                          <a:lumOff val="40000"/>
                        </a:srgbClr>
                      </a:solidFill>
                      <a:prstDash val="solid"/>
                      <a:headEnd type="none"/>
                      <a:tailEnd type="none"/>
                    </a:ln>
                    <a:effectLst/>
                  </p:spPr>
                </p:cxnSp>
              </p:grpSp>
              <p:grpSp>
                <p:nvGrpSpPr>
                  <p:cNvPr id="112" name="Group 111">
                    <a:extLst>
                      <a:ext uri="{FF2B5EF4-FFF2-40B4-BE49-F238E27FC236}">
                        <a16:creationId xmlns:a16="http://schemas.microsoft.com/office/drawing/2014/main" id="{0908160C-342C-409A-AA68-5DF16C693B63}"/>
                      </a:ext>
                    </a:extLst>
                  </p:cNvPr>
                  <p:cNvGrpSpPr/>
                  <p:nvPr/>
                </p:nvGrpSpPr>
                <p:grpSpPr>
                  <a:xfrm>
                    <a:off x="4670055" y="2399529"/>
                    <a:ext cx="3133089" cy="1780950"/>
                    <a:chOff x="4670055" y="2399529"/>
                    <a:chExt cx="3133089" cy="1780950"/>
                  </a:xfrm>
                </p:grpSpPr>
                <p:cxnSp>
                  <p:nvCxnSpPr>
                    <p:cNvPr id="113" name="Straight Connector 112">
                      <a:extLst>
                        <a:ext uri="{FF2B5EF4-FFF2-40B4-BE49-F238E27FC236}">
                          <a16:creationId xmlns:a16="http://schemas.microsoft.com/office/drawing/2014/main" id="{D2DE2A7F-B1D9-4F82-AECF-4AF76E1FAA81}"/>
                        </a:ext>
                      </a:extLst>
                    </p:cNvPr>
                    <p:cNvCxnSpPr>
                      <a:cxnSpLocks/>
                    </p:cNvCxnSpPr>
                    <p:nvPr/>
                  </p:nvCxnSpPr>
                  <p:spPr>
                    <a:xfrm flipH="1">
                      <a:off x="6683433" y="2527069"/>
                      <a:ext cx="22167" cy="349135"/>
                    </a:xfrm>
                    <a:prstGeom prst="line">
                      <a:avLst/>
                    </a:prstGeom>
                    <a:noFill/>
                    <a:ln w="3175" cap="rnd" cmpd="sng" algn="ctr">
                      <a:solidFill>
                        <a:srgbClr val="939393">
                          <a:lumMod val="60000"/>
                          <a:lumOff val="40000"/>
                        </a:srgbClr>
                      </a:solidFill>
                      <a:prstDash val="solid"/>
                      <a:headEnd type="none"/>
                      <a:tailEnd type="none"/>
                    </a:ln>
                    <a:effectLst/>
                  </p:spPr>
                </p:cxnSp>
                <p:cxnSp>
                  <p:nvCxnSpPr>
                    <p:cNvPr id="114" name="Straight Connector 113">
                      <a:extLst>
                        <a:ext uri="{FF2B5EF4-FFF2-40B4-BE49-F238E27FC236}">
                          <a16:creationId xmlns:a16="http://schemas.microsoft.com/office/drawing/2014/main" id="{399D964B-75FA-4844-A770-71897115A115}"/>
                        </a:ext>
                      </a:extLst>
                    </p:cNvPr>
                    <p:cNvCxnSpPr>
                      <a:cxnSpLocks/>
                    </p:cNvCxnSpPr>
                    <p:nvPr/>
                  </p:nvCxnSpPr>
                  <p:spPr>
                    <a:xfrm>
                      <a:off x="7392976" y="3315752"/>
                      <a:ext cx="269895" cy="66230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15" name="Straight Connector 114">
                      <a:extLst>
                        <a:ext uri="{FF2B5EF4-FFF2-40B4-BE49-F238E27FC236}">
                          <a16:creationId xmlns:a16="http://schemas.microsoft.com/office/drawing/2014/main" id="{61B3309C-2AC0-461E-8975-EE3249FE5818}"/>
                        </a:ext>
                      </a:extLst>
                    </p:cNvPr>
                    <p:cNvCxnSpPr>
                      <a:cxnSpLocks/>
                    </p:cNvCxnSpPr>
                    <p:nvPr/>
                  </p:nvCxnSpPr>
                  <p:spPr>
                    <a:xfrm>
                      <a:off x="7618480" y="3328180"/>
                      <a:ext cx="49718" cy="632123"/>
                    </a:xfrm>
                    <a:prstGeom prst="line">
                      <a:avLst/>
                    </a:prstGeom>
                    <a:noFill/>
                    <a:ln w="3175" cap="rnd" cmpd="sng" algn="ctr">
                      <a:solidFill>
                        <a:srgbClr val="939393">
                          <a:lumMod val="60000"/>
                          <a:lumOff val="40000"/>
                        </a:srgbClr>
                      </a:solidFill>
                      <a:prstDash val="solid"/>
                      <a:headEnd type="none"/>
                      <a:tailEnd type="none"/>
                    </a:ln>
                    <a:effectLst/>
                  </p:spPr>
                </p:cxnSp>
                <p:cxnSp>
                  <p:nvCxnSpPr>
                    <p:cNvPr id="116" name="Straight Connector 115">
                      <a:extLst>
                        <a:ext uri="{FF2B5EF4-FFF2-40B4-BE49-F238E27FC236}">
                          <a16:creationId xmlns:a16="http://schemas.microsoft.com/office/drawing/2014/main" id="{260F588C-FBC1-4F4E-ABDC-A48A345BAD83}"/>
                        </a:ext>
                      </a:extLst>
                    </p:cNvPr>
                    <p:cNvCxnSpPr>
                      <a:cxnSpLocks/>
                    </p:cNvCxnSpPr>
                    <p:nvPr/>
                  </p:nvCxnSpPr>
                  <p:spPr>
                    <a:xfrm>
                      <a:off x="7611377" y="3319302"/>
                      <a:ext cx="141057" cy="498951"/>
                    </a:xfrm>
                    <a:prstGeom prst="line">
                      <a:avLst/>
                    </a:prstGeom>
                    <a:noFill/>
                    <a:ln w="3175" cap="rnd" cmpd="sng" algn="ctr">
                      <a:solidFill>
                        <a:srgbClr val="939393">
                          <a:lumMod val="60000"/>
                          <a:lumOff val="40000"/>
                        </a:srgbClr>
                      </a:solidFill>
                      <a:prstDash val="solid"/>
                      <a:headEnd type="none"/>
                      <a:tailEnd type="none"/>
                    </a:ln>
                    <a:effectLst/>
                  </p:spPr>
                </p:cxnSp>
                <p:cxnSp>
                  <p:nvCxnSpPr>
                    <p:cNvPr id="117" name="Straight Connector 116">
                      <a:extLst>
                        <a:ext uri="{FF2B5EF4-FFF2-40B4-BE49-F238E27FC236}">
                          <a16:creationId xmlns:a16="http://schemas.microsoft.com/office/drawing/2014/main" id="{87A26A5C-BA1E-4899-AE2E-72A9FDF1AB50}"/>
                        </a:ext>
                      </a:extLst>
                    </p:cNvPr>
                    <p:cNvCxnSpPr>
                      <a:cxnSpLocks/>
                    </p:cNvCxnSpPr>
                    <p:nvPr/>
                  </p:nvCxnSpPr>
                  <p:spPr>
                    <a:xfrm>
                      <a:off x="7607826" y="3312200"/>
                      <a:ext cx="150891" cy="19887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18" name="Straight Connector 117">
                      <a:extLst>
                        <a:ext uri="{FF2B5EF4-FFF2-40B4-BE49-F238E27FC236}">
                          <a16:creationId xmlns:a16="http://schemas.microsoft.com/office/drawing/2014/main" id="{83941C17-82A0-4D7C-BB30-8F8129D4F4B1}"/>
                        </a:ext>
                      </a:extLst>
                    </p:cNvPr>
                    <p:cNvCxnSpPr>
                      <a:cxnSpLocks/>
                    </p:cNvCxnSpPr>
                    <p:nvPr/>
                  </p:nvCxnSpPr>
                  <p:spPr>
                    <a:xfrm flipH="1">
                      <a:off x="7746326" y="3512845"/>
                      <a:ext cx="14206" cy="47941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19" name="Straight Connector 118">
                      <a:extLst>
                        <a:ext uri="{FF2B5EF4-FFF2-40B4-BE49-F238E27FC236}">
                          <a16:creationId xmlns:a16="http://schemas.microsoft.com/office/drawing/2014/main" id="{3FCBDFB8-5584-4B4D-8229-343572FCCCEA}"/>
                        </a:ext>
                      </a:extLst>
                    </p:cNvPr>
                    <p:cNvCxnSpPr>
                      <a:cxnSpLocks/>
                    </p:cNvCxnSpPr>
                    <p:nvPr/>
                  </p:nvCxnSpPr>
                  <p:spPr>
                    <a:xfrm>
                      <a:off x="7742773" y="3988712"/>
                      <a:ext cx="60371" cy="191767"/>
                    </a:xfrm>
                    <a:prstGeom prst="line">
                      <a:avLst/>
                    </a:prstGeom>
                    <a:noFill/>
                    <a:ln w="3175" cap="rnd" cmpd="sng" algn="ctr">
                      <a:solidFill>
                        <a:srgbClr val="939393">
                          <a:lumMod val="60000"/>
                          <a:lumOff val="40000"/>
                        </a:srgbClr>
                      </a:solidFill>
                      <a:prstDash val="solid"/>
                      <a:headEnd type="none"/>
                      <a:tailEnd type="none"/>
                    </a:ln>
                    <a:effectLst/>
                  </p:spPr>
                </p:cxnSp>
                <p:cxnSp>
                  <p:nvCxnSpPr>
                    <p:cNvPr id="120" name="Straight Connector 119">
                      <a:extLst>
                        <a:ext uri="{FF2B5EF4-FFF2-40B4-BE49-F238E27FC236}">
                          <a16:creationId xmlns:a16="http://schemas.microsoft.com/office/drawing/2014/main" id="{151C154F-BD27-49FF-BF58-7BC09BAE198B}"/>
                        </a:ext>
                      </a:extLst>
                    </p:cNvPr>
                    <p:cNvCxnSpPr>
                      <a:cxnSpLocks/>
                    </p:cNvCxnSpPr>
                    <p:nvPr/>
                  </p:nvCxnSpPr>
                  <p:spPr>
                    <a:xfrm>
                      <a:off x="7171023" y="2868293"/>
                      <a:ext cx="449232" cy="458111"/>
                    </a:xfrm>
                    <a:prstGeom prst="line">
                      <a:avLst/>
                    </a:prstGeom>
                    <a:noFill/>
                    <a:ln w="3175" cap="rnd" cmpd="sng" algn="ctr">
                      <a:solidFill>
                        <a:srgbClr val="939393">
                          <a:lumMod val="60000"/>
                          <a:lumOff val="40000"/>
                        </a:srgbClr>
                      </a:solidFill>
                      <a:prstDash val="solid"/>
                      <a:headEnd type="none"/>
                      <a:tailEnd type="none"/>
                    </a:ln>
                    <a:effectLst/>
                  </p:spPr>
                </p:cxnSp>
                <p:cxnSp>
                  <p:nvCxnSpPr>
                    <p:cNvPr id="121" name="Straight Connector 120">
                      <a:extLst>
                        <a:ext uri="{FF2B5EF4-FFF2-40B4-BE49-F238E27FC236}">
                          <a16:creationId xmlns:a16="http://schemas.microsoft.com/office/drawing/2014/main" id="{4E83C182-D181-4995-B445-853D99CF2D64}"/>
                        </a:ext>
                      </a:extLst>
                    </p:cNvPr>
                    <p:cNvCxnSpPr>
                      <a:cxnSpLocks/>
                    </p:cNvCxnSpPr>
                    <p:nvPr/>
                  </p:nvCxnSpPr>
                  <p:spPr>
                    <a:xfrm>
                      <a:off x="7169247" y="2868293"/>
                      <a:ext cx="221953" cy="452784"/>
                    </a:xfrm>
                    <a:prstGeom prst="line">
                      <a:avLst/>
                    </a:prstGeom>
                    <a:noFill/>
                    <a:ln w="3175" cap="rnd" cmpd="sng" algn="ctr">
                      <a:solidFill>
                        <a:srgbClr val="939393">
                          <a:lumMod val="60000"/>
                          <a:lumOff val="40000"/>
                        </a:srgbClr>
                      </a:solidFill>
                      <a:prstDash val="solid"/>
                      <a:headEnd type="none"/>
                      <a:tailEnd type="none"/>
                    </a:ln>
                    <a:effectLst/>
                  </p:spPr>
                </p:cxnSp>
                <p:cxnSp>
                  <p:nvCxnSpPr>
                    <p:cNvPr id="122" name="Straight Connector 121">
                      <a:extLst>
                        <a:ext uri="{FF2B5EF4-FFF2-40B4-BE49-F238E27FC236}">
                          <a16:creationId xmlns:a16="http://schemas.microsoft.com/office/drawing/2014/main" id="{F102C6E1-E76F-4B30-B56E-95F1F9CBC5A5}"/>
                        </a:ext>
                      </a:extLst>
                    </p:cNvPr>
                    <p:cNvCxnSpPr>
                      <a:cxnSpLocks/>
                    </p:cNvCxnSpPr>
                    <p:nvPr/>
                  </p:nvCxnSpPr>
                  <p:spPr>
                    <a:xfrm>
                      <a:off x="7169247" y="2866519"/>
                      <a:ext cx="275222" cy="33737"/>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123" name="Straight Connector 122">
                      <a:extLst>
                        <a:ext uri="{FF2B5EF4-FFF2-40B4-BE49-F238E27FC236}">
                          <a16:creationId xmlns:a16="http://schemas.microsoft.com/office/drawing/2014/main" id="{2AFCD444-D230-4DA3-B4E6-BE18BE27C17F}"/>
                        </a:ext>
                      </a:extLst>
                    </p:cNvPr>
                    <p:cNvCxnSpPr>
                      <a:cxnSpLocks/>
                    </p:cNvCxnSpPr>
                    <p:nvPr/>
                  </p:nvCxnSpPr>
                  <p:spPr>
                    <a:xfrm>
                      <a:off x="6847859" y="2491862"/>
                      <a:ext cx="321388" cy="376432"/>
                    </a:xfrm>
                    <a:prstGeom prst="line">
                      <a:avLst/>
                    </a:prstGeom>
                    <a:noFill/>
                    <a:ln w="3175" cap="rnd" cmpd="sng" algn="ctr">
                      <a:solidFill>
                        <a:srgbClr val="939393">
                          <a:lumMod val="60000"/>
                          <a:lumOff val="40000"/>
                        </a:srgbClr>
                      </a:solidFill>
                      <a:prstDash val="solid"/>
                      <a:headEnd type="none"/>
                      <a:tailEnd type="none"/>
                    </a:ln>
                    <a:effectLst/>
                  </p:spPr>
                </p:cxnSp>
                <p:cxnSp>
                  <p:nvCxnSpPr>
                    <p:cNvPr id="124" name="Straight Connector 123">
                      <a:extLst>
                        <a:ext uri="{FF2B5EF4-FFF2-40B4-BE49-F238E27FC236}">
                          <a16:creationId xmlns:a16="http://schemas.microsoft.com/office/drawing/2014/main" id="{70C8310F-AC9A-4BE0-93B5-FCCD6B3C22BE}"/>
                        </a:ext>
                      </a:extLst>
                    </p:cNvPr>
                    <p:cNvCxnSpPr>
                      <a:cxnSpLocks/>
                    </p:cNvCxnSpPr>
                    <p:nvPr/>
                  </p:nvCxnSpPr>
                  <p:spPr>
                    <a:xfrm flipV="1">
                      <a:off x="5584947" y="2660989"/>
                      <a:ext cx="586399" cy="2650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25" name="Straight Connector 124">
                      <a:extLst>
                        <a:ext uri="{FF2B5EF4-FFF2-40B4-BE49-F238E27FC236}">
                          <a16:creationId xmlns:a16="http://schemas.microsoft.com/office/drawing/2014/main" id="{2335584A-6482-43B6-93A2-09C531BB6211}"/>
                        </a:ext>
                      </a:extLst>
                    </p:cNvPr>
                    <p:cNvCxnSpPr>
                      <a:cxnSpLocks/>
                    </p:cNvCxnSpPr>
                    <p:nvPr/>
                  </p:nvCxnSpPr>
                  <p:spPr>
                    <a:xfrm>
                      <a:off x="5858836" y="2468778"/>
                      <a:ext cx="321388" cy="197095"/>
                    </a:xfrm>
                    <a:prstGeom prst="line">
                      <a:avLst/>
                    </a:prstGeom>
                    <a:noFill/>
                    <a:ln w="3175" cap="rnd" cmpd="sng" algn="ctr">
                      <a:solidFill>
                        <a:srgbClr val="939393">
                          <a:lumMod val="60000"/>
                          <a:lumOff val="40000"/>
                        </a:srgbClr>
                      </a:solidFill>
                      <a:prstDash val="solid"/>
                      <a:headEnd type="none"/>
                      <a:tailEnd type="none"/>
                    </a:ln>
                    <a:effectLst/>
                  </p:spPr>
                </p:cxnSp>
                <p:cxnSp>
                  <p:nvCxnSpPr>
                    <p:cNvPr id="126" name="Straight Connector 125">
                      <a:extLst>
                        <a:ext uri="{FF2B5EF4-FFF2-40B4-BE49-F238E27FC236}">
                          <a16:creationId xmlns:a16="http://schemas.microsoft.com/office/drawing/2014/main" id="{DE073A04-405F-460C-AB35-B55061F081EA}"/>
                        </a:ext>
                      </a:extLst>
                    </p:cNvPr>
                    <p:cNvCxnSpPr>
                      <a:cxnSpLocks/>
                    </p:cNvCxnSpPr>
                    <p:nvPr/>
                  </p:nvCxnSpPr>
                  <p:spPr>
                    <a:xfrm flipH="1">
                      <a:off x="6167795" y="2399529"/>
                      <a:ext cx="101211" cy="262793"/>
                    </a:xfrm>
                    <a:prstGeom prst="line">
                      <a:avLst/>
                    </a:prstGeom>
                    <a:noFill/>
                    <a:ln w="3175" cap="rnd" cmpd="sng" algn="ctr">
                      <a:solidFill>
                        <a:srgbClr val="939393">
                          <a:lumMod val="60000"/>
                          <a:lumOff val="40000"/>
                        </a:srgbClr>
                      </a:solidFill>
                      <a:prstDash val="solid"/>
                      <a:headEnd type="none"/>
                      <a:tailEnd type="none"/>
                    </a:ln>
                    <a:effectLst/>
                  </p:spPr>
                </p:cxnSp>
                <p:cxnSp>
                  <p:nvCxnSpPr>
                    <p:cNvPr id="127" name="Straight Connector 126">
                      <a:extLst>
                        <a:ext uri="{FF2B5EF4-FFF2-40B4-BE49-F238E27FC236}">
                          <a16:creationId xmlns:a16="http://schemas.microsoft.com/office/drawing/2014/main" id="{8CFD4484-298D-4590-AB16-824462A9C4A4}"/>
                        </a:ext>
                      </a:extLst>
                    </p:cNvPr>
                    <p:cNvCxnSpPr>
                      <a:cxnSpLocks/>
                    </p:cNvCxnSpPr>
                    <p:nvPr/>
                  </p:nvCxnSpPr>
                  <p:spPr>
                    <a:xfrm>
                      <a:off x="6273532" y="2408150"/>
                      <a:ext cx="448257" cy="119224"/>
                    </a:xfrm>
                    <a:prstGeom prst="line">
                      <a:avLst/>
                    </a:prstGeom>
                    <a:noFill/>
                    <a:ln w="3175" cap="rnd" cmpd="sng" algn="ctr">
                      <a:solidFill>
                        <a:srgbClr val="939393">
                          <a:lumMod val="60000"/>
                          <a:lumOff val="40000"/>
                        </a:srgbClr>
                      </a:solidFill>
                      <a:prstDash val="solid"/>
                      <a:headEnd type="none"/>
                      <a:tailEnd type="none"/>
                    </a:ln>
                    <a:effectLst/>
                  </p:spPr>
                </p:cxnSp>
                <p:cxnSp>
                  <p:nvCxnSpPr>
                    <p:cNvPr id="128" name="Straight Connector 127">
                      <a:extLst>
                        <a:ext uri="{FF2B5EF4-FFF2-40B4-BE49-F238E27FC236}">
                          <a16:creationId xmlns:a16="http://schemas.microsoft.com/office/drawing/2014/main" id="{9C7CBE14-B0C3-4F3B-B6D6-D123003BAD98}"/>
                        </a:ext>
                      </a:extLst>
                    </p:cNvPr>
                    <p:cNvCxnSpPr>
                      <a:cxnSpLocks/>
                    </p:cNvCxnSpPr>
                    <p:nvPr/>
                  </p:nvCxnSpPr>
                  <p:spPr>
                    <a:xfrm>
                      <a:off x="6717631" y="2527374"/>
                      <a:ext cx="456942" cy="34092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29" name="Straight Connector 128">
                      <a:extLst>
                        <a:ext uri="{FF2B5EF4-FFF2-40B4-BE49-F238E27FC236}">
                          <a16:creationId xmlns:a16="http://schemas.microsoft.com/office/drawing/2014/main" id="{61218F24-7A2B-4F0E-A30C-292FCFB3693E}"/>
                        </a:ext>
                      </a:extLst>
                    </p:cNvPr>
                    <p:cNvCxnSpPr>
                      <a:cxnSpLocks/>
                    </p:cNvCxnSpPr>
                    <p:nvPr/>
                  </p:nvCxnSpPr>
                  <p:spPr>
                    <a:xfrm>
                      <a:off x="6269005" y="2403081"/>
                      <a:ext cx="578854" cy="87006"/>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0" name="Straight Connector 129">
                      <a:extLst>
                        <a:ext uri="{FF2B5EF4-FFF2-40B4-BE49-F238E27FC236}">
                          <a16:creationId xmlns:a16="http://schemas.microsoft.com/office/drawing/2014/main" id="{317AEC2D-0BD2-45B4-A0CE-2EF338B00026}"/>
                        </a:ext>
                      </a:extLst>
                    </p:cNvPr>
                    <p:cNvCxnSpPr>
                      <a:cxnSpLocks/>
                    </p:cNvCxnSpPr>
                    <p:nvPr/>
                  </p:nvCxnSpPr>
                  <p:spPr>
                    <a:xfrm flipV="1">
                      <a:off x="5899332" y="2404856"/>
                      <a:ext cx="366122" cy="6587"/>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1" name="Straight Connector 130">
                      <a:extLst>
                        <a:ext uri="{FF2B5EF4-FFF2-40B4-BE49-F238E27FC236}">
                          <a16:creationId xmlns:a16="http://schemas.microsoft.com/office/drawing/2014/main" id="{F65869FB-171D-4264-927E-BA28CDCC06C8}"/>
                        </a:ext>
                      </a:extLst>
                    </p:cNvPr>
                    <p:cNvCxnSpPr>
                      <a:cxnSpLocks/>
                    </p:cNvCxnSpPr>
                    <p:nvPr/>
                  </p:nvCxnSpPr>
                  <p:spPr>
                    <a:xfrm flipV="1">
                      <a:off x="5853967" y="2404856"/>
                      <a:ext cx="414696" cy="65823"/>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2" name="Straight Connector 131">
                      <a:extLst>
                        <a:ext uri="{FF2B5EF4-FFF2-40B4-BE49-F238E27FC236}">
                          <a16:creationId xmlns:a16="http://schemas.microsoft.com/office/drawing/2014/main" id="{B7F8A6BD-3613-41CA-B17B-5ABF5AE8634F}"/>
                        </a:ext>
                      </a:extLst>
                    </p:cNvPr>
                    <p:cNvCxnSpPr>
                      <a:cxnSpLocks/>
                    </p:cNvCxnSpPr>
                    <p:nvPr/>
                  </p:nvCxnSpPr>
                  <p:spPr>
                    <a:xfrm flipV="1">
                      <a:off x="5853967" y="2411958"/>
                      <a:ext cx="42156" cy="53096"/>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3" name="Straight Connector 132">
                      <a:extLst>
                        <a:ext uri="{FF2B5EF4-FFF2-40B4-BE49-F238E27FC236}">
                          <a16:creationId xmlns:a16="http://schemas.microsoft.com/office/drawing/2014/main" id="{E21EC8B1-7BFE-44CC-96C1-A525E22583DA}"/>
                        </a:ext>
                      </a:extLst>
                    </p:cNvPr>
                    <p:cNvCxnSpPr>
                      <a:cxnSpLocks/>
                    </p:cNvCxnSpPr>
                    <p:nvPr/>
                  </p:nvCxnSpPr>
                  <p:spPr>
                    <a:xfrm flipH="1">
                      <a:off x="5582283" y="2470678"/>
                      <a:ext cx="271683" cy="21295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4" name="Straight Connector 133">
                      <a:extLst>
                        <a:ext uri="{FF2B5EF4-FFF2-40B4-BE49-F238E27FC236}">
                          <a16:creationId xmlns:a16="http://schemas.microsoft.com/office/drawing/2014/main" id="{A1ECEC8B-01EA-43E2-8F57-67C23A7F19EB}"/>
                        </a:ext>
                      </a:extLst>
                    </p:cNvPr>
                    <p:cNvCxnSpPr>
                      <a:cxnSpLocks/>
                    </p:cNvCxnSpPr>
                    <p:nvPr/>
                  </p:nvCxnSpPr>
                  <p:spPr>
                    <a:xfrm flipH="1">
                      <a:off x="5354960" y="2465228"/>
                      <a:ext cx="505653" cy="131797"/>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5" name="Straight Connector 134">
                      <a:extLst>
                        <a:ext uri="{FF2B5EF4-FFF2-40B4-BE49-F238E27FC236}">
                          <a16:creationId xmlns:a16="http://schemas.microsoft.com/office/drawing/2014/main" id="{80497724-1A51-4A63-A7E8-8BEECE45622C}"/>
                        </a:ext>
                      </a:extLst>
                    </p:cNvPr>
                    <p:cNvCxnSpPr>
                      <a:cxnSpLocks/>
                    </p:cNvCxnSpPr>
                    <p:nvPr/>
                  </p:nvCxnSpPr>
                  <p:spPr>
                    <a:xfrm flipH="1">
                      <a:off x="5361217" y="2415954"/>
                      <a:ext cx="527361" cy="17711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6" name="Straight Connector 135">
                      <a:extLst>
                        <a:ext uri="{FF2B5EF4-FFF2-40B4-BE49-F238E27FC236}">
                          <a16:creationId xmlns:a16="http://schemas.microsoft.com/office/drawing/2014/main" id="{35085FF2-DC64-4C7E-8331-116ECF81A9E5}"/>
                        </a:ext>
                      </a:extLst>
                    </p:cNvPr>
                    <p:cNvCxnSpPr>
                      <a:cxnSpLocks/>
                    </p:cNvCxnSpPr>
                    <p:nvPr/>
                  </p:nvCxnSpPr>
                  <p:spPr>
                    <a:xfrm flipH="1" flipV="1">
                      <a:off x="5347901" y="2594405"/>
                      <a:ext cx="239756" cy="97214"/>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7" name="Straight Connector 136">
                      <a:extLst>
                        <a:ext uri="{FF2B5EF4-FFF2-40B4-BE49-F238E27FC236}">
                          <a16:creationId xmlns:a16="http://schemas.microsoft.com/office/drawing/2014/main" id="{D758A259-7B80-45DC-A0E5-A91700C57673}"/>
                        </a:ext>
                      </a:extLst>
                    </p:cNvPr>
                    <p:cNvCxnSpPr>
                      <a:cxnSpLocks/>
                    </p:cNvCxnSpPr>
                    <p:nvPr/>
                  </p:nvCxnSpPr>
                  <p:spPr>
                    <a:xfrm flipV="1">
                      <a:off x="4937731" y="2595737"/>
                      <a:ext cx="412832" cy="435471"/>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8" name="Straight Connector 137">
                      <a:extLst>
                        <a:ext uri="{FF2B5EF4-FFF2-40B4-BE49-F238E27FC236}">
                          <a16:creationId xmlns:a16="http://schemas.microsoft.com/office/drawing/2014/main" id="{02444453-4BA6-40AC-B9F9-8361F5FDB371}"/>
                        </a:ext>
                      </a:extLst>
                    </p:cNvPr>
                    <p:cNvCxnSpPr>
                      <a:cxnSpLocks/>
                    </p:cNvCxnSpPr>
                    <p:nvPr/>
                  </p:nvCxnSpPr>
                  <p:spPr>
                    <a:xfrm flipV="1">
                      <a:off x="4945721" y="2682298"/>
                      <a:ext cx="647215" cy="352904"/>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9" name="Straight Connector 138">
                      <a:extLst>
                        <a:ext uri="{FF2B5EF4-FFF2-40B4-BE49-F238E27FC236}">
                          <a16:creationId xmlns:a16="http://schemas.microsoft.com/office/drawing/2014/main" id="{73DE5750-93A0-43C0-A13A-E13C0AA67822}"/>
                        </a:ext>
                      </a:extLst>
                    </p:cNvPr>
                    <p:cNvCxnSpPr>
                      <a:cxnSpLocks/>
                    </p:cNvCxnSpPr>
                    <p:nvPr/>
                  </p:nvCxnSpPr>
                  <p:spPr>
                    <a:xfrm>
                      <a:off x="4947053" y="3035203"/>
                      <a:ext cx="363559" cy="31694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0" name="Straight Connector 139">
                      <a:extLst>
                        <a:ext uri="{FF2B5EF4-FFF2-40B4-BE49-F238E27FC236}">
                          <a16:creationId xmlns:a16="http://schemas.microsoft.com/office/drawing/2014/main" id="{451E1B85-D259-4C9B-B0F3-7EB79547A00F}"/>
                        </a:ext>
                      </a:extLst>
                    </p:cNvPr>
                    <p:cNvCxnSpPr>
                      <a:cxnSpLocks/>
                    </p:cNvCxnSpPr>
                    <p:nvPr/>
                  </p:nvCxnSpPr>
                  <p:spPr>
                    <a:xfrm flipH="1">
                      <a:off x="4772598" y="3041861"/>
                      <a:ext cx="169128" cy="36356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1" name="Straight Connector 140">
                      <a:extLst>
                        <a:ext uri="{FF2B5EF4-FFF2-40B4-BE49-F238E27FC236}">
                          <a16:creationId xmlns:a16="http://schemas.microsoft.com/office/drawing/2014/main" id="{4A53D736-C082-4FAC-8557-9FB7CD2EBE94}"/>
                        </a:ext>
                      </a:extLst>
                    </p:cNvPr>
                    <p:cNvCxnSpPr>
                      <a:cxnSpLocks/>
                    </p:cNvCxnSpPr>
                    <p:nvPr/>
                  </p:nvCxnSpPr>
                  <p:spPr>
                    <a:xfrm flipH="1">
                      <a:off x="4777925" y="3345493"/>
                      <a:ext cx="527361" cy="6126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2" name="Straight Connector 141">
                      <a:extLst>
                        <a:ext uri="{FF2B5EF4-FFF2-40B4-BE49-F238E27FC236}">
                          <a16:creationId xmlns:a16="http://schemas.microsoft.com/office/drawing/2014/main" id="{C6B64EE1-845C-492C-9FFF-3A78D317944A}"/>
                        </a:ext>
                      </a:extLst>
                    </p:cNvPr>
                    <p:cNvCxnSpPr>
                      <a:cxnSpLocks/>
                    </p:cNvCxnSpPr>
                    <p:nvPr/>
                  </p:nvCxnSpPr>
                  <p:spPr>
                    <a:xfrm flipH="1">
                      <a:off x="4700685" y="3398762"/>
                      <a:ext cx="77240" cy="16912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3" name="Straight Connector 142">
                      <a:extLst>
                        <a:ext uri="{FF2B5EF4-FFF2-40B4-BE49-F238E27FC236}">
                          <a16:creationId xmlns:a16="http://schemas.microsoft.com/office/drawing/2014/main" id="{24FF6D1A-F05C-4D21-AD3E-E45F0038DD14}"/>
                        </a:ext>
                      </a:extLst>
                    </p:cNvPr>
                    <p:cNvCxnSpPr>
                      <a:cxnSpLocks/>
                    </p:cNvCxnSpPr>
                    <p:nvPr/>
                  </p:nvCxnSpPr>
                  <p:spPr>
                    <a:xfrm>
                      <a:off x="4699353" y="3573217"/>
                      <a:ext cx="27966" cy="243705"/>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4" name="Straight Connector 143">
                      <a:extLst>
                        <a:ext uri="{FF2B5EF4-FFF2-40B4-BE49-F238E27FC236}">
                          <a16:creationId xmlns:a16="http://schemas.microsoft.com/office/drawing/2014/main" id="{97ACB121-5B17-42A0-B46F-4515B470EA1C}"/>
                        </a:ext>
                      </a:extLst>
                    </p:cNvPr>
                    <p:cNvCxnSpPr>
                      <a:cxnSpLocks/>
                    </p:cNvCxnSpPr>
                    <p:nvPr/>
                  </p:nvCxnSpPr>
                  <p:spPr>
                    <a:xfrm flipH="1">
                      <a:off x="4683372" y="3570553"/>
                      <a:ext cx="17312" cy="16246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5" name="Straight Connector 144">
                      <a:extLst>
                        <a:ext uri="{FF2B5EF4-FFF2-40B4-BE49-F238E27FC236}">
                          <a16:creationId xmlns:a16="http://schemas.microsoft.com/office/drawing/2014/main" id="{E94AC3A7-F0CB-4CDE-93C2-C95915D17EB6}"/>
                        </a:ext>
                      </a:extLst>
                    </p:cNvPr>
                    <p:cNvCxnSpPr>
                      <a:cxnSpLocks/>
                    </p:cNvCxnSpPr>
                    <p:nvPr/>
                  </p:nvCxnSpPr>
                  <p:spPr>
                    <a:xfrm>
                      <a:off x="4680709" y="3733023"/>
                      <a:ext cx="39952" cy="98547"/>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6" name="Straight Connector 145">
                      <a:extLst>
                        <a:ext uri="{FF2B5EF4-FFF2-40B4-BE49-F238E27FC236}">
                          <a16:creationId xmlns:a16="http://schemas.microsoft.com/office/drawing/2014/main" id="{EEC9CB2E-B941-45B1-9127-82AD2850F0F6}"/>
                        </a:ext>
                      </a:extLst>
                    </p:cNvPr>
                    <p:cNvCxnSpPr>
                      <a:cxnSpLocks/>
                    </p:cNvCxnSpPr>
                    <p:nvPr/>
                  </p:nvCxnSpPr>
                  <p:spPr>
                    <a:xfrm flipH="1">
                      <a:off x="4672719" y="3737018"/>
                      <a:ext cx="9321" cy="18510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7" name="Straight Connector 146">
                      <a:extLst>
                        <a:ext uri="{FF2B5EF4-FFF2-40B4-BE49-F238E27FC236}">
                          <a16:creationId xmlns:a16="http://schemas.microsoft.com/office/drawing/2014/main" id="{70492F49-C771-4078-AB15-3D6BEDB62159}"/>
                        </a:ext>
                      </a:extLst>
                    </p:cNvPr>
                    <p:cNvCxnSpPr>
                      <a:cxnSpLocks/>
                    </p:cNvCxnSpPr>
                    <p:nvPr/>
                  </p:nvCxnSpPr>
                  <p:spPr>
                    <a:xfrm flipH="1">
                      <a:off x="4676714" y="3828907"/>
                      <a:ext cx="49274" cy="9188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8" name="Straight Connector 147">
                      <a:extLst>
                        <a:ext uri="{FF2B5EF4-FFF2-40B4-BE49-F238E27FC236}">
                          <a16:creationId xmlns:a16="http://schemas.microsoft.com/office/drawing/2014/main" id="{9E056510-EAD4-4F5A-99C3-0EF63272C056}"/>
                        </a:ext>
                      </a:extLst>
                    </p:cNvPr>
                    <p:cNvCxnSpPr>
                      <a:cxnSpLocks/>
                    </p:cNvCxnSpPr>
                    <p:nvPr/>
                  </p:nvCxnSpPr>
                  <p:spPr>
                    <a:xfrm>
                      <a:off x="4670055" y="3915468"/>
                      <a:ext cx="14649" cy="25568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9" name="Straight Connector 148">
                      <a:extLst>
                        <a:ext uri="{FF2B5EF4-FFF2-40B4-BE49-F238E27FC236}">
                          <a16:creationId xmlns:a16="http://schemas.microsoft.com/office/drawing/2014/main" id="{1238D4D9-7A99-4944-B5A5-523CADFFD581}"/>
                        </a:ext>
                      </a:extLst>
                    </p:cNvPr>
                    <p:cNvCxnSpPr>
                      <a:cxnSpLocks/>
                    </p:cNvCxnSpPr>
                    <p:nvPr/>
                  </p:nvCxnSpPr>
                  <p:spPr>
                    <a:xfrm flipV="1">
                      <a:off x="6164243" y="2490532"/>
                      <a:ext cx="683171" cy="17045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50" name="Straight Connector 149">
                      <a:extLst>
                        <a:ext uri="{FF2B5EF4-FFF2-40B4-BE49-F238E27FC236}">
                          <a16:creationId xmlns:a16="http://schemas.microsoft.com/office/drawing/2014/main" id="{5EA17984-690B-4634-A843-1662C44B208C}"/>
                        </a:ext>
                      </a:extLst>
                    </p:cNvPr>
                    <p:cNvCxnSpPr>
                      <a:cxnSpLocks/>
                    </p:cNvCxnSpPr>
                    <p:nvPr/>
                  </p:nvCxnSpPr>
                  <p:spPr>
                    <a:xfrm flipH="1" flipV="1">
                      <a:off x="7441363" y="2893374"/>
                      <a:ext cx="177118" cy="440799"/>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151" name="Straight Connector 150">
                      <a:extLst>
                        <a:ext uri="{FF2B5EF4-FFF2-40B4-BE49-F238E27FC236}">
                          <a16:creationId xmlns:a16="http://schemas.microsoft.com/office/drawing/2014/main" id="{3ADFAA2D-B2B6-4CBB-AA3D-CBAA522078CF}"/>
                        </a:ext>
                      </a:extLst>
                    </p:cNvPr>
                    <p:cNvCxnSpPr>
                      <a:cxnSpLocks/>
                    </p:cNvCxnSpPr>
                    <p:nvPr/>
                  </p:nvCxnSpPr>
                  <p:spPr>
                    <a:xfrm flipV="1">
                      <a:off x="7671084" y="3816584"/>
                      <a:ext cx="77425" cy="160144"/>
                    </a:xfrm>
                    <a:prstGeom prst="line">
                      <a:avLst/>
                    </a:prstGeom>
                    <a:noFill/>
                    <a:ln w="3175" cap="rnd" cmpd="sng" algn="ctr">
                      <a:solidFill>
                        <a:srgbClr val="939393">
                          <a:lumMod val="60000"/>
                          <a:lumOff val="40000"/>
                        </a:srgbClr>
                      </a:solidFill>
                      <a:prstDash val="solid"/>
                      <a:headEnd type="none"/>
                      <a:tailEnd type="none"/>
                    </a:ln>
                    <a:effectLst/>
                  </p:spPr>
                </p:cxnSp>
                <p:cxnSp>
                  <p:nvCxnSpPr>
                    <p:cNvPr id="152" name="Straight Connector 151">
                      <a:extLst>
                        <a:ext uri="{FF2B5EF4-FFF2-40B4-BE49-F238E27FC236}">
                          <a16:creationId xmlns:a16="http://schemas.microsoft.com/office/drawing/2014/main" id="{B091C6E1-BB5F-4B42-954C-778802B004BC}"/>
                        </a:ext>
                      </a:extLst>
                    </p:cNvPr>
                    <p:cNvCxnSpPr>
                      <a:cxnSpLocks/>
                    </p:cNvCxnSpPr>
                    <p:nvPr/>
                  </p:nvCxnSpPr>
                  <p:spPr>
                    <a:xfrm flipH="1" flipV="1">
                      <a:off x="6847859" y="2493636"/>
                      <a:ext cx="590840" cy="400405"/>
                    </a:xfrm>
                    <a:prstGeom prst="line">
                      <a:avLst/>
                    </a:prstGeom>
                    <a:noFill/>
                    <a:ln w="3175" cap="rnd" cmpd="sng" algn="ctr">
                      <a:solidFill>
                        <a:srgbClr val="939393">
                          <a:lumMod val="60000"/>
                          <a:lumOff val="40000"/>
                        </a:srgbClr>
                      </a:solidFill>
                      <a:prstDash val="solid"/>
                      <a:headEnd type="none"/>
                      <a:tailEnd type="none"/>
                    </a:ln>
                    <a:effectLst/>
                  </p:spPr>
                </p:cxnSp>
              </p:grpSp>
            </p:grpSp>
            <p:grpSp>
              <p:nvGrpSpPr>
                <p:cNvPr id="64" name="Group 63">
                  <a:extLst>
                    <a:ext uri="{FF2B5EF4-FFF2-40B4-BE49-F238E27FC236}">
                      <a16:creationId xmlns:a16="http://schemas.microsoft.com/office/drawing/2014/main" id="{09BF4E03-3674-421F-9709-D70408417742}"/>
                    </a:ext>
                  </a:extLst>
                </p:cNvPr>
                <p:cNvGrpSpPr/>
                <p:nvPr/>
              </p:nvGrpSpPr>
              <p:grpSpPr>
                <a:xfrm>
                  <a:off x="4678046" y="2662323"/>
                  <a:ext cx="2991927" cy="2778849"/>
                  <a:chOff x="4678046" y="2662323"/>
                  <a:chExt cx="2991927" cy="2778849"/>
                </a:xfrm>
              </p:grpSpPr>
              <p:cxnSp>
                <p:nvCxnSpPr>
                  <p:cNvPr id="65" name="Straight Connector 64">
                    <a:extLst>
                      <a:ext uri="{FF2B5EF4-FFF2-40B4-BE49-F238E27FC236}">
                        <a16:creationId xmlns:a16="http://schemas.microsoft.com/office/drawing/2014/main" id="{DF632D34-CE59-400A-84AF-D5AE2E1AF66C}"/>
                      </a:ext>
                    </a:extLst>
                  </p:cNvPr>
                  <p:cNvCxnSpPr>
                    <a:cxnSpLocks/>
                  </p:cNvCxnSpPr>
                  <p:nvPr/>
                </p:nvCxnSpPr>
                <p:spPr>
                  <a:xfrm flipH="1">
                    <a:off x="6260127" y="4823256"/>
                    <a:ext cx="594834" cy="92332"/>
                  </a:xfrm>
                  <a:prstGeom prst="line">
                    <a:avLst/>
                  </a:prstGeom>
                  <a:noFill/>
                  <a:ln w="3175" cap="rnd" cmpd="sng" algn="ctr">
                    <a:solidFill>
                      <a:srgbClr val="939393">
                        <a:lumMod val="60000"/>
                        <a:lumOff val="40000"/>
                      </a:srgbClr>
                    </a:solidFill>
                    <a:prstDash val="solid"/>
                    <a:headEnd type="none"/>
                    <a:tailEnd type="none"/>
                  </a:ln>
                  <a:effectLst/>
                </p:spPr>
              </p:cxnSp>
              <p:cxnSp>
                <p:nvCxnSpPr>
                  <p:cNvPr id="66" name="Straight Connector 65">
                    <a:extLst>
                      <a:ext uri="{FF2B5EF4-FFF2-40B4-BE49-F238E27FC236}">
                        <a16:creationId xmlns:a16="http://schemas.microsoft.com/office/drawing/2014/main" id="{2CBA6625-8304-418F-9DA0-854745C798B6}"/>
                      </a:ext>
                    </a:extLst>
                  </p:cNvPr>
                  <p:cNvCxnSpPr>
                    <a:cxnSpLocks/>
                  </p:cNvCxnSpPr>
                  <p:nvPr/>
                </p:nvCxnSpPr>
                <p:spPr>
                  <a:xfrm flipH="1" flipV="1">
                    <a:off x="5763240" y="4898234"/>
                    <a:ext cx="506417" cy="35675"/>
                  </a:xfrm>
                  <a:prstGeom prst="line">
                    <a:avLst/>
                  </a:prstGeom>
                  <a:noFill/>
                  <a:ln w="3175" cap="rnd" cmpd="sng" algn="ctr">
                    <a:solidFill>
                      <a:srgbClr val="939393">
                        <a:lumMod val="60000"/>
                        <a:lumOff val="40000"/>
                      </a:srgbClr>
                    </a:solidFill>
                    <a:prstDash val="solid"/>
                    <a:headEnd type="none"/>
                    <a:tailEnd type="none"/>
                  </a:ln>
                  <a:effectLst/>
                </p:spPr>
              </p:cxnSp>
              <p:cxnSp>
                <p:nvCxnSpPr>
                  <p:cNvPr id="67" name="Straight Connector 66">
                    <a:extLst>
                      <a:ext uri="{FF2B5EF4-FFF2-40B4-BE49-F238E27FC236}">
                        <a16:creationId xmlns:a16="http://schemas.microsoft.com/office/drawing/2014/main" id="{253819AD-24CA-450C-940E-903B423458D9}"/>
                      </a:ext>
                    </a:extLst>
                  </p:cNvPr>
                  <p:cNvCxnSpPr>
                    <a:cxnSpLocks/>
                  </p:cNvCxnSpPr>
                  <p:nvPr/>
                </p:nvCxnSpPr>
                <p:spPr>
                  <a:xfrm flipH="1">
                    <a:off x="5322597" y="4774427"/>
                    <a:ext cx="17313" cy="326270"/>
                  </a:xfrm>
                  <a:prstGeom prst="line">
                    <a:avLst/>
                  </a:prstGeom>
                  <a:noFill/>
                  <a:ln w="3175" cap="rnd" cmpd="sng" algn="ctr">
                    <a:solidFill>
                      <a:srgbClr val="939393">
                        <a:lumMod val="60000"/>
                        <a:lumOff val="40000"/>
                      </a:srgbClr>
                    </a:solidFill>
                    <a:prstDash val="solid"/>
                    <a:headEnd type="none"/>
                    <a:tailEnd type="none"/>
                  </a:ln>
                  <a:effectLst/>
                </p:spPr>
              </p:cxnSp>
              <p:cxnSp>
                <p:nvCxnSpPr>
                  <p:cNvPr id="68" name="Straight Connector 67">
                    <a:extLst>
                      <a:ext uri="{FF2B5EF4-FFF2-40B4-BE49-F238E27FC236}">
                        <a16:creationId xmlns:a16="http://schemas.microsoft.com/office/drawing/2014/main" id="{1742623D-21C7-44DC-92C1-404DE6E2A046}"/>
                      </a:ext>
                    </a:extLst>
                  </p:cNvPr>
                  <p:cNvCxnSpPr>
                    <a:cxnSpLocks/>
                  </p:cNvCxnSpPr>
                  <p:nvPr/>
                </p:nvCxnSpPr>
                <p:spPr>
                  <a:xfrm>
                    <a:off x="5337246" y="4781085"/>
                    <a:ext cx="432809" cy="123850"/>
                  </a:xfrm>
                  <a:prstGeom prst="line">
                    <a:avLst/>
                  </a:prstGeom>
                  <a:noFill/>
                  <a:ln w="3175" cap="rnd" cmpd="sng" algn="ctr">
                    <a:solidFill>
                      <a:srgbClr val="939393">
                        <a:lumMod val="60000"/>
                        <a:lumOff val="40000"/>
                      </a:srgbClr>
                    </a:solidFill>
                    <a:prstDash val="solid"/>
                    <a:headEnd type="none"/>
                    <a:tailEnd type="none"/>
                  </a:ln>
                  <a:effectLst/>
                </p:spPr>
              </p:cxnSp>
              <p:cxnSp>
                <p:nvCxnSpPr>
                  <p:cNvPr id="69" name="Straight Connector 68">
                    <a:extLst>
                      <a:ext uri="{FF2B5EF4-FFF2-40B4-BE49-F238E27FC236}">
                        <a16:creationId xmlns:a16="http://schemas.microsoft.com/office/drawing/2014/main" id="{2B2EB22C-F2C8-4C0B-9B94-8C55DA9C3618}"/>
                      </a:ext>
                    </a:extLst>
                  </p:cNvPr>
                  <p:cNvCxnSpPr>
                    <a:cxnSpLocks/>
                  </p:cNvCxnSpPr>
                  <p:nvPr/>
                </p:nvCxnSpPr>
                <p:spPr>
                  <a:xfrm flipH="1">
                    <a:off x="5802787" y="3807600"/>
                    <a:ext cx="80013" cy="657960"/>
                  </a:xfrm>
                  <a:prstGeom prst="line">
                    <a:avLst/>
                  </a:prstGeom>
                  <a:noFill/>
                  <a:ln w="3175" cap="rnd" cmpd="sng" algn="ctr">
                    <a:solidFill>
                      <a:srgbClr val="939393">
                        <a:lumMod val="60000"/>
                        <a:lumOff val="40000"/>
                      </a:srgbClr>
                    </a:solidFill>
                    <a:prstDash val="solid"/>
                    <a:headEnd type="none"/>
                    <a:tailEnd type="none"/>
                  </a:ln>
                  <a:effectLst/>
                </p:spPr>
              </p:cxnSp>
              <p:cxnSp>
                <p:nvCxnSpPr>
                  <p:cNvPr id="70" name="Straight Connector 69">
                    <a:extLst>
                      <a:ext uri="{FF2B5EF4-FFF2-40B4-BE49-F238E27FC236}">
                        <a16:creationId xmlns:a16="http://schemas.microsoft.com/office/drawing/2014/main" id="{1400CACB-6215-4584-8D53-0DD7E007540E}"/>
                      </a:ext>
                    </a:extLst>
                  </p:cNvPr>
                  <p:cNvCxnSpPr>
                    <a:cxnSpLocks/>
                  </p:cNvCxnSpPr>
                  <p:nvPr/>
                </p:nvCxnSpPr>
                <p:spPr>
                  <a:xfrm>
                    <a:off x="5762953" y="4903158"/>
                    <a:ext cx="79902" cy="538014"/>
                  </a:xfrm>
                  <a:prstGeom prst="line">
                    <a:avLst/>
                  </a:prstGeom>
                  <a:noFill/>
                  <a:ln w="3175" cap="rnd" cmpd="sng" algn="ctr">
                    <a:solidFill>
                      <a:srgbClr val="939393">
                        <a:lumMod val="60000"/>
                        <a:lumOff val="40000"/>
                      </a:srgbClr>
                    </a:solidFill>
                    <a:prstDash val="solid"/>
                    <a:headEnd type="none"/>
                    <a:tailEnd type="none"/>
                  </a:ln>
                  <a:effectLst/>
                </p:spPr>
              </p:cxnSp>
              <p:cxnSp>
                <p:nvCxnSpPr>
                  <p:cNvPr id="71" name="Straight Connector 70">
                    <a:extLst>
                      <a:ext uri="{FF2B5EF4-FFF2-40B4-BE49-F238E27FC236}">
                        <a16:creationId xmlns:a16="http://schemas.microsoft.com/office/drawing/2014/main" id="{1DF467C9-BAB9-487B-B761-A7C1317D93D1}"/>
                      </a:ext>
                    </a:extLst>
                  </p:cNvPr>
                  <p:cNvCxnSpPr>
                    <a:cxnSpLocks/>
                  </p:cNvCxnSpPr>
                  <p:nvPr/>
                </p:nvCxnSpPr>
                <p:spPr>
                  <a:xfrm flipV="1">
                    <a:off x="5323929" y="4912925"/>
                    <a:ext cx="430145" cy="185109"/>
                  </a:xfrm>
                  <a:prstGeom prst="line">
                    <a:avLst/>
                  </a:prstGeom>
                  <a:noFill/>
                  <a:ln w="3175" cap="rnd" cmpd="sng" algn="ctr">
                    <a:solidFill>
                      <a:srgbClr val="939393">
                        <a:lumMod val="60000"/>
                        <a:lumOff val="40000"/>
                      </a:srgbClr>
                    </a:solidFill>
                    <a:prstDash val="solid"/>
                    <a:headEnd type="none"/>
                    <a:tailEnd type="none"/>
                  </a:ln>
                  <a:effectLst/>
                </p:spPr>
              </p:cxnSp>
              <p:cxnSp>
                <p:nvCxnSpPr>
                  <p:cNvPr id="72" name="Straight Connector 71">
                    <a:extLst>
                      <a:ext uri="{FF2B5EF4-FFF2-40B4-BE49-F238E27FC236}">
                        <a16:creationId xmlns:a16="http://schemas.microsoft.com/office/drawing/2014/main" id="{0678A33E-E17C-4F2A-A963-2701A8B6AE48}"/>
                      </a:ext>
                    </a:extLst>
                  </p:cNvPr>
                  <p:cNvCxnSpPr>
                    <a:cxnSpLocks/>
                  </p:cNvCxnSpPr>
                  <p:nvPr/>
                </p:nvCxnSpPr>
                <p:spPr>
                  <a:xfrm flipH="1">
                    <a:off x="5759401" y="4470794"/>
                    <a:ext cx="41284" cy="428813"/>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73" name="Straight Connector 72">
                    <a:extLst>
                      <a:ext uri="{FF2B5EF4-FFF2-40B4-BE49-F238E27FC236}">
                        <a16:creationId xmlns:a16="http://schemas.microsoft.com/office/drawing/2014/main" id="{04B55701-DCDB-4F10-878E-DD2ABBBDAC12}"/>
                      </a:ext>
                    </a:extLst>
                  </p:cNvPr>
                  <p:cNvCxnSpPr>
                    <a:cxnSpLocks/>
                  </p:cNvCxnSpPr>
                  <p:nvPr/>
                </p:nvCxnSpPr>
                <p:spPr>
                  <a:xfrm>
                    <a:off x="6635672" y="3495977"/>
                    <a:ext cx="636561" cy="703147"/>
                  </a:xfrm>
                  <a:prstGeom prst="line">
                    <a:avLst/>
                  </a:prstGeom>
                  <a:noFill/>
                  <a:ln w="3175" cap="rnd" cmpd="sng" algn="ctr">
                    <a:solidFill>
                      <a:srgbClr val="939393">
                        <a:lumMod val="60000"/>
                        <a:lumOff val="40000"/>
                      </a:srgbClr>
                    </a:solidFill>
                    <a:prstDash val="solid"/>
                    <a:headEnd type="none"/>
                    <a:tailEnd type="none"/>
                  </a:ln>
                  <a:effectLst/>
                </p:spPr>
              </p:cxnSp>
              <p:cxnSp>
                <p:nvCxnSpPr>
                  <p:cNvPr id="74" name="Straight Connector 73">
                    <a:extLst>
                      <a:ext uri="{FF2B5EF4-FFF2-40B4-BE49-F238E27FC236}">
                        <a16:creationId xmlns:a16="http://schemas.microsoft.com/office/drawing/2014/main" id="{B7B2414F-D507-42B3-A722-6F84D5C694E7}"/>
                      </a:ext>
                    </a:extLst>
                  </p:cNvPr>
                  <p:cNvCxnSpPr>
                    <a:cxnSpLocks/>
                  </p:cNvCxnSpPr>
                  <p:nvPr/>
                </p:nvCxnSpPr>
                <p:spPr>
                  <a:xfrm flipV="1">
                    <a:off x="5341242" y="4457477"/>
                    <a:ext cx="458998" cy="316949"/>
                  </a:xfrm>
                  <a:prstGeom prst="line">
                    <a:avLst/>
                  </a:prstGeom>
                  <a:noFill/>
                  <a:ln w="3175" cap="rnd" cmpd="sng" algn="ctr">
                    <a:solidFill>
                      <a:srgbClr val="939393">
                        <a:lumMod val="60000"/>
                        <a:lumOff val="40000"/>
                      </a:srgbClr>
                    </a:solidFill>
                    <a:prstDash val="solid"/>
                    <a:headEnd type="none"/>
                    <a:tailEnd type="none"/>
                  </a:ln>
                  <a:effectLst/>
                </p:spPr>
              </p:cxnSp>
              <p:cxnSp>
                <p:nvCxnSpPr>
                  <p:cNvPr id="75" name="Straight Connector 74">
                    <a:extLst>
                      <a:ext uri="{FF2B5EF4-FFF2-40B4-BE49-F238E27FC236}">
                        <a16:creationId xmlns:a16="http://schemas.microsoft.com/office/drawing/2014/main" id="{1092DD28-4B1B-4D13-A0B6-C09A3C1CE4A3}"/>
                      </a:ext>
                    </a:extLst>
                  </p:cNvPr>
                  <p:cNvCxnSpPr>
                    <a:cxnSpLocks/>
                  </p:cNvCxnSpPr>
                  <p:nvPr/>
                </p:nvCxnSpPr>
                <p:spPr>
                  <a:xfrm flipH="1" flipV="1">
                    <a:off x="6039505" y="3092910"/>
                    <a:ext cx="597057" cy="401293"/>
                  </a:xfrm>
                  <a:prstGeom prst="line">
                    <a:avLst/>
                  </a:prstGeom>
                  <a:noFill/>
                  <a:ln w="3175" cap="rnd" cmpd="sng" algn="ctr">
                    <a:solidFill>
                      <a:srgbClr val="939393">
                        <a:lumMod val="60000"/>
                        <a:lumOff val="40000"/>
                      </a:srgbClr>
                    </a:solidFill>
                    <a:prstDash val="solid"/>
                    <a:headEnd type="none"/>
                    <a:tailEnd type="none"/>
                  </a:ln>
                  <a:effectLst/>
                </p:spPr>
              </p:cxnSp>
              <p:cxnSp>
                <p:nvCxnSpPr>
                  <p:cNvPr id="76" name="Straight Connector 75">
                    <a:extLst>
                      <a:ext uri="{FF2B5EF4-FFF2-40B4-BE49-F238E27FC236}">
                        <a16:creationId xmlns:a16="http://schemas.microsoft.com/office/drawing/2014/main" id="{4C1D8BAD-3347-4F7F-A96E-72D5207423F9}"/>
                      </a:ext>
                    </a:extLst>
                  </p:cNvPr>
                  <p:cNvCxnSpPr>
                    <a:cxnSpLocks/>
                  </p:cNvCxnSpPr>
                  <p:nvPr/>
                </p:nvCxnSpPr>
                <p:spPr>
                  <a:xfrm flipH="1" flipV="1">
                    <a:off x="4726877" y="3836009"/>
                    <a:ext cx="537570" cy="380650"/>
                  </a:xfrm>
                  <a:prstGeom prst="line">
                    <a:avLst/>
                  </a:prstGeom>
                  <a:noFill/>
                  <a:ln w="3175" cap="rnd" cmpd="sng" algn="ctr">
                    <a:solidFill>
                      <a:srgbClr val="939393">
                        <a:lumMod val="60000"/>
                        <a:lumOff val="40000"/>
                      </a:srgbClr>
                    </a:solidFill>
                    <a:prstDash val="solid"/>
                    <a:headEnd type="none"/>
                    <a:tailEnd type="none"/>
                  </a:ln>
                  <a:effectLst/>
                </p:spPr>
              </p:cxnSp>
              <p:cxnSp>
                <p:nvCxnSpPr>
                  <p:cNvPr id="77" name="Straight Connector 76">
                    <a:extLst>
                      <a:ext uri="{FF2B5EF4-FFF2-40B4-BE49-F238E27FC236}">
                        <a16:creationId xmlns:a16="http://schemas.microsoft.com/office/drawing/2014/main" id="{D431E231-F056-4661-80E5-5F8548067AA4}"/>
                      </a:ext>
                    </a:extLst>
                  </p:cNvPr>
                  <p:cNvCxnSpPr>
                    <a:cxnSpLocks/>
                  </p:cNvCxnSpPr>
                  <p:nvPr/>
                </p:nvCxnSpPr>
                <p:spPr>
                  <a:xfrm flipH="1" flipV="1">
                    <a:off x="5257787" y="4209779"/>
                    <a:ext cx="552052" cy="251693"/>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78" name="Straight Connector 77">
                    <a:extLst>
                      <a:ext uri="{FF2B5EF4-FFF2-40B4-BE49-F238E27FC236}">
                        <a16:creationId xmlns:a16="http://schemas.microsoft.com/office/drawing/2014/main" id="{8A16A5E5-DE90-4C59-8AE6-127612A0428F}"/>
                      </a:ext>
                    </a:extLst>
                  </p:cNvPr>
                  <p:cNvCxnSpPr>
                    <a:cxnSpLocks/>
                  </p:cNvCxnSpPr>
                  <p:nvPr/>
                </p:nvCxnSpPr>
                <p:spPr>
                  <a:xfrm flipV="1">
                    <a:off x="5887237" y="3089359"/>
                    <a:ext cx="147385" cy="718241"/>
                  </a:xfrm>
                  <a:prstGeom prst="line">
                    <a:avLst/>
                  </a:prstGeom>
                  <a:noFill/>
                  <a:ln w="3175" cap="rnd" cmpd="sng" algn="ctr">
                    <a:solidFill>
                      <a:srgbClr val="939393">
                        <a:lumMod val="60000"/>
                        <a:lumOff val="40000"/>
                      </a:srgbClr>
                    </a:solidFill>
                    <a:prstDash val="solid"/>
                    <a:headEnd type="none"/>
                    <a:tailEnd type="none"/>
                  </a:ln>
                  <a:effectLst/>
                </p:spPr>
              </p:cxnSp>
              <p:cxnSp>
                <p:nvCxnSpPr>
                  <p:cNvPr id="79" name="Straight Connector 78">
                    <a:extLst>
                      <a:ext uri="{FF2B5EF4-FFF2-40B4-BE49-F238E27FC236}">
                        <a16:creationId xmlns:a16="http://schemas.microsoft.com/office/drawing/2014/main" id="{456147DB-2FD7-4E56-9A6B-20229E3B6953}"/>
                      </a:ext>
                    </a:extLst>
                  </p:cNvPr>
                  <p:cNvCxnSpPr>
                    <a:cxnSpLocks/>
                  </p:cNvCxnSpPr>
                  <p:nvPr/>
                </p:nvCxnSpPr>
                <p:spPr>
                  <a:xfrm flipH="1">
                    <a:off x="5882799" y="3496864"/>
                    <a:ext cx="760864" cy="310276"/>
                  </a:xfrm>
                  <a:prstGeom prst="line">
                    <a:avLst/>
                  </a:prstGeom>
                  <a:noFill/>
                  <a:ln w="3175" cap="rnd" cmpd="sng" algn="ctr">
                    <a:solidFill>
                      <a:srgbClr val="939393">
                        <a:lumMod val="60000"/>
                        <a:lumOff val="40000"/>
                      </a:srgbClr>
                    </a:solidFill>
                    <a:prstDash val="solid"/>
                    <a:headEnd type="none"/>
                    <a:tailEnd type="none"/>
                  </a:ln>
                  <a:effectLst/>
                </p:spPr>
              </p:cxnSp>
              <p:cxnSp>
                <p:nvCxnSpPr>
                  <p:cNvPr id="80" name="Straight Connector 79">
                    <a:extLst>
                      <a:ext uri="{FF2B5EF4-FFF2-40B4-BE49-F238E27FC236}">
                        <a16:creationId xmlns:a16="http://schemas.microsoft.com/office/drawing/2014/main" id="{03138DCB-4DB3-41D1-8923-5BF9837E847C}"/>
                      </a:ext>
                    </a:extLst>
                  </p:cNvPr>
                  <p:cNvCxnSpPr>
                    <a:cxnSpLocks/>
                  </p:cNvCxnSpPr>
                  <p:nvPr/>
                </p:nvCxnSpPr>
                <p:spPr>
                  <a:xfrm flipV="1">
                    <a:off x="5254680" y="3799609"/>
                    <a:ext cx="637894" cy="403510"/>
                  </a:xfrm>
                  <a:prstGeom prst="line">
                    <a:avLst/>
                  </a:prstGeom>
                  <a:noFill/>
                  <a:ln w="3175" cap="rnd" cmpd="sng" algn="ctr">
                    <a:solidFill>
                      <a:srgbClr val="939393">
                        <a:lumMod val="60000"/>
                        <a:lumOff val="40000"/>
                      </a:srgbClr>
                    </a:solidFill>
                    <a:prstDash val="solid"/>
                    <a:headEnd type="none"/>
                    <a:tailEnd type="none"/>
                  </a:ln>
                  <a:effectLst/>
                </p:spPr>
              </p:cxnSp>
              <p:cxnSp>
                <p:nvCxnSpPr>
                  <p:cNvPr id="81" name="Straight Connector 80">
                    <a:extLst>
                      <a:ext uri="{FF2B5EF4-FFF2-40B4-BE49-F238E27FC236}">
                        <a16:creationId xmlns:a16="http://schemas.microsoft.com/office/drawing/2014/main" id="{25832DFF-023F-4EC2-BD6C-F2F0C13BF71D}"/>
                      </a:ext>
                    </a:extLst>
                  </p:cNvPr>
                  <p:cNvCxnSpPr>
                    <a:cxnSpLocks/>
                  </p:cNvCxnSpPr>
                  <p:nvPr/>
                </p:nvCxnSpPr>
                <p:spPr>
                  <a:xfrm flipH="1" flipV="1">
                    <a:off x="5250048" y="4201269"/>
                    <a:ext cx="82317" cy="575820"/>
                  </a:xfrm>
                  <a:prstGeom prst="line">
                    <a:avLst/>
                  </a:prstGeom>
                  <a:noFill/>
                  <a:ln w="3175" cap="rnd" cmpd="sng" algn="ctr">
                    <a:solidFill>
                      <a:srgbClr val="939393">
                        <a:lumMod val="60000"/>
                        <a:lumOff val="40000"/>
                      </a:srgbClr>
                    </a:solidFill>
                    <a:prstDash val="solid"/>
                    <a:headEnd type="none"/>
                    <a:tailEnd type="none"/>
                  </a:ln>
                  <a:effectLst/>
                </p:spPr>
              </p:cxnSp>
              <p:cxnSp>
                <p:nvCxnSpPr>
                  <p:cNvPr id="82" name="Straight Connector 81">
                    <a:extLst>
                      <a:ext uri="{FF2B5EF4-FFF2-40B4-BE49-F238E27FC236}">
                        <a16:creationId xmlns:a16="http://schemas.microsoft.com/office/drawing/2014/main" id="{10D60383-7D5A-4487-AA0D-365309D791B3}"/>
                      </a:ext>
                    </a:extLst>
                  </p:cNvPr>
                  <p:cNvCxnSpPr>
                    <a:cxnSpLocks/>
                  </p:cNvCxnSpPr>
                  <p:nvPr/>
                </p:nvCxnSpPr>
                <p:spPr>
                  <a:xfrm flipH="1">
                    <a:off x="6366664" y="4825031"/>
                    <a:ext cx="481194" cy="511380"/>
                  </a:xfrm>
                  <a:prstGeom prst="line">
                    <a:avLst/>
                  </a:prstGeom>
                  <a:noFill/>
                  <a:ln w="3175" cap="rnd" cmpd="sng" algn="ctr">
                    <a:solidFill>
                      <a:srgbClr val="939393">
                        <a:lumMod val="60000"/>
                        <a:lumOff val="40000"/>
                      </a:srgbClr>
                    </a:solidFill>
                    <a:prstDash val="solid"/>
                    <a:headEnd type="none"/>
                    <a:tailEnd type="none"/>
                  </a:ln>
                  <a:effectLst/>
                </p:spPr>
              </p:cxnSp>
              <p:cxnSp>
                <p:nvCxnSpPr>
                  <p:cNvPr id="83" name="Straight Connector 82">
                    <a:extLst>
                      <a:ext uri="{FF2B5EF4-FFF2-40B4-BE49-F238E27FC236}">
                        <a16:creationId xmlns:a16="http://schemas.microsoft.com/office/drawing/2014/main" id="{53BF8640-AFE2-43D0-9FE7-2E4953B1BB46}"/>
                      </a:ext>
                    </a:extLst>
                  </p:cNvPr>
                  <p:cNvCxnSpPr>
                    <a:cxnSpLocks/>
                  </p:cNvCxnSpPr>
                  <p:nvPr/>
                </p:nvCxnSpPr>
                <p:spPr>
                  <a:xfrm flipH="1">
                    <a:off x="7259804" y="3319524"/>
                    <a:ext cx="134949" cy="885814"/>
                  </a:xfrm>
                  <a:prstGeom prst="line">
                    <a:avLst/>
                  </a:prstGeom>
                  <a:noFill/>
                  <a:ln w="3175" cap="rnd" cmpd="sng" algn="ctr">
                    <a:solidFill>
                      <a:srgbClr val="939393">
                        <a:lumMod val="60000"/>
                        <a:lumOff val="40000"/>
                      </a:srgbClr>
                    </a:solidFill>
                    <a:prstDash val="solid"/>
                    <a:headEnd type="none"/>
                    <a:tailEnd type="none"/>
                  </a:ln>
                  <a:effectLst/>
                </p:spPr>
              </p:cxnSp>
              <p:cxnSp>
                <p:nvCxnSpPr>
                  <p:cNvPr id="84" name="Straight Connector 83">
                    <a:extLst>
                      <a:ext uri="{FF2B5EF4-FFF2-40B4-BE49-F238E27FC236}">
                        <a16:creationId xmlns:a16="http://schemas.microsoft.com/office/drawing/2014/main" id="{148C14AB-125C-4608-8EE2-6A7742238D70}"/>
                      </a:ext>
                    </a:extLst>
                  </p:cNvPr>
                  <p:cNvCxnSpPr>
                    <a:cxnSpLocks/>
                  </p:cNvCxnSpPr>
                  <p:nvPr/>
                </p:nvCxnSpPr>
                <p:spPr>
                  <a:xfrm>
                    <a:off x="5291408" y="3336997"/>
                    <a:ext cx="606602" cy="476112"/>
                  </a:xfrm>
                  <a:prstGeom prst="line">
                    <a:avLst/>
                  </a:prstGeom>
                  <a:noFill/>
                  <a:ln w="3175" cap="rnd" cmpd="sng" algn="ctr">
                    <a:solidFill>
                      <a:srgbClr val="939393">
                        <a:lumMod val="60000"/>
                        <a:lumOff val="40000"/>
                      </a:srgbClr>
                    </a:solidFill>
                    <a:prstDash val="solid"/>
                    <a:headEnd type="none"/>
                    <a:tailEnd type="none"/>
                  </a:ln>
                  <a:effectLst/>
                </p:spPr>
              </p:cxnSp>
              <p:cxnSp>
                <p:nvCxnSpPr>
                  <p:cNvPr id="85" name="Straight Connector 84">
                    <a:extLst>
                      <a:ext uri="{FF2B5EF4-FFF2-40B4-BE49-F238E27FC236}">
                        <a16:creationId xmlns:a16="http://schemas.microsoft.com/office/drawing/2014/main" id="{9F67261C-16EE-46BB-ACE0-C456D440B957}"/>
                      </a:ext>
                    </a:extLst>
                  </p:cNvPr>
                  <p:cNvCxnSpPr>
                    <a:cxnSpLocks/>
                  </p:cNvCxnSpPr>
                  <p:nvPr/>
                </p:nvCxnSpPr>
                <p:spPr>
                  <a:xfrm flipH="1">
                    <a:off x="5809841" y="4356230"/>
                    <a:ext cx="592496" cy="105803"/>
                  </a:xfrm>
                  <a:prstGeom prst="line">
                    <a:avLst/>
                  </a:prstGeom>
                  <a:noFill/>
                  <a:ln w="3175" cap="rnd" cmpd="sng" algn="ctr">
                    <a:solidFill>
                      <a:srgbClr val="939393">
                        <a:lumMod val="60000"/>
                        <a:lumOff val="40000"/>
                      </a:srgbClr>
                    </a:solidFill>
                    <a:prstDash val="solid"/>
                    <a:headEnd type="none"/>
                    <a:tailEnd type="none"/>
                  </a:ln>
                  <a:effectLst/>
                </p:spPr>
              </p:cxnSp>
              <p:cxnSp>
                <p:nvCxnSpPr>
                  <p:cNvPr id="86" name="Straight Connector 85">
                    <a:extLst>
                      <a:ext uri="{FF2B5EF4-FFF2-40B4-BE49-F238E27FC236}">
                        <a16:creationId xmlns:a16="http://schemas.microsoft.com/office/drawing/2014/main" id="{FD85CC2C-7FDE-4544-B67F-C109D342819F}"/>
                      </a:ext>
                    </a:extLst>
                  </p:cNvPr>
                  <p:cNvCxnSpPr>
                    <a:cxnSpLocks/>
                  </p:cNvCxnSpPr>
                  <p:nvPr/>
                </p:nvCxnSpPr>
                <p:spPr>
                  <a:xfrm flipH="1">
                    <a:off x="6247160" y="4342122"/>
                    <a:ext cx="165757" cy="585442"/>
                  </a:xfrm>
                  <a:prstGeom prst="line">
                    <a:avLst/>
                  </a:prstGeom>
                  <a:noFill/>
                  <a:ln w="3175" cap="rnd" cmpd="sng" algn="ctr">
                    <a:solidFill>
                      <a:srgbClr val="939393">
                        <a:lumMod val="60000"/>
                        <a:lumOff val="40000"/>
                      </a:srgbClr>
                    </a:solidFill>
                    <a:prstDash val="solid"/>
                    <a:headEnd type="none"/>
                    <a:tailEnd type="none"/>
                  </a:ln>
                  <a:effectLst/>
                </p:spPr>
              </p:cxnSp>
              <p:cxnSp>
                <p:nvCxnSpPr>
                  <p:cNvPr id="87" name="Straight Connector 86">
                    <a:extLst>
                      <a:ext uri="{FF2B5EF4-FFF2-40B4-BE49-F238E27FC236}">
                        <a16:creationId xmlns:a16="http://schemas.microsoft.com/office/drawing/2014/main" id="{3B41E157-D63C-4CDF-A54A-41D2787D5202}"/>
                      </a:ext>
                    </a:extLst>
                  </p:cNvPr>
                  <p:cNvCxnSpPr>
                    <a:cxnSpLocks/>
                  </p:cNvCxnSpPr>
                  <p:nvPr/>
                </p:nvCxnSpPr>
                <p:spPr>
                  <a:xfrm>
                    <a:off x="6679885" y="2868823"/>
                    <a:ext cx="713091" cy="453092"/>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88" name="Straight Connector 87">
                    <a:extLst>
                      <a:ext uri="{FF2B5EF4-FFF2-40B4-BE49-F238E27FC236}">
                        <a16:creationId xmlns:a16="http://schemas.microsoft.com/office/drawing/2014/main" id="{A0921E44-38E6-41AA-AEDE-3A7EFCE4151F}"/>
                      </a:ext>
                    </a:extLst>
                  </p:cNvPr>
                  <p:cNvCxnSpPr>
                    <a:cxnSpLocks/>
                  </p:cNvCxnSpPr>
                  <p:nvPr/>
                </p:nvCxnSpPr>
                <p:spPr>
                  <a:xfrm>
                    <a:off x="5587657" y="2688074"/>
                    <a:ext cx="444371" cy="398524"/>
                  </a:xfrm>
                  <a:prstGeom prst="line">
                    <a:avLst/>
                  </a:prstGeom>
                  <a:noFill/>
                  <a:ln w="3175" cap="rnd" cmpd="sng" algn="ctr">
                    <a:solidFill>
                      <a:srgbClr val="939393">
                        <a:lumMod val="60000"/>
                        <a:lumOff val="40000"/>
                      </a:srgbClr>
                    </a:solidFill>
                    <a:prstDash val="solid"/>
                    <a:headEnd type="none"/>
                    <a:tailEnd type="none"/>
                  </a:ln>
                  <a:effectLst/>
                </p:spPr>
              </p:cxnSp>
              <p:cxnSp>
                <p:nvCxnSpPr>
                  <p:cNvPr id="89" name="Straight Connector 88">
                    <a:extLst>
                      <a:ext uri="{FF2B5EF4-FFF2-40B4-BE49-F238E27FC236}">
                        <a16:creationId xmlns:a16="http://schemas.microsoft.com/office/drawing/2014/main" id="{20CC98E4-45C7-430D-AF60-4CD1606E1A3B}"/>
                      </a:ext>
                    </a:extLst>
                  </p:cNvPr>
                  <p:cNvCxnSpPr>
                    <a:cxnSpLocks/>
                  </p:cNvCxnSpPr>
                  <p:nvPr/>
                </p:nvCxnSpPr>
                <p:spPr>
                  <a:xfrm>
                    <a:off x="6251248" y="4922691"/>
                    <a:ext cx="111864" cy="411945"/>
                  </a:xfrm>
                  <a:prstGeom prst="line">
                    <a:avLst/>
                  </a:prstGeom>
                  <a:noFill/>
                  <a:ln w="3175" cap="rnd" cmpd="sng" algn="ctr">
                    <a:solidFill>
                      <a:srgbClr val="939393">
                        <a:lumMod val="60000"/>
                        <a:lumOff val="40000"/>
                      </a:srgbClr>
                    </a:solidFill>
                    <a:prstDash val="solid"/>
                    <a:headEnd type="none"/>
                    <a:tailEnd type="none"/>
                  </a:ln>
                  <a:effectLst/>
                </p:spPr>
              </p:cxnSp>
              <p:cxnSp>
                <p:nvCxnSpPr>
                  <p:cNvPr id="90" name="Straight Connector 89">
                    <a:extLst>
                      <a:ext uri="{FF2B5EF4-FFF2-40B4-BE49-F238E27FC236}">
                        <a16:creationId xmlns:a16="http://schemas.microsoft.com/office/drawing/2014/main" id="{0861AABC-3B7D-4410-A062-E0EE83103DA3}"/>
                      </a:ext>
                    </a:extLst>
                  </p:cNvPr>
                  <p:cNvCxnSpPr>
                    <a:cxnSpLocks/>
                  </p:cNvCxnSpPr>
                  <p:nvPr/>
                </p:nvCxnSpPr>
                <p:spPr>
                  <a:xfrm>
                    <a:off x="7265131" y="4198237"/>
                    <a:ext cx="149152" cy="424374"/>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91" name="Straight Connector 90">
                    <a:extLst>
                      <a:ext uri="{FF2B5EF4-FFF2-40B4-BE49-F238E27FC236}">
                        <a16:creationId xmlns:a16="http://schemas.microsoft.com/office/drawing/2014/main" id="{3FD4B8C3-7B34-4130-B6EC-13152D67CBBF}"/>
                      </a:ext>
                    </a:extLst>
                  </p:cNvPr>
                  <p:cNvCxnSpPr>
                    <a:cxnSpLocks/>
                  </p:cNvCxnSpPr>
                  <p:nvPr/>
                </p:nvCxnSpPr>
                <p:spPr>
                  <a:xfrm flipV="1">
                    <a:off x="7254477" y="3974507"/>
                    <a:ext cx="415496" cy="223729"/>
                  </a:xfrm>
                  <a:prstGeom prst="line">
                    <a:avLst/>
                  </a:prstGeom>
                  <a:noFill/>
                  <a:ln w="3175" cap="rnd" cmpd="sng" algn="ctr">
                    <a:solidFill>
                      <a:srgbClr val="939393">
                        <a:lumMod val="60000"/>
                        <a:lumOff val="40000"/>
                      </a:srgbClr>
                    </a:solidFill>
                    <a:prstDash val="solid"/>
                    <a:headEnd type="none"/>
                    <a:tailEnd type="none"/>
                  </a:ln>
                  <a:effectLst/>
                </p:spPr>
              </p:cxnSp>
              <p:cxnSp>
                <p:nvCxnSpPr>
                  <p:cNvPr id="92" name="Straight Connector 91">
                    <a:extLst>
                      <a:ext uri="{FF2B5EF4-FFF2-40B4-BE49-F238E27FC236}">
                        <a16:creationId xmlns:a16="http://schemas.microsoft.com/office/drawing/2014/main" id="{F052E583-19F6-4D14-BF18-DB024A6130E0}"/>
                      </a:ext>
                    </a:extLst>
                  </p:cNvPr>
                  <p:cNvCxnSpPr>
                    <a:cxnSpLocks/>
                  </p:cNvCxnSpPr>
                  <p:nvPr/>
                </p:nvCxnSpPr>
                <p:spPr>
                  <a:xfrm>
                    <a:off x="6681839" y="2868824"/>
                    <a:ext cx="492735" cy="2068"/>
                  </a:xfrm>
                  <a:prstGeom prst="line">
                    <a:avLst/>
                  </a:prstGeom>
                  <a:noFill/>
                  <a:ln w="3175" cap="rnd" cmpd="sng" algn="ctr">
                    <a:solidFill>
                      <a:srgbClr val="939393">
                        <a:lumMod val="60000"/>
                        <a:lumOff val="40000"/>
                      </a:srgbClr>
                    </a:solidFill>
                    <a:prstDash val="solid"/>
                    <a:headEnd type="none"/>
                    <a:tailEnd type="none"/>
                  </a:ln>
                  <a:effectLst/>
                </p:spPr>
              </p:cxnSp>
              <p:cxnSp>
                <p:nvCxnSpPr>
                  <p:cNvPr id="93" name="Straight Connector 92">
                    <a:extLst>
                      <a:ext uri="{FF2B5EF4-FFF2-40B4-BE49-F238E27FC236}">
                        <a16:creationId xmlns:a16="http://schemas.microsoft.com/office/drawing/2014/main" id="{19CD64F2-7171-48D3-B30E-2D0B6D120089}"/>
                      </a:ext>
                    </a:extLst>
                  </p:cNvPr>
                  <p:cNvCxnSpPr>
                    <a:cxnSpLocks/>
                  </p:cNvCxnSpPr>
                  <p:nvPr/>
                </p:nvCxnSpPr>
                <p:spPr>
                  <a:xfrm>
                    <a:off x="6178449" y="2669424"/>
                    <a:ext cx="503390" cy="198870"/>
                  </a:xfrm>
                  <a:prstGeom prst="line">
                    <a:avLst/>
                  </a:prstGeom>
                  <a:noFill/>
                  <a:ln w="3175" cap="rnd" cmpd="sng" algn="ctr">
                    <a:solidFill>
                      <a:srgbClr val="939393">
                        <a:lumMod val="60000"/>
                        <a:lumOff val="40000"/>
                      </a:srgbClr>
                    </a:solidFill>
                    <a:prstDash val="solid"/>
                    <a:headEnd type="none"/>
                    <a:tailEnd type="none"/>
                  </a:ln>
                  <a:effectLst/>
                </p:spPr>
              </p:cxnSp>
              <p:cxnSp>
                <p:nvCxnSpPr>
                  <p:cNvPr id="94" name="Straight Connector 93">
                    <a:extLst>
                      <a:ext uri="{FF2B5EF4-FFF2-40B4-BE49-F238E27FC236}">
                        <a16:creationId xmlns:a16="http://schemas.microsoft.com/office/drawing/2014/main" id="{F7163672-1A64-473B-958B-420F3C94B576}"/>
                      </a:ext>
                    </a:extLst>
                  </p:cNvPr>
                  <p:cNvCxnSpPr>
                    <a:cxnSpLocks/>
                  </p:cNvCxnSpPr>
                  <p:nvPr/>
                </p:nvCxnSpPr>
                <p:spPr>
                  <a:xfrm flipV="1">
                    <a:off x="6032028" y="2868293"/>
                    <a:ext cx="652475" cy="224617"/>
                  </a:xfrm>
                  <a:prstGeom prst="line">
                    <a:avLst/>
                  </a:prstGeom>
                  <a:noFill/>
                  <a:ln w="3175" cap="rnd" cmpd="sng" algn="ctr">
                    <a:solidFill>
                      <a:srgbClr val="939393">
                        <a:lumMod val="60000"/>
                        <a:lumOff val="40000"/>
                      </a:srgbClr>
                    </a:solidFill>
                    <a:prstDash val="solid"/>
                    <a:headEnd type="none"/>
                    <a:tailEnd type="none"/>
                  </a:ln>
                  <a:effectLst/>
                </p:spPr>
              </p:cxnSp>
              <p:cxnSp>
                <p:nvCxnSpPr>
                  <p:cNvPr id="95" name="Straight Connector 94">
                    <a:extLst>
                      <a:ext uri="{FF2B5EF4-FFF2-40B4-BE49-F238E27FC236}">
                        <a16:creationId xmlns:a16="http://schemas.microsoft.com/office/drawing/2014/main" id="{10F9CC00-3983-4A9F-951E-68E91754DD2B}"/>
                      </a:ext>
                    </a:extLst>
                  </p:cNvPr>
                  <p:cNvCxnSpPr>
                    <a:cxnSpLocks/>
                  </p:cNvCxnSpPr>
                  <p:nvPr/>
                </p:nvCxnSpPr>
                <p:spPr>
                  <a:xfrm>
                    <a:off x="4678046" y="4192465"/>
                    <a:ext cx="573971" cy="10655"/>
                  </a:xfrm>
                  <a:prstGeom prst="line">
                    <a:avLst/>
                  </a:prstGeom>
                  <a:noFill/>
                  <a:ln w="3175" cap="rnd" cmpd="sng" algn="ctr">
                    <a:solidFill>
                      <a:srgbClr val="939393">
                        <a:lumMod val="60000"/>
                        <a:lumOff val="40000"/>
                      </a:srgbClr>
                    </a:solidFill>
                    <a:prstDash val="solid"/>
                    <a:headEnd type="none"/>
                    <a:tailEnd type="none"/>
                  </a:ln>
                  <a:effectLst/>
                </p:spPr>
              </p:cxnSp>
              <p:cxnSp>
                <p:nvCxnSpPr>
                  <p:cNvPr id="96" name="Straight Connector 95">
                    <a:extLst>
                      <a:ext uri="{FF2B5EF4-FFF2-40B4-BE49-F238E27FC236}">
                        <a16:creationId xmlns:a16="http://schemas.microsoft.com/office/drawing/2014/main" id="{A466257B-F7E7-4F2F-B980-FB417EF83F1B}"/>
                      </a:ext>
                    </a:extLst>
                  </p:cNvPr>
                  <p:cNvCxnSpPr>
                    <a:cxnSpLocks/>
                  </p:cNvCxnSpPr>
                  <p:nvPr/>
                </p:nvCxnSpPr>
                <p:spPr>
                  <a:xfrm flipV="1">
                    <a:off x="4945721" y="4211110"/>
                    <a:ext cx="308959" cy="308959"/>
                  </a:xfrm>
                  <a:prstGeom prst="line">
                    <a:avLst/>
                  </a:prstGeom>
                  <a:noFill/>
                  <a:ln w="3175" cap="rnd" cmpd="sng" algn="ctr">
                    <a:solidFill>
                      <a:srgbClr val="939393">
                        <a:lumMod val="60000"/>
                        <a:lumOff val="40000"/>
                      </a:srgbClr>
                    </a:solidFill>
                    <a:prstDash val="solid"/>
                    <a:headEnd type="none"/>
                    <a:tailEnd type="none"/>
                  </a:ln>
                  <a:effectLst/>
                </p:spPr>
              </p:cxnSp>
              <p:cxnSp>
                <p:nvCxnSpPr>
                  <p:cNvPr id="97" name="Straight Connector 96">
                    <a:extLst>
                      <a:ext uri="{FF2B5EF4-FFF2-40B4-BE49-F238E27FC236}">
                        <a16:creationId xmlns:a16="http://schemas.microsoft.com/office/drawing/2014/main" id="{2B419271-FF9B-460F-8E4E-BD03C43F50FF}"/>
                      </a:ext>
                    </a:extLst>
                  </p:cNvPr>
                  <p:cNvCxnSpPr>
                    <a:cxnSpLocks/>
                  </p:cNvCxnSpPr>
                  <p:nvPr/>
                </p:nvCxnSpPr>
                <p:spPr>
                  <a:xfrm flipV="1">
                    <a:off x="4722436" y="3343717"/>
                    <a:ext cx="577965" cy="474537"/>
                  </a:xfrm>
                  <a:prstGeom prst="line">
                    <a:avLst/>
                  </a:prstGeom>
                  <a:noFill/>
                  <a:ln w="3175" cap="rnd" cmpd="sng" algn="ctr">
                    <a:solidFill>
                      <a:srgbClr val="939393">
                        <a:lumMod val="60000"/>
                        <a:lumOff val="40000"/>
                      </a:srgbClr>
                    </a:solidFill>
                    <a:prstDash val="solid"/>
                    <a:headEnd type="none"/>
                    <a:tailEnd type="none"/>
                  </a:ln>
                  <a:effectLst/>
                </p:spPr>
              </p:cxnSp>
              <p:cxnSp>
                <p:nvCxnSpPr>
                  <p:cNvPr id="98" name="Straight Connector 97">
                    <a:extLst>
                      <a:ext uri="{FF2B5EF4-FFF2-40B4-BE49-F238E27FC236}">
                        <a16:creationId xmlns:a16="http://schemas.microsoft.com/office/drawing/2014/main" id="{EA6C815F-EBBC-4AE1-89C8-9830E63CF7F0}"/>
                      </a:ext>
                    </a:extLst>
                  </p:cNvPr>
                  <p:cNvCxnSpPr>
                    <a:cxnSpLocks/>
                  </p:cNvCxnSpPr>
                  <p:nvPr/>
                </p:nvCxnSpPr>
                <p:spPr>
                  <a:xfrm>
                    <a:off x="5803791" y="4458365"/>
                    <a:ext cx="448345" cy="472316"/>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99" name="Straight Connector 98">
                    <a:extLst>
                      <a:ext uri="{FF2B5EF4-FFF2-40B4-BE49-F238E27FC236}">
                        <a16:creationId xmlns:a16="http://schemas.microsoft.com/office/drawing/2014/main" id="{278293B7-0E7C-482B-8A6F-375F05C40A2C}"/>
                      </a:ext>
                    </a:extLst>
                  </p:cNvPr>
                  <p:cNvCxnSpPr>
                    <a:cxnSpLocks/>
                  </p:cNvCxnSpPr>
                  <p:nvPr/>
                </p:nvCxnSpPr>
                <p:spPr>
                  <a:xfrm flipH="1">
                    <a:off x="6405729" y="4204451"/>
                    <a:ext cx="862954" cy="164245"/>
                  </a:xfrm>
                  <a:prstGeom prst="line">
                    <a:avLst/>
                  </a:prstGeom>
                  <a:noFill/>
                  <a:ln w="3175" cap="rnd" cmpd="sng" algn="ctr">
                    <a:solidFill>
                      <a:srgbClr val="939393">
                        <a:lumMod val="60000"/>
                        <a:lumOff val="40000"/>
                      </a:srgbClr>
                    </a:solidFill>
                    <a:prstDash val="solid"/>
                    <a:headEnd type="none"/>
                    <a:tailEnd type="none"/>
                  </a:ln>
                  <a:effectLst/>
                </p:spPr>
              </p:cxnSp>
              <p:cxnSp>
                <p:nvCxnSpPr>
                  <p:cNvPr id="100" name="Straight Connector 99">
                    <a:extLst>
                      <a:ext uri="{FF2B5EF4-FFF2-40B4-BE49-F238E27FC236}">
                        <a16:creationId xmlns:a16="http://schemas.microsoft.com/office/drawing/2014/main" id="{DF828FB9-990A-4CB1-AC1D-C2BE9932C93B}"/>
                      </a:ext>
                    </a:extLst>
                  </p:cNvPr>
                  <p:cNvCxnSpPr>
                    <a:cxnSpLocks/>
                  </p:cNvCxnSpPr>
                  <p:nvPr/>
                </p:nvCxnSpPr>
                <p:spPr>
                  <a:xfrm flipH="1" flipV="1">
                    <a:off x="5753187" y="4901384"/>
                    <a:ext cx="611703" cy="431477"/>
                  </a:xfrm>
                  <a:prstGeom prst="line">
                    <a:avLst/>
                  </a:prstGeom>
                  <a:noFill/>
                  <a:ln w="3175" cap="rnd" cmpd="sng" algn="ctr">
                    <a:solidFill>
                      <a:srgbClr val="939393">
                        <a:lumMod val="60000"/>
                        <a:lumOff val="40000"/>
                      </a:srgbClr>
                    </a:solidFill>
                    <a:prstDash val="solid"/>
                    <a:headEnd type="none"/>
                    <a:tailEnd type="none"/>
                  </a:ln>
                  <a:effectLst/>
                </p:spPr>
              </p:cxnSp>
              <p:cxnSp>
                <p:nvCxnSpPr>
                  <p:cNvPr id="101" name="Straight Connector 100">
                    <a:extLst>
                      <a:ext uri="{FF2B5EF4-FFF2-40B4-BE49-F238E27FC236}">
                        <a16:creationId xmlns:a16="http://schemas.microsoft.com/office/drawing/2014/main" id="{593578A3-2C39-44D4-BF37-161476CCEFF4}"/>
                      </a:ext>
                    </a:extLst>
                  </p:cNvPr>
                  <p:cNvCxnSpPr>
                    <a:cxnSpLocks/>
                  </p:cNvCxnSpPr>
                  <p:nvPr/>
                </p:nvCxnSpPr>
                <p:spPr>
                  <a:xfrm flipV="1">
                    <a:off x="6032847" y="2662323"/>
                    <a:ext cx="138499" cy="42970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02" name="Straight Connector 101">
                    <a:extLst>
                      <a:ext uri="{FF2B5EF4-FFF2-40B4-BE49-F238E27FC236}">
                        <a16:creationId xmlns:a16="http://schemas.microsoft.com/office/drawing/2014/main" id="{2D105754-BEC4-478E-B2C7-A2CBB0262B2B}"/>
                      </a:ext>
                    </a:extLst>
                  </p:cNvPr>
                  <p:cNvCxnSpPr>
                    <a:cxnSpLocks/>
                  </p:cNvCxnSpPr>
                  <p:nvPr/>
                </p:nvCxnSpPr>
                <p:spPr>
                  <a:xfrm flipH="1">
                    <a:off x="5295964" y="3092023"/>
                    <a:ext cx="741322" cy="25568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03" name="Straight Connector 102">
                    <a:extLst>
                      <a:ext uri="{FF2B5EF4-FFF2-40B4-BE49-F238E27FC236}">
                        <a16:creationId xmlns:a16="http://schemas.microsoft.com/office/drawing/2014/main" id="{CC0934C7-AF62-406E-B6A4-B21559D14BC7}"/>
                      </a:ext>
                    </a:extLst>
                  </p:cNvPr>
                  <p:cNvCxnSpPr>
                    <a:cxnSpLocks/>
                  </p:cNvCxnSpPr>
                  <p:nvPr/>
                </p:nvCxnSpPr>
                <p:spPr>
                  <a:xfrm flipH="1" flipV="1">
                    <a:off x="5890443" y="3807600"/>
                    <a:ext cx="519902" cy="558255"/>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104" name="Straight Connector 103">
                    <a:extLst>
                      <a:ext uri="{FF2B5EF4-FFF2-40B4-BE49-F238E27FC236}">
                        <a16:creationId xmlns:a16="http://schemas.microsoft.com/office/drawing/2014/main" id="{05138EE8-B1C2-44E4-8985-BF956B99E754}"/>
                      </a:ext>
                    </a:extLst>
                  </p:cNvPr>
                  <p:cNvCxnSpPr>
                    <a:cxnSpLocks/>
                  </p:cNvCxnSpPr>
                  <p:nvPr/>
                </p:nvCxnSpPr>
                <p:spPr>
                  <a:xfrm flipV="1">
                    <a:off x="6635672" y="2863857"/>
                    <a:ext cx="49718" cy="642774"/>
                  </a:xfrm>
                  <a:prstGeom prst="line">
                    <a:avLst/>
                  </a:prstGeom>
                  <a:noFill/>
                  <a:ln w="3175" cap="rnd" cmpd="sng" algn="ctr">
                    <a:solidFill>
                      <a:srgbClr val="939393">
                        <a:lumMod val="60000"/>
                        <a:lumOff val="40000"/>
                      </a:srgbClr>
                    </a:solidFill>
                    <a:prstDash val="solid"/>
                    <a:headEnd type="none"/>
                    <a:tailEnd type="none"/>
                  </a:ln>
                  <a:effectLst/>
                </p:spPr>
              </p:cxnSp>
              <p:cxnSp>
                <p:nvCxnSpPr>
                  <p:cNvPr id="105" name="Straight Connector 104">
                    <a:extLst>
                      <a:ext uri="{FF2B5EF4-FFF2-40B4-BE49-F238E27FC236}">
                        <a16:creationId xmlns:a16="http://schemas.microsoft.com/office/drawing/2014/main" id="{B7C56EA2-DFF4-49C2-8793-782794A434FF}"/>
                      </a:ext>
                    </a:extLst>
                  </p:cNvPr>
                  <p:cNvCxnSpPr>
                    <a:cxnSpLocks/>
                  </p:cNvCxnSpPr>
                  <p:nvPr/>
                </p:nvCxnSpPr>
                <p:spPr>
                  <a:xfrm flipH="1">
                    <a:off x="6640999" y="3320190"/>
                    <a:ext cx="749757" cy="186441"/>
                  </a:xfrm>
                  <a:prstGeom prst="line">
                    <a:avLst/>
                  </a:prstGeom>
                  <a:noFill/>
                  <a:ln w="3175" cap="rnd" cmpd="sng" algn="ctr">
                    <a:solidFill>
                      <a:srgbClr val="939393">
                        <a:lumMod val="60000"/>
                        <a:lumOff val="40000"/>
                      </a:srgbClr>
                    </a:solidFill>
                    <a:prstDash val="solid"/>
                    <a:headEnd type="none"/>
                    <a:tailEnd type="none"/>
                  </a:ln>
                  <a:effectLst/>
                </p:spPr>
              </p:cxnSp>
              <p:cxnSp>
                <p:nvCxnSpPr>
                  <p:cNvPr id="106" name="Straight Connector 105">
                    <a:extLst>
                      <a:ext uri="{FF2B5EF4-FFF2-40B4-BE49-F238E27FC236}">
                        <a16:creationId xmlns:a16="http://schemas.microsoft.com/office/drawing/2014/main" id="{7F2CDF3F-1C73-47A5-82A4-C615780D2438}"/>
                      </a:ext>
                    </a:extLst>
                  </p:cNvPr>
                  <p:cNvCxnSpPr>
                    <a:cxnSpLocks/>
                  </p:cNvCxnSpPr>
                  <p:nvPr/>
                </p:nvCxnSpPr>
                <p:spPr>
                  <a:xfrm flipH="1" flipV="1">
                    <a:off x="6405728" y="4366921"/>
                    <a:ext cx="429701" cy="446570"/>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107" name="Straight Connector 106">
                    <a:extLst>
                      <a:ext uri="{FF2B5EF4-FFF2-40B4-BE49-F238E27FC236}">
                        <a16:creationId xmlns:a16="http://schemas.microsoft.com/office/drawing/2014/main" id="{CBDE92CA-7269-487E-A983-380199848724}"/>
                      </a:ext>
                    </a:extLst>
                  </p:cNvPr>
                  <p:cNvCxnSpPr>
                    <a:cxnSpLocks/>
                  </p:cNvCxnSpPr>
                  <p:nvPr/>
                </p:nvCxnSpPr>
                <p:spPr>
                  <a:xfrm flipV="1">
                    <a:off x="6403741" y="3498640"/>
                    <a:ext cx="236371" cy="868222"/>
                  </a:xfrm>
                  <a:prstGeom prst="line">
                    <a:avLst/>
                  </a:prstGeom>
                  <a:noFill/>
                  <a:ln w="3175" cap="rnd" cmpd="sng" algn="ctr">
                    <a:solidFill>
                      <a:srgbClr val="939393">
                        <a:lumMod val="60000"/>
                        <a:lumOff val="40000"/>
                      </a:srgbClr>
                    </a:solidFill>
                    <a:prstDash val="solid"/>
                    <a:headEnd type="none"/>
                    <a:tailEnd type="none"/>
                  </a:ln>
                  <a:effectLst/>
                </p:spPr>
              </p:cxnSp>
              <p:cxnSp>
                <p:nvCxnSpPr>
                  <p:cNvPr id="108" name="Straight Connector 107">
                    <a:extLst>
                      <a:ext uri="{FF2B5EF4-FFF2-40B4-BE49-F238E27FC236}">
                        <a16:creationId xmlns:a16="http://schemas.microsoft.com/office/drawing/2014/main" id="{E0FCD969-1876-437F-964B-A75CFAE094F2}"/>
                      </a:ext>
                    </a:extLst>
                  </p:cNvPr>
                  <p:cNvCxnSpPr>
                    <a:cxnSpLocks/>
                  </p:cNvCxnSpPr>
                  <p:nvPr/>
                </p:nvCxnSpPr>
                <p:spPr>
                  <a:xfrm flipV="1">
                    <a:off x="5257787" y="3337060"/>
                    <a:ext cx="47942" cy="870943"/>
                  </a:xfrm>
                  <a:prstGeom prst="line">
                    <a:avLst/>
                  </a:prstGeom>
                  <a:noFill/>
                  <a:ln w="3175" cap="rnd" cmpd="sng" algn="ctr">
                    <a:solidFill>
                      <a:srgbClr val="939393">
                        <a:lumMod val="60000"/>
                        <a:lumOff val="40000"/>
                      </a:srgbClr>
                    </a:solidFill>
                    <a:prstDash val="solid"/>
                    <a:headEnd type="none"/>
                    <a:tailEnd type="none"/>
                  </a:ln>
                  <a:effectLst/>
                </p:spPr>
              </p:cxnSp>
              <p:cxnSp>
                <p:nvCxnSpPr>
                  <p:cNvPr id="109" name="Straight Connector 108">
                    <a:extLst>
                      <a:ext uri="{FF2B5EF4-FFF2-40B4-BE49-F238E27FC236}">
                        <a16:creationId xmlns:a16="http://schemas.microsoft.com/office/drawing/2014/main" id="{13DC868F-CA87-4B17-9ABF-33DE5F8C2EE6}"/>
                      </a:ext>
                    </a:extLst>
                  </p:cNvPr>
                  <p:cNvCxnSpPr>
                    <a:cxnSpLocks/>
                  </p:cNvCxnSpPr>
                  <p:nvPr/>
                </p:nvCxnSpPr>
                <p:spPr>
                  <a:xfrm flipV="1">
                    <a:off x="5306617" y="2687498"/>
                    <a:ext cx="275444" cy="647786"/>
                  </a:xfrm>
                  <a:prstGeom prst="line">
                    <a:avLst/>
                  </a:prstGeom>
                  <a:noFill/>
                  <a:ln w="3175" cap="rnd" cmpd="sng" algn="ctr">
                    <a:solidFill>
                      <a:srgbClr val="939393">
                        <a:lumMod val="60000"/>
                        <a:lumOff val="40000"/>
                      </a:srgbClr>
                    </a:solidFill>
                    <a:prstDash val="solid"/>
                    <a:headEnd type="none"/>
                    <a:tailEnd type="none"/>
                  </a:ln>
                  <a:effectLst/>
                </p:spPr>
              </p:cxnSp>
              <p:cxnSp>
                <p:nvCxnSpPr>
                  <p:cNvPr id="110" name="Straight Connector 109">
                    <a:extLst>
                      <a:ext uri="{FF2B5EF4-FFF2-40B4-BE49-F238E27FC236}">
                        <a16:creationId xmlns:a16="http://schemas.microsoft.com/office/drawing/2014/main" id="{70AC3E0C-8D74-469A-B57E-B430D4EA8C94}"/>
                      </a:ext>
                    </a:extLst>
                  </p:cNvPr>
                  <p:cNvCxnSpPr>
                    <a:cxnSpLocks/>
                  </p:cNvCxnSpPr>
                  <p:nvPr/>
                </p:nvCxnSpPr>
                <p:spPr>
                  <a:xfrm flipH="1">
                    <a:off x="6849687" y="4189615"/>
                    <a:ext cx="415637" cy="642850"/>
                  </a:xfrm>
                  <a:prstGeom prst="line">
                    <a:avLst/>
                  </a:prstGeom>
                  <a:noFill/>
                  <a:ln w="3175" cap="rnd" cmpd="sng" algn="ctr">
                    <a:solidFill>
                      <a:srgbClr val="939393">
                        <a:lumMod val="60000"/>
                        <a:lumOff val="40000"/>
                      </a:srgbClr>
                    </a:solidFill>
                    <a:prstDash val="solid"/>
                    <a:headEnd type="none"/>
                    <a:tailEnd type="none"/>
                  </a:ln>
                  <a:effectLst/>
                </p:spPr>
              </p:cxnSp>
            </p:grpSp>
          </p:grpSp>
          <p:cxnSp>
            <p:nvCxnSpPr>
              <p:cNvPr id="62" name="Straight Connector 61">
                <a:extLst>
                  <a:ext uri="{FF2B5EF4-FFF2-40B4-BE49-F238E27FC236}">
                    <a16:creationId xmlns:a16="http://schemas.microsoft.com/office/drawing/2014/main" id="{09A875D7-601D-40BA-8A68-649201D8435F}"/>
                  </a:ext>
                </a:extLst>
              </p:cNvPr>
              <p:cNvCxnSpPr>
                <a:cxnSpLocks/>
              </p:cNvCxnSpPr>
              <p:nvPr/>
            </p:nvCxnSpPr>
            <p:spPr>
              <a:xfrm>
                <a:off x="5102608" y="5058403"/>
                <a:ext cx="33635" cy="96420"/>
              </a:xfrm>
              <a:prstGeom prst="line">
                <a:avLst/>
              </a:prstGeom>
              <a:noFill/>
              <a:ln w="3175" cap="rnd" cmpd="sng" algn="ctr">
                <a:solidFill>
                  <a:srgbClr val="939393">
                    <a:lumMod val="60000"/>
                    <a:lumOff val="40000"/>
                  </a:srgbClr>
                </a:solidFill>
                <a:prstDash val="solid"/>
                <a:headEnd type="none"/>
                <a:tailEnd type="none"/>
              </a:ln>
              <a:effectLst/>
            </p:spPr>
          </p:cxnSp>
        </p:grpSp>
        <p:sp>
          <p:nvSpPr>
            <p:cNvPr id="10" name="Oval 97">
              <a:extLst>
                <a:ext uri="{FF2B5EF4-FFF2-40B4-BE49-F238E27FC236}">
                  <a16:creationId xmlns:a16="http://schemas.microsoft.com/office/drawing/2014/main" id="{34789DB5-0C63-4AEC-8681-BCA939CE126A}"/>
                </a:ext>
                <a:ext uri="{C183D7F6-B498-43B3-948B-1728B52AA6E4}">
                  <adec:decorative xmlns:adec="http://schemas.microsoft.com/office/drawing/2017/decorative" val="1"/>
                </a:ext>
              </a:extLst>
            </p:cNvPr>
            <p:cNvSpPr>
              <a:spLocks noChangeArrowheads="1"/>
            </p:cNvSpPr>
            <p:nvPr/>
          </p:nvSpPr>
          <p:spPr bwMode="auto">
            <a:xfrm>
              <a:off x="5458423" y="4520942"/>
              <a:ext cx="119557" cy="115063"/>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11" name="Oval 98">
              <a:extLst>
                <a:ext uri="{FF2B5EF4-FFF2-40B4-BE49-F238E27FC236}">
                  <a16:creationId xmlns:a16="http://schemas.microsoft.com/office/drawing/2014/main" id="{261934AC-F887-42A9-8B78-AD94B3826EE6}"/>
                </a:ext>
                <a:ext uri="{C183D7F6-B498-43B3-948B-1728B52AA6E4}">
                  <adec:decorative xmlns:adec="http://schemas.microsoft.com/office/drawing/2017/decorative" val="1"/>
                </a:ext>
              </a:extLst>
            </p:cNvPr>
            <p:cNvSpPr>
              <a:spLocks noChangeArrowheads="1"/>
            </p:cNvSpPr>
            <p:nvPr/>
          </p:nvSpPr>
          <p:spPr bwMode="auto">
            <a:xfrm>
              <a:off x="7156313" y="5055744"/>
              <a:ext cx="63925" cy="65805"/>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12" name="Oval 130">
              <a:extLst>
                <a:ext uri="{FF2B5EF4-FFF2-40B4-BE49-F238E27FC236}">
                  <a16:creationId xmlns:a16="http://schemas.microsoft.com/office/drawing/2014/main" id="{13A16634-E7AE-4EAE-AF92-0DB55D41CD52}"/>
                </a:ext>
                <a:ext uri="{C183D7F6-B498-43B3-948B-1728B52AA6E4}">
                  <adec:decorative xmlns:adec="http://schemas.microsoft.com/office/drawing/2017/decorative" val="1"/>
                </a:ext>
              </a:extLst>
            </p:cNvPr>
            <p:cNvSpPr>
              <a:spLocks noChangeArrowheads="1"/>
            </p:cNvSpPr>
            <p:nvPr/>
          </p:nvSpPr>
          <p:spPr bwMode="auto">
            <a:xfrm>
              <a:off x="6066058" y="4556333"/>
              <a:ext cx="97453" cy="93276"/>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13" name="Oval 98">
              <a:extLst>
                <a:ext uri="{FF2B5EF4-FFF2-40B4-BE49-F238E27FC236}">
                  <a16:creationId xmlns:a16="http://schemas.microsoft.com/office/drawing/2014/main" id="{D31685C3-6724-4633-B25D-7ED5C57102E2}"/>
                </a:ext>
                <a:ext uri="{C183D7F6-B498-43B3-948B-1728B52AA6E4}">
                  <adec:decorative xmlns:adec="http://schemas.microsoft.com/office/drawing/2017/decorative" val="1"/>
                </a:ext>
              </a:extLst>
            </p:cNvPr>
            <p:cNvSpPr>
              <a:spLocks noChangeArrowheads="1"/>
            </p:cNvSpPr>
            <p:nvPr/>
          </p:nvSpPr>
          <p:spPr bwMode="auto">
            <a:xfrm>
              <a:off x="5573243" y="5194868"/>
              <a:ext cx="84954" cy="87452"/>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14" name="Oval 98">
              <a:extLst>
                <a:ext uri="{FF2B5EF4-FFF2-40B4-BE49-F238E27FC236}">
                  <a16:creationId xmlns:a16="http://schemas.microsoft.com/office/drawing/2014/main" id="{D6E58881-79DD-4CE9-9F46-E63A6B044AE8}"/>
                </a:ext>
                <a:ext uri="{C183D7F6-B498-43B3-948B-1728B52AA6E4}">
                  <adec:decorative xmlns:adec="http://schemas.microsoft.com/office/drawing/2017/decorative" val="1"/>
                </a:ext>
              </a:extLst>
            </p:cNvPr>
            <p:cNvSpPr>
              <a:spLocks noChangeArrowheads="1"/>
            </p:cNvSpPr>
            <p:nvPr/>
          </p:nvSpPr>
          <p:spPr bwMode="auto">
            <a:xfrm>
              <a:off x="6368019" y="5334793"/>
              <a:ext cx="67441" cy="69426"/>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15" name="Oval 153">
              <a:extLst>
                <a:ext uri="{FF2B5EF4-FFF2-40B4-BE49-F238E27FC236}">
                  <a16:creationId xmlns:a16="http://schemas.microsoft.com/office/drawing/2014/main" id="{7BCD0375-834E-48BB-AF31-F2B0B30C2CB2}"/>
                </a:ext>
                <a:ext uri="{C183D7F6-B498-43B3-948B-1728B52AA6E4}">
                  <adec:decorative xmlns:adec="http://schemas.microsoft.com/office/drawing/2017/decorative" val="1"/>
                </a:ext>
              </a:extLst>
            </p:cNvPr>
            <p:cNvSpPr>
              <a:spLocks noChangeArrowheads="1"/>
            </p:cNvSpPr>
            <p:nvPr/>
          </p:nvSpPr>
          <p:spPr bwMode="auto">
            <a:xfrm>
              <a:off x="5540503" y="3996776"/>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16" name="Oval 153">
              <a:extLst>
                <a:ext uri="{FF2B5EF4-FFF2-40B4-BE49-F238E27FC236}">
                  <a16:creationId xmlns:a16="http://schemas.microsoft.com/office/drawing/2014/main" id="{B73DF837-CE0A-4357-8376-B7AC4F169852}"/>
                </a:ext>
                <a:ext uri="{C183D7F6-B498-43B3-948B-1728B52AA6E4}">
                  <adec:decorative xmlns:adec="http://schemas.microsoft.com/office/drawing/2017/decorative" val="1"/>
                </a:ext>
              </a:extLst>
            </p:cNvPr>
            <p:cNvSpPr>
              <a:spLocks noChangeArrowheads="1"/>
            </p:cNvSpPr>
            <p:nvPr/>
          </p:nvSpPr>
          <p:spPr bwMode="auto">
            <a:xfrm>
              <a:off x="7963640" y="2857060"/>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17" name="Oval 98">
              <a:extLst>
                <a:ext uri="{FF2B5EF4-FFF2-40B4-BE49-F238E27FC236}">
                  <a16:creationId xmlns:a16="http://schemas.microsoft.com/office/drawing/2014/main" id="{895D15C2-94A0-4C6F-A896-0AB632F4E130}"/>
                </a:ext>
                <a:ext uri="{C183D7F6-B498-43B3-948B-1728B52AA6E4}">
                  <adec:decorative xmlns:adec="http://schemas.microsoft.com/office/drawing/2017/decorative" val="1"/>
                </a:ext>
              </a:extLst>
            </p:cNvPr>
            <p:cNvSpPr>
              <a:spLocks noChangeArrowheads="1"/>
            </p:cNvSpPr>
            <p:nvPr/>
          </p:nvSpPr>
          <p:spPr bwMode="auto">
            <a:xfrm>
              <a:off x="7249629" y="2027687"/>
              <a:ext cx="64609" cy="6650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18" name="Oval 98">
              <a:extLst>
                <a:ext uri="{FF2B5EF4-FFF2-40B4-BE49-F238E27FC236}">
                  <a16:creationId xmlns:a16="http://schemas.microsoft.com/office/drawing/2014/main" id="{F915BBF6-84EA-4E4F-865C-6EF8A3516E91}"/>
                </a:ext>
                <a:ext uri="{C183D7F6-B498-43B3-948B-1728B52AA6E4}">
                  <adec:decorative xmlns:adec="http://schemas.microsoft.com/office/drawing/2017/decorative" val="1"/>
                </a:ext>
              </a:extLst>
            </p:cNvPr>
            <p:cNvSpPr>
              <a:spLocks noChangeArrowheads="1"/>
            </p:cNvSpPr>
            <p:nvPr/>
          </p:nvSpPr>
          <p:spPr bwMode="auto">
            <a:xfrm>
              <a:off x="7775177" y="2570783"/>
              <a:ext cx="75534" cy="77755"/>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19" name="Oval 98">
              <a:extLst>
                <a:ext uri="{FF2B5EF4-FFF2-40B4-BE49-F238E27FC236}">
                  <a16:creationId xmlns:a16="http://schemas.microsoft.com/office/drawing/2014/main" id="{086A60CF-7956-49F0-9659-470265D66040}"/>
                </a:ext>
                <a:ext uri="{C183D7F6-B498-43B3-948B-1728B52AA6E4}">
                  <adec:decorative xmlns:adec="http://schemas.microsoft.com/office/drawing/2017/decorative" val="1"/>
                </a:ext>
              </a:extLst>
            </p:cNvPr>
            <p:cNvSpPr>
              <a:spLocks noChangeArrowheads="1"/>
            </p:cNvSpPr>
            <p:nvPr/>
          </p:nvSpPr>
          <p:spPr bwMode="auto">
            <a:xfrm>
              <a:off x="8011823" y="3667727"/>
              <a:ext cx="61202" cy="63000"/>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0" name="Oval 153">
              <a:extLst>
                <a:ext uri="{FF2B5EF4-FFF2-40B4-BE49-F238E27FC236}">
                  <a16:creationId xmlns:a16="http://schemas.microsoft.com/office/drawing/2014/main" id="{A99158F8-3908-4F21-B021-9063AF45B705}"/>
                </a:ext>
                <a:ext uri="{C183D7F6-B498-43B3-948B-1728B52AA6E4}">
                  <adec:decorative xmlns:adec="http://schemas.microsoft.com/office/drawing/2017/decorative" val="1"/>
                </a:ext>
              </a:extLst>
            </p:cNvPr>
            <p:cNvSpPr>
              <a:spLocks noChangeArrowheads="1"/>
            </p:cNvSpPr>
            <p:nvPr/>
          </p:nvSpPr>
          <p:spPr bwMode="auto">
            <a:xfrm>
              <a:off x="6655023" y="160734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1" name="Oval 153">
              <a:extLst>
                <a:ext uri="{FF2B5EF4-FFF2-40B4-BE49-F238E27FC236}">
                  <a16:creationId xmlns:a16="http://schemas.microsoft.com/office/drawing/2014/main" id="{B835EC9D-EE31-4A09-A73D-5602A74216F7}"/>
                </a:ext>
                <a:ext uri="{C183D7F6-B498-43B3-948B-1728B52AA6E4}">
                  <adec:decorative xmlns:adec="http://schemas.microsoft.com/office/drawing/2017/decorative" val="1"/>
                </a:ext>
              </a:extLst>
            </p:cNvPr>
            <p:cNvSpPr>
              <a:spLocks noChangeArrowheads="1"/>
            </p:cNvSpPr>
            <p:nvPr/>
          </p:nvSpPr>
          <p:spPr bwMode="auto">
            <a:xfrm>
              <a:off x="6111831" y="1462593"/>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2" name="Oval 153">
              <a:extLst>
                <a:ext uri="{FF2B5EF4-FFF2-40B4-BE49-F238E27FC236}">
                  <a16:creationId xmlns:a16="http://schemas.microsoft.com/office/drawing/2014/main" id="{2D6326CB-CB6F-4610-B208-7BDA0B3AA9C2}"/>
                </a:ext>
                <a:ext uri="{C183D7F6-B498-43B3-948B-1728B52AA6E4}">
                  <adec:decorative xmlns:adec="http://schemas.microsoft.com/office/drawing/2017/decorative" val="1"/>
                </a:ext>
              </a:extLst>
            </p:cNvPr>
            <p:cNvSpPr>
              <a:spLocks noChangeArrowheads="1"/>
            </p:cNvSpPr>
            <p:nvPr/>
          </p:nvSpPr>
          <p:spPr bwMode="auto">
            <a:xfrm>
              <a:off x="5654539" y="1453781"/>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3" name="Oval 153">
              <a:extLst>
                <a:ext uri="{FF2B5EF4-FFF2-40B4-BE49-F238E27FC236}">
                  <a16:creationId xmlns:a16="http://schemas.microsoft.com/office/drawing/2014/main" id="{D8B8FD96-5EFD-4F30-A265-71B6BCA1C494}"/>
                </a:ext>
                <a:ext uri="{C183D7F6-B498-43B3-948B-1728B52AA6E4}">
                  <adec:decorative xmlns:adec="http://schemas.microsoft.com/office/drawing/2017/decorative" val="1"/>
                </a:ext>
              </a:extLst>
            </p:cNvPr>
            <p:cNvSpPr>
              <a:spLocks noChangeArrowheads="1"/>
            </p:cNvSpPr>
            <p:nvPr/>
          </p:nvSpPr>
          <p:spPr bwMode="auto">
            <a:xfrm>
              <a:off x="5603697" y="154081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4" name="Oval 153">
              <a:extLst>
                <a:ext uri="{FF2B5EF4-FFF2-40B4-BE49-F238E27FC236}">
                  <a16:creationId xmlns:a16="http://schemas.microsoft.com/office/drawing/2014/main" id="{3B062314-82E7-4B47-AA8D-8BD2A285FD7D}"/>
                </a:ext>
                <a:ext uri="{C183D7F6-B498-43B3-948B-1728B52AA6E4}">
                  <adec:decorative xmlns:adec="http://schemas.microsoft.com/office/drawing/2017/decorative" val="1"/>
                </a:ext>
              </a:extLst>
            </p:cNvPr>
            <p:cNvSpPr>
              <a:spLocks noChangeArrowheads="1"/>
            </p:cNvSpPr>
            <p:nvPr/>
          </p:nvSpPr>
          <p:spPr bwMode="auto">
            <a:xfrm>
              <a:off x="4980535" y="1698011"/>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5" name="Oval 153">
              <a:extLst>
                <a:ext uri="{FF2B5EF4-FFF2-40B4-BE49-F238E27FC236}">
                  <a16:creationId xmlns:a16="http://schemas.microsoft.com/office/drawing/2014/main" id="{E0FD511B-CFB4-4527-BE8E-F1632AE4EFBF}"/>
                </a:ext>
                <a:ext uri="{C183D7F6-B498-43B3-948B-1728B52AA6E4}">
                  <adec:decorative xmlns:adec="http://schemas.microsoft.com/office/drawing/2017/decorative" val="1"/>
                </a:ext>
              </a:extLst>
            </p:cNvPr>
            <p:cNvSpPr>
              <a:spLocks noChangeArrowheads="1"/>
            </p:cNvSpPr>
            <p:nvPr/>
          </p:nvSpPr>
          <p:spPr bwMode="auto">
            <a:xfrm>
              <a:off x="4166038" y="2878889"/>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6" name="Oval 153">
              <a:extLst>
                <a:ext uri="{FF2B5EF4-FFF2-40B4-BE49-F238E27FC236}">
                  <a16:creationId xmlns:a16="http://schemas.microsoft.com/office/drawing/2014/main" id="{A7C60E42-9A46-447D-85D7-6B357AAFEA34}"/>
                </a:ext>
                <a:ext uri="{C183D7F6-B498-43B3-948B-1728B52AA6E4}">
                  <adec:decorative xmlns:adec="http://schemas.microsoft.com/office/drawing/2017/decorative" val="1"/>
                </a:ext>
              </a:extLst>
            </p:cNvPr>
            <p:cNvSpPr>
              <a:spLocks noChangeArrowheads="1"/>
            </p:cNvSpPr>
            <p:nvPr/>
          </p:nvSpPr>
          <p:spPr bwMode="auto">
            <a:xfrm>
              <a:off x="4266061" y="2695759"/>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7" name="Oval 153">
              <a:extLst>
                <a:ext uri="{FF2B5EF4-FFF2-40B4-BE49-F238E27FC236}">
                  <a16:creationId xmlns:a16="http://schemas.microsoft.com/office/drawing/2014/main" id="{B66B480F-7CDB-4DAB-8E1B-2DF746E9767D}"/>
                </a:ext>
                <a:ext uri="{C183D7F6-B498-43B3-948B-1728B52AA6E4}">
                  <adec:decorative xmlns:adec="http://schemas.microsoft.com/office/drawing/2017/decorative" val="1"/>
                </a:ext>
              </a:extLst>
            </p:cNvPr>
            <p:cNvSpPr>
              <a:spLocks noChangeArrowheads="1"/>
            </p:cNvSpPr>
            <p:nvPr/>
          </p:nvSpPr>
          <p:spPr bwMode="auto">
            <a:xfrm>
              <a:off x="4145156" y="3657909"/>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8" name="Oval 153">
              <a:extLst>
                <a:ext uri="{FF2B5EF4-FFF2-40B4-BE49-F238E27FC236}">
                  <a16:creationId xmlns:a16="http://schemas.microsoft.com/office/drawing/2014/main" id="{1174D9D3-9A33-4EB0-9945-B93E4710A710}"/>
                </a:ext>
                <a:ext uri="{C183D7F6-B498-43B3-948B-1728B52AA6E4}">
                  <adec:decorative xmlns:adec="http://schemas.microsoft.com/office/drawing/2017/decorative" val="1"/>
                </a:ext>
              </a:extLst>
            </p:cNvPr>
            <p:cNvSpPr>
              <a:spLocks noChangeArrowheads="1"/>
            </p:cNvSpPr>
            <p:nvPr/>
          </p:nvSpPr>
          <p:spPr bwMode="auto">
            <a:xfrm>
              <a:off x="4339918" y="4414286"/>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9" name="Oval 153">
              <a:extLst>
                <a:ext uri="{FF2B5EF4-FFF2-40B4-BE49-F238E27FC236}">
                  <a16:creationId xmlns:a16="http://schemas.microsoft.com/office/drawing/2014/main" id="{22EC7C7F-00F4-49A7-A449-3100006BFDE8}"/>
                </a:ext>
                <a:ext uri="{C183D7F6-B498-43B3-948B-1728B52AA6E4}">
                  <adec:decorative xmlns:adec="http://schemas.microsoft.com/office/drawing/2017/decorative" val="1"/>
                </a:ext>
              </a:extLst>
            </p:cNvPr>
            <p:cNvSpPr>
              <a:spLocks noChangeArrowheads="1"/>
            </p:cNvSpPr>
            <p:nvPr/>
          </p:nvSpPr>
          <p:spPr bwMode="auto">
            <a:xfrm>
              <a:off x="4604501" y="4627519"/>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0" name="Oval 153">
              <a:extLst>
                <a:ext uri="{FF2B5EF4-FFF2-40B4-BE49-F238E27FC236}">
                  <a16:creationId xmlns:a16="http://schemas.microsoft.com/office/drawing/2014/main" id="{422B4C43-0428-4482-9850-D3B0B6A5ED79}"/>
                </a:ext>
                <a:ext uri="{C183D7F6-B498-43B3-948B-1728B52AA6E4}">
                  <adec:decorative xmlns:adec="http://schemas.microsoft.com/office/drawing/2017/decorative" val="1"/>
                </a:ext>
              </a:extLst>
            </p:cNvPr>
            <p:cNvSpPr>
              <a:spLocks noChangeArrowheads="1"/>
            </p:cNvSpPr>
            <p:nvPr/>
          </p:nvSpPr>
          <p:spPr bwMode="auto">
            <a:xfrm>
              <a:off x="4929554" y="4790740"/>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1" name="Oval 153">
              <a:extLst>
                <a:ext uri="{FF2B5EF4-FFF2-40B4-BE49-F238E27FC236}">
                  <a16:creationId xmlns:a16="http://schemas.microsoft.com/office/drawing/2014/main" id="{9C774B61-F44D-4AF1-95F6-3485B2F468DE}"/>
                </a:ext>
                <a:ext uri="{C183D7F6-B498-43B3-948B-1728B52AA6E4}">
                  <adec:decorative xmlns:adec="http://schemas.microsoft.com/office/drawing/2017/decorative" val="1"/>
                </a:ext>
              </a:extLst>
            </p:cNvPr>
            <p:cNvSpPr>
              <a:spLocks noChangeArrowheads="1"/>
            </p:cNvSpPr>
            <p:nvPr/>
          </p:nvSpPr>
          <p:spPr bwMode="auto">
            <a:xfrm>
              <a:off x="4468796" y="4065041"/>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2" name="Oval 98">
              <a:extLst>
                <a:ext uri="{FF2B5EF4-FFF2-40B4-BE49-F238E27FC236}">
                  <a16:creationId xmlns:a16="http://schemas.microsoft.com/office/drawing/2014/main" id="{727CC2CA-4F45-4C45-8D97-F2E8F68DAC1D}"/>
                </a:ext>
                <a:ext uri="{C183D7F6-B498-43B3-948B-1728B52AA6E4}">
                  <adec:decorative xmlns:adec="http://schemas.microsoft.com/office/drawing/2017/decorative" val="1"/>
                </a:ext>
              </a:extLst>
            </p:cNvPr>
            <p:cNvSpPr>
              <a:spLocks noChangeArrowheads="1"/>
            </p:cNvSpPr>
            <p:nvPr/>
          </p:nvSpPr>
          <p:spPr bwMode="auto">
            <a:xfrm>
              <a:off x="7126902" y="4931421"/>
              <a:ext cx="63925" cy="65805"/>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3" name="Oval 80">
              <a:extLst>
                <a:ext uri="{FF2B5EF4-FFF2-40B4-BE49-F238E27FC236}">
                  <a16:creationId xmlns:a16="http://schemas.microsoft.com/office/drawing/2014/main" id="{6AD66198-F3AE-4AFE-B683-5B1A5124F5C2}"/>
                </a:ext>
                <a:ext uri="{C183D7F6-B498-43B3-948B-1728B52AA6E4}">
                  <adec:decorative xmlns:adec="http://schemas.microsoft.com/office/drawing/2017/decorative" val="1"/>
                </a:ext>
              </a:extLst>
            </p:cNvPr>
            <p:cNvSpPr>
              <a:spLocks noChangeArrowheads="1"/>
            </p:cNvSpPr>
            <p:nvPr/>
          </p:nvSpPr>
          <p:spPr bwMode="auto">
            <a:xfrm>
              <a:off x="7663524" y="4441371"/>
              <a:ext cx="82944" cy="84425"/>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4" name="Oval 91">
              <a:extLst>
                <a:ext uri="{FF2B5EF4-FFF2-40B4-BE49-F238E27FC236}">
                  <a16:creationId xmlns:a16="http://schemas.microsoft.com/office/drawing/2014/main" id="{434BF0EF-DA25-4936-ADC7-6AF471DBB4A0}"/>
                </a:ext>
                <a:ext uri="{C183D7F6-B498-43B3-948B-1728B52AA6E4}">
                  <adec:decorative xmlns:adec="http://schemas.microsoft.com/office/drawing/2017/decorative" val="1"/>
                </a:ext>
              </a:extLst>
            </p:cNvPr>
            <p:cNvSpPr>
              <a:spLocks noChangeArrowheads="1"/>
            </p:cNvSpPr>
            <p:nvPr/>
          </p:nvSpPr>
          <p:spPr bwMode="auto">
            <a:xfrm>
              <a:off x="7812942" y="3875357"/>
              <a:ext cx="85398" cy="82620"/>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5" name="Oval 98">
              <a:extLst>
                <a:ext uri="{FF2B5EF4-FFF2-40B4-BE49-F238E27FC236}">
                  <a16:creationId xmlns:a16="http://schemas.microsoft.com/office/drawing/2014/main" id="{363E702A-EF08-424B-A62A-2F795D0995BF}"/>
                </a:ext>
                <a:ext uri="{C183D7F6-B498-43B3-948B-1728B52AA6E4}">
                  <adec:decorative xmlns:adec="http://schemas.microsoft.com/office/drawing/2017/decorative" val="1"/>
                </a:ext>
              </a:extLst>
            </p:cNvPr>
            <p:cNvSpPr>
              <a:spLocks noChangeArrowheads="1"/>
            </p:cNvSpPr>
            <p:nvPr/>
          </p:nvSpPr>
          <p:spPr bwMode="auto">
            <a:xfrm>
              <a:off x="7963640" y="3197372"/>
              <a:ext cx="61202" cy="63000"/>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6" name="Oval 153">
              <a:extLst>
                <a:ext uri="{FF2B5EF4-FFF2-40B4-BE49-F238E27FC236}">
                  <a16:creationId xmlns:a16="http://schemas.microsoft.com/office/drawing/2014/main" id="{08D7E029-8F51-4C86-8F69-D30BC106930A}"/>
                </a:ext>
                <a:ext uri="{C183D7F6-B498-43B3-948B-1728B52AA6E4}">
                  <adec:decorative xmlns:adec="http://schemas.microsoft.com/office/drawing/2017/decorative" val="1"/>
                </a:ext>
              </a:extLst>
            </p:cNvPr>
            <p:cNvSpPr>
              <a:spLocks noChangeArrowheads="1"/>
            </p:cNvSpPr>
            <p:nvPr/>
          </p:nvSpPr>
          <p:spPr bwMode="auto">
            <a:xfrm>
              <a:off x="4993155" y="507866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7" name="Oval 98">
              <a:extLst>
                <a:ext uri="{FF2B5EF4-FFF2-40B4-BE49-F238E27FC236}">
                  <a16:creationId xmlns:a16="http://schemas.microsoft.com/office/drawing/2014/main" id="{8DFB4580-26B4-45C8-80AA-8A2BEC6758EC}"/>
                </a:ext>
                <a:ext uri="{C183D7F6-B498-43B3-948B-1728B52AA6E4}">
                  <adec:decorative xmlns:adec="http://schemas.microsoft.com/office/drawing/2017/decorative" val="1"/>
                </a:ext>
              </a:extLst>
            </p:cNvPr>
            <p:cNvSpPr>
              <a:spLocks noChangeArrowheads="1"/>
            </p:cNvSpPr>
            <p:nvPr/>
          </p:nvSpPr>
          <p:spPr bwMode="auto">
            <a:xfrm>
              <a:off x="7850711" y="4058551"/>
              <a:ext cx="63925" cy="65805"/>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8" name="Oval 153">
              <a:extLst>
                <a:ext uri="{FF2B5EF4-FFF2-40B4-BE49-F238E27FC236}">
                  <a16:creationId xmlns:a16="http://schemas.microsoft.com/office/drawing/2014/main" id="{8B5AE4A3-1376-43BD-87B1-150207763732}"/>
                </a:ext>
                <a:ext uri="{C183D7F6-B498-43B3-948B-1728B52AA6E4}">
                  <adec:decorative xmlns:adec="http://schemas.microsoft.com/office/drawing/2017/decorative" val="1"/>
                </a:ext>
              </a:extLst>
            </p:cNvPr>
            <p:cNvSpPr>
              <a:spLocks noChangeArrowheads="1"/>
            </p:cNvSpPr>
            <p:nvPr/>
          </p:nvSpPr>
          <p:spPr bwMode="auto">
            <a:xfrm>
              <a:off x="4472830" y="2233015"/>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 name="Oval 153">
              <a:extLst>
                <a:ext uri="{FF2B5EF4-FFF2-40B4-BE49-F238E27FC236}">
                  <a16:creationId xmlns:a16="http://schemas.microsoft.com/office/drawing/2014/main" id="{E947B8DF-447F-44DC-A996-EB4EC9565EE5}"/>
                </a:ext>
                <a:ext uri="{C183D7F6-B498-43B3-948B-1728B52AA6E4}">
                  <adec:decorative xmlns:adec="http://schemas.microsoft.com/office/drawing/2017/decorative" val="1"/>
                </a:ext>
              </a:extLst>
            </p:cNvPr>
            <p:cNvSpPr>
              <a:spLocks noChangeArrowheads="1"/>
            </p:cNvSpPr>
            <p:nvPr/>
          </p:nvSpPr>
          <p:spPr bwMode="auto">
            <a:xfrm>
              <a:off x="7350936" y="3661385"/>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 name="Oval 153">
              <a:extLst>
                <a:ext uri="{FF2B5EF4-FFF2-40B4-BE49-F238E27FC236}">
                  <a16:creationId xmlns:a16="http://schemas.microsoft.com/office/drawing/2014/main" id="{7ABEF834-FE77-4341-9E72-D6662A4271FB}"/>
                </a:ext>
                <a:ext uri="{C183D7F6-B498-43B3-948B-1728B52AA6E4}">
                  <adec:decorative xmlns:adec="http://schemas.microsoft.com/office/drawing/2017/decorative" val="1"/>
                </a:ext>
              </a:extLst>
            </p:cNvPr>
            <p:cNvSpPr>
              <a:spLocks noChangeArrowheads="1"/>
            </p:cNvSpPr>
            <p:nvPr/>
          </p:nvSpPr>
          <p:spPr bwMode="auto">
            <a:xfrm>
              <a:off x="4956791" y="4385715"/>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1" name="Oval 153">
              <a:extLst>
                <a:ext uri="{FF2B5EF4-FFF2-40B4-BE49-F238E27FC236}">
                  <a16:creationId xmlns:a16="http://schemas.microsoft.com/office/drawing/2014/main" id="{69471908-1611-4B8F-A0F4-0B679255A6B0}"/>
                </a:ext>
                <a:ext uri="{C183D7F6-B498-43B3-948B-1728B52AA6E4}">
                  <adec:decorative xmlns:adec="http://schemas.microsoft.com/office/drawing/2017/decorative" val="1"/>
                </a:ext>
              </a:extLst>
            </p:cNvPr>
            <p:cNvSpPr>
              <a:spLocks noChangeArrowheads="1"/>
            </p:cNvSpPr>
            <p:nvPr/>
          </p:nvSpPr>
          <p:spPr bwMode="auto">
            <a:xfrm>
              <a:off x="6830218" y="156313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2" name="Oval 153">
              <a:extLst>
                <a:ext uri="{FF2B5EF4-FFF2-40B4-BE49-F238E27FC236}">
                  <a16:creationId xmlns:a16="http://schemas.microsoft.com/office/drawing/2014/main" id="{192CD702-4F6D-4CAE-A218-9A8D919C65DA}"/>
                </a:ext>
                <a:ext uri="{C183D7F6-B498-43B3-948B-1728B52AA6E4}">
                  <adec:decorative xmlns:adec="http://schemas.microsoft.com/office/drawing/2017/decorative" val="1"/>
                </a:ext>
              </a:extLst>
            </p:cNvPr>
            <p:cNvSpPr>
              <a:spLocks noChangeArrowheads="1"/>
            </p:cNvSpPr>
            <p:nvPr/>
          </p:nvSpPr>
          <p:spPr bwMode="auto">
            <a:xfrm>
              <a:off x="7952481" y="3414402"/>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3" name="Oval 153">
              <a:extLst>
                <a:ext uri="{FF2B5EF4-FFF2-40B4-BE49-F238E27FC236}">
                  <a16:creationId xmlns:a16="http://schemas.microsoft.com/office/drawing/2014/main" id="{388840D7-4194-4933-892B-3369769CE6BC}"/>
                </a:ext>
                <a:ext uri="{C183D7F6-B498-43B3-948B-1728B52AA6E4}">
                  <adec:decorative xmlns:adec="http://schemas.microsoft.com/office/drawing/2017/decorative" val="1"/>
                </a:ext>
              </a:extLst>
            </p:cNvPr>
            <p:cNvSpPr>
              <a:spLocks noChangeArrowheads="1"/>
            </p:cNvSpPr>
            <p:nvPr/>
          </p:nvSpPr>
          <p:spPr bwMode="auto">
            <a:xfrm>
              <a:off x="5818339" y="2309242"/>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4" name="Oval 98">
              <a:extLst>
                <a:ext uri="{FF2B5EF4-FFF2-40B4-BE49-F238E27FC236}">
                  <a16:creationId xmlns:a16="http://schemas.microsoft.com/office/drawing/2014/main" id="{B08D64B7-2B5F-4928-8F50-751EFC3557F5}"/>
                </a:ext>
                <a:ext uri="{C183D7F6-B498-43B3-948B-1728B52AA6E4}">
                  <adec:decorative xmlns:adec="http://schemas.microsoft.com/office/drawing/2017/decorative" val="1"/>
                </a:ext>
              </a:extLst>
            </p:cNvPr>
            <p:cNvSpPr>
              <a:spLocks noChangeArrowheads="1"/>
            </p:cNvSpPr>
            <p:nvPr/>
          </p:nvSpPr>
          <p:spPr bwMode="auto">
            <a:xfrm>
              <a:off x="7545589" y="4199276"/>
              <a:ext cx="61202" cy="63000"/>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5" name="Oval 153">
              <a:extLst>
                <a:ext uri="{FF2B5EF4-FFF2-40B4-BE49-F238E27FC236}">
                  <a16:creationId xmlns:a16="http://schemas.microsoft.com/office/drawing/2014/main" id="{00966F87-AB64-42A7-9D2F-E351177C48F0}"/>
                </a:ext>
                <a:ext uri="{C183D7F6-B498-43B3-948B-1728B52AA6E4}">
                  <adec:decorative xmlns:adec="http://schemas.microsoft.com/office/drawing/2017/decorative" val="1"/>
                </a:ext>
              </a:extLst>
            </p:cNvPr>
            <p:cNvSpPr>
              <a:spLocks noChangeArrowheads="1"/>
            </p:cNvSpPr>
            <p:nvPr/>
          </p:nvSpPr>
          <p:spPr bwMode="auto">
            <a:xfrm>
              <a:off x="6625781" y="2029116"/>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6" name="Oval 153">
              <a:extLst>
                <a:ext uri="{FF2B5EF4-FFF2-40B4-BE49-F238E27FC236}">
                  <a16:creationId xmlns:a16="http://schemas.microsoft.com/office/drawing/2014/main" id="{6D2C1141-8306-4428-97F0-C24B8F9DFFBB}"/>
                </a:ext>
                <a:ext uri="{C183D7F6-B498-43B3-948B-1728B52AA6E4}">
                  <adec:decorative xmlns:adec="http://schemas.microsoft.com/office/drawing/2017/decorative" val="1"/>
                </a:ext>
              </a:extLst>
            </p:cNvPr>
            <p:cNvSpPr>
              <a:spLocks noChangeArrowheads="1"/>
            </p:cNvSpPr>
            <p:nvPr/>
          </p:nvSpPr>
          <p:spPr bwMode="auto">
            <a:xfrm>
              <a:off x="6575470" y="281157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7" name="Oval 153">
              <a:extLst>
                <a:ext uri="{FF2B5EF4-FFF2-40B4-BE49-F238E27FC236}">
                  <a16:creationId xmlns:a16="http://schemas.microsoft.com/office/drawing/2014/main" id="{6C2BCDA2-8551-43BA-829C-2290DDD0C11F}"/>
                </a:ext>
                <a:ext uri="{C183D7F6-B498-43B3-948B-1728B52AA6E4}">
                  <adec:decorative xmlns:adec="http://schemas.microsoft.com/office/drawing/2017/decorative" val="1"/>
                </a:ext>
              </a:extLst>
            </p:cNvPr>
            <p:cNvSpPr>
              <a:spLocks noChangeArrowheads="1"/>
            </p:cNvSpPr>
            <p:nvPr/>
          </p:nvSpPr>
          <p:spPr bwMode="auto">
            <a:xfrm>
              <a:off x="7515308" y="2593522"/>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8" name="Oval 153">
              <a:extLst>
                <a:ext uri="{FF2B5EF4-FFF2-40B4-BE49-F238E27FC236}">
                  <a16:creationId xmlns:a16="http://schemas.microsoft.com/office/drawing/2014/main" id="{3A81C9C5-2393-4DA2-B6C8-48C9265D9E99}"/>
                </a:ext>
                <a:ext uri="{C183D7F6-B498-43B3-948B-1728B52AA6E4}">
                  <adec:decorative xmlns:adec="http://schemas.microsoft.com/office/drawing/2017/decorative" val="1"/>
                </a:ext>
              </a:extLst>
            </p:cNvPr>
            <p:cNvSpPr>
              <a:spLocks noChangeArrowheads="1"/>
            </p:cNvSpPr>
            <p:nvPr/>
          </p:nvSpPr>
          <p:spPr bwMode="auto">
            <a:xfrm>
              <a:off x="7847639" y="3397027"/>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9" name="Oval 153">
              <a:extLst>
                <a:ext uri="{FF2B5EF4-FFF2-40B4-BE49-F238E27FC236}">
                  <a16:creationId xmlns:a16="http://schemas.microsoft.com/office/drawing/2014/main" id="{0C8BCAE5-D3F4-4B33-B8E6-F8C252EF643D}"/>
                </a:ext>
                <a:ext uri="{C183D7F6-B498-43B3-948B-1728B52AA6E4}">
                  <adec:decorative xmlns:adec="http://schemas.microsoft.com/office/drawing/2017/decorative" val="1"/>
                </a:ext>
              </a:extLst>
            </p:cNvPr>
            <p:cNvSpPr>
              <a:spLocks noChangeArrowheads="1"/>
            </p:cNvSpPr>
            <p:nvPr/>
          </p:nvSpPr>
          <p:spPr bwMode="auto">
            <a:xfrm>
              <a:off x="6285440" y="3865279"/>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0" name="Oval 153">
              <a:extLst>
                <a:ext uri="{FF2B5EF4-FFF2-40B4-BE49-F238E27FC236}">
                  <a16:creationId xmlns:a16="http://schemas.microsoft.com/office/drawing/2014/main" id="{9D0AAB14-CC68-4D5A-8936-3EC281C2F8AF}"/>
                </a:ext>
                <a:ext uri="{C183D7F6-B498-43B3-948B-1728B52AA6E4}">
                  <adec:decorative xmlns:adec="http://schemas.microsoft.com/office/drawing/2017/decorative" val="1"/>
                </a:ext>
              </a:extLst>
            </p:cNvPr>
            <p:cNvSpPr>
              <a:spLocks noChangeArrowheads="1"/>
            </p:cNvSpPr>
            <p:nvPr/>
          </p:nvSpPr>
          <p:spPr bwMode="auto">
            <a:xfrm>
              <a:off x="6839091" y="444011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1" name="Oval 153">
              <a:extLst>
                <a:ext uri="{FF2B5EF4-FFF2-40B4-BE49-F238E27FC236}">
                  <a16:creationId xmlns:a16="http://schemas.microsoft.com/office/drawing/2014/main" id="{2F68C30B-6937-4EA5-B44D-C99C0072FDFA}"/>
                </a:ext>
                <a:ext uri="{C183D7F6-B498-43B3-948B-1728B52AA6E4}">
                  <adec:decorative xmlns:adec="http://schemas.microsoft.com/office/drawing/2017/decorative" val="1"/>
                </a:ext>
              </a:extLst>
            </p:cNvPr>
            <p:cNvSpPr>
              <a:spLocks noChangeArrowheads="1"/>
            </p:cNvSpPr>
            <p:nvPr/>
          </p:nvSpPr>
          <p:spPr bwMode="auto">
            <a:xfrm>
              <a:off x="6226556" y="506885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2" name="Oval 153">
              <a:extLst>
                <a:ext uri="{FF2B5EF4-FFF2-40B4-BE49-F238E27FC236}">
                  <a16:creationId xmlns:a16="http://schemas.microsoft.com/office/drawing/2014/main" id="{A63742E0-0D4E-4890-849B-0580E8FCE0D1}"/>
                </a:ext>
                <a:ext uri="{C183D7F6-B498-43B3-948B-1728B52AA6E4}">
                  <adec:decorative xmlns:adec="http://schemas.microsoft.com/office/drawing/2017/decorative" val="1"/>
                </a:ext>
              </a:extLst>
            </p:cNvPr>
            <p:cNvSpPr>
              <a:spLocks noChangeArrowheads="1"/>
            </p:cNvSpPr>
            <p:nvPr/>
          </p:nvSpPr>
          <p:spPr bwMode="auto">
            <a:xfrm>
              <a:off x="4864110" y="3674616"/>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3" name="Oval 153">
              <a:extLst>
                <a:ext uri="{FF2B5EF4-FFF2-40B4-BE49-F238E27FC236}">
                  <a16:creationId xmlns:a16="http://schemas.microsoft.com/office/drawing/2014/main" id="{D594FE49-576A-4BE4-9365-E3128A3F3162}"/>
                </a:ext>
                <a:ext uri="{C183D7F6-B498-43B3-948B-1728B52AA6E4}">
                  <adec:decorative xmlns:adec="http://schemas.microsoft.com/office/drawing/2017/decorative" val="1"/>
                </a:ext>
              </a:extLst>
            </p:cNvPr>
            <p:cNvSpPr>
              <a:spLocks noChangeArrowheads="1"/>
            </p:cNvSpPr>
            <p:nvPr/>
          </p:nvSpPr>
          <p:spPr bwMode="auto">
            <a:xfrm>
              <a:off x="4124061" y="332143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4" name="Oval 153">
              <a:extLst>
                <a:ext uri="{FF2B5EF4-FFF2-40B4-BE49-F238E27FC236}">
                  <a16:creationId xmlns:a16="http://schemas.microsoft.com/office/drawing/2014/main" id="{0D346173-CA8B-4E88-B376-55AC7C96EDB8}"/>
                </a:ext>
                <a:ext uri="{C183D7F6-B498-43B3-948B-1728B52AA6E4}">
                  <adec:decorative xmlns:adec="http://schemas.microsoft.com/office/drawing/2017/decorative" val="1"/>
                </a:ext>
              </a:extLst>
            </p:cNvPr>
            <p:cNvSpPr>
              <a:spLocks noChangeArrowheads="1"/>
            </p:cNvSpPr>
            <p:nvPr/>
          </p:nvSpPr>
          <p:spPr bwMode="auto">
            <a:xfrm>
              <a:off x="4150868" y="310642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5" name="Oval 153">
              <a:extLst>
                <a:ext uri="{FF2B5EF4-FFF2-40B4-BE49-F238E27FC236}">
                  <a16:creationId xmlns:a16="http://schemas.microsoft.com/office/drawing/2014/main" id="{AAEBCD52-559E-4D16-BB19-F79764F4E14A}"/>
                </a:ext>
                <a:ext uri="{C183D7F6-B498-43B3-948B-1728B52AA6E4}">
                  <adec:decorative xmlns:adec="http://schemas.microsoft.com/office/drawing/2017/decorative" val="1"/>
                </a:ext>
              </a:extLst>
            </p:cNvPr>
            <p:cNvSpPr>
              <a:spLocks noChangeArrowheads="1"/>
            </p:cNvSpPr>
            <p:nvPr/>
          </p:nvSpPr>
          <p:spPr bwMode="auto">
            <a:xfrm>
              <a:off x="4199759" y="3214436"/>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6" name="Oval 153">
              <a:extLst>
                <a:ext uri="{FF2B5EF4-FFF2-40B4-BE49-F238E27FC236}">
                  <a16:creationId xmlns:a16="http://schemas.microsoft.com/office/drawing/2014/main" id="{F8E66B1B-E980-4506-812C-28B737663CA6}"/>
                </a:ext>
                <a:ext uri="{C183D7F6-B498-43B3-948B-1728B52AA6E4}">
                  <adec:decorative xmlns:adec="http://schemas.microsoft.com/office/drawing/2017/decorative" val="1"/>
                </a:ext>
              </a:extLst>
            </p:cNvPr>
            <p:cNvSpPr>
              <a:spLocks noChangeArrowheads="1"/>
            </p:cNvSpPr>
            <p:nvPr/>
          </p:nvSpPr>
          <p:spPr bwMode="auto">
            <a:xfrm>
              <a:off x="4914028" y="261556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7" name="Oval 153">
              <a:extLst>
                <a:ext uri="{FF2B5EF4-FFF2-40B4-BE49-F238E27FC236}">
                  <a16:creationId xmlns:a16="http://schemas.microsoft.com/office/drawing/2014/main" id="{E5434A8F-E8F7-464E-AD13-66586E78BE29}"/>
                </a:ext>
                <a:ext uri="{C183D7F6-B498-43B3-948B-1728B52AA6E4}">
                  <adec:decorative xmlns:adec="http://schemas.microsoft.com/office/drawing/2017/decorative" val="1"/>
                </a:ext>
              </a:extLst>
            </p:cNvPr>
            <p:cNvSpPr>
              <a:spLocks noChangeArrowheads="1"/>
            </p:cNvSpPr>
            <p:nvPr/>
          </p:nvSpPr>
          <p:spPr bwMode="auto">
            <a:xfrm>
              <a:off x="5641133" y="319088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8" name="Oval 153">
              <a:extLst>
                <a:ext uri="{FF2B5EF4-FFF2-40B4-BE49-F238E27FC236}">
                  <a16:creationId xmlns:a16="http://schemas.microsoft.com/office/drawing/2014/main" id="{D751FE1F-4EDB-40AA-90B4-E7D4F76812E8}"/>
                </a:ext>
                <a:ext uri="{C183D7F6-B498-43B3-948B-1728B52AA6E4}">
                  <adec:decorative xmlns:adec="http://schemas.microsoft.com/office/drawing/2017/decorative" val="1"/>
                </a:ext>
              </a:extLst>
            </p:cNvPr>
            <p:cNvSpPr>
              <a:spLocks noChangeArrowheads="1"/>
            </p:cNvSpPr>
            <p:nvPr/>
          </p:nvSpPr>
          <p:spPr bwMode="auto">
            <a:xfrm>
              <a:off x="5267317" y="1805349"/>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9" name="Oval 153">
              <a:extLst>
                <a:ext uri="{FF2B5EF4-FFF2-40B4-BE49-F238E27FC236}">
                  <a16:creationId xmlns:a16="http://schemas.microsoft.com/office/drawing/2014/main" id="{FAFB3EAD-382D-4540-AF1A-F3F5F218FFFF}"/>
                </a:ext>
                <a:ext uri="{C183D7F6-B498-43B3-948B-1728B52AA6E4}">
                  <adec:decorative xmlns:adec="http://schemas.microsoft.com/office/drawing/2017/decorative" val="1"/>
                </a:ext>
              </a:extLst>
            </p:cNvPr>
            <p:cNvSpPr>
              <a:spLocks noChangeArrowheads="1"/>
            </p:cNvSpPr>
            <p:nvPr/>
          </p:nvSpPr>
          <p:spPr bwMode="auto">
            <a:xfrm>
              <a:off x="5990487" y="1767153"/>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0" name="Oval 98">
              <a:extLst>
                <a:ext uri="{FF2B5EF4-FFF2-40B4-BE49-F238E27FC236}">
                  <a16:creationId xmlns:a16="http://schemas.microsoft.com/office/drawing/2014/main" id="{583B9114-CDBE-4A3D-A40C-D2D03C5F9BCB}"/>
                </a:ext>
                <a:ext uri="{C183D7F6-B498-43B3-948B-1728B52AA6E4}">
                  <adec:decorative xmlns:adec="http://schemas.microsoft.com/office/drawing/2017/decorative" val="1"/>
                </a:ext>
              </a:extLst>
            </p:cNvPr>
            <p:cNvSpPr>
              <a:spLocks noChangeArrowheads="1"/>
            </p:cNvSpPr>
            <p:nvPr/>
          </p:nvSpPr>
          <p:spPr bwMode="auto">
            <a:xfrm>
              <a:off x="7553110" y="2064074"/>
              <a:ext cx="64609" cy="6650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grpSp>
      <p:sp>
        <p:nvSpPr>
          <p:cNvPr id="185" name="Oval 153">
            <a:extLst>
              <a:ext uri="{FF2B5EF4-FFF2-40B4-BE49-F238E27FC236}">
                <a16:creationId xmlns:a16="http://schemas.microsoft.com/office/drawing/2014/main" id="{57453A42-8D82-47AE-A112-4200533E8A75}"/>
              </a:ext>
            </a:extLst>
          </p:cNvPr>
          <p:cNvSpPr>
            <a:spLocks noChangeArrowheads="1"/>
          </p:cNvSpPr>
          <p:nvPr/>
        </p:nvSpPr>
        <p:spPr bwMode="auto">
          <a:xfrm>
            <a:off x="8370360" y="2522164"/>
            <a:ext cx="1922473" cy="1922473"/>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0" tIns="0" rIns="0" bIns="0" numCol="1" anchor="ctr" anchorCtr="0" compatLnSpc="1">
            <a:prstTxWarp prst="textNoShape">
              <a:avLst/>
            </a:prstTxWarp>
          </a:bodyPr>
          <a:lstStyle/>
          <a:p>
            <a:pPr marL="0" marR="0" lvl="0" indent="0" algn="ctr" defTabSz="895922" rtl="0" eaLnBrk="1" fontAlgn="base" latinLnBrk="0" hangingPunct="1">
              <a:lnSpc>
                <a:spcPct val="90000"/>
              </a:lnSpc>
              <a:spcBef>
                <a:spcPct val="0"/>
              </a:spcBef>
              <a:spcAft>
                <a:spcPts val="600"/>
              </a:spcAft>
              <a:buClrTx/>
              <a:buSzTx/>
              <a:buFontTx/>
              <a:buNone/>
              <a:tabLst/>
              <a:defRPr/>
            </a:pPr>
            <a:r>
              <a:rPr kumimoji="0" lang="en-US" sz="3200" b="0" i="0" u="none" strike="noStrike" kern="0" cap="none" spc="0" normalizeH="0" baseline="0" noProof="0">
                <a:ln>
                  <a:noFill/>
                </a:ln>
                <a:solidFill>
                  <a:srgbClr val="0078D7"/>
                </a:solidFill>
                <a:effectLst/>
                <a:uLnTx/>
                <a:uFillTx/>
                <a:latin typeface="Segoe UI Semibold"/>
                <a:ea typeface="+mn-ea"/>
                <a:cs typeface="+mn-cs"/>
              </a:rPr>
              <a:t>&lt; 25% </a:t>
            </a:r>
          </a:p>
          <a:p>
            <a:pPr marL="0" marR="0" lvl="0" indent="0" algn="ctr" defTabSz="895922" rtl="0" eaLnBrk="1" fontAlgn="base" latinLnBrk="0" hangingPunct="1">
              <a:lnSpc>
                <a:spcPct val="90000"/>
              </a:lnSpc>
              <a:spcBef>
                <a:spcPct val="0"/>
              </a:spcBef>
              <a:spcAft>
                <a:spcPts val="600"/>
              </a:spcAft>
              <a:buClrTx/>
              <a:buSzTx/>
              <a:buFontTx/>
              <a:buNone/>
              <a:tabLst/>
              <a:defRPr/>
            </a:pPr>
            <a:r>
              <a:rPr kumimoji="0" lang="en-US" sz="1200" b="0" i="0" u="none" strike="noStrike" kern="0" cap="none" spc="0" normalizeH="0" baseline="0" noProof="0">
                <a:ln>
                  <a:noFill/>
                </a:ln>
                <a:solidFill>
                  <a:srgbClr val="282828"/>
                </a:solidFill>
                <a:effectLst/>
                <a:uLnTx/>
                <a:uFillTx/>
                <a:latin typeface="Segoe UI"/>
                <a:ea typeface="+mn-ea"/>
                <a:cs typeface="+mn-cs"/>
              </a:rPr>
              <a:t>of Firstline Workers have the right tools to do their jobs</a:t>
            </a:r>
          </a:p>
        </p:txBody>
      </p:sp>
    </p:spTree>
    <p:extLst>
      <p:ext uri="{BB962C8B-B14F-4D97-AF65-F5344CB8AC3E}">
        <p14:creationId xmlns:p14="http://schemas.microsoft.com/office/powerpoint/2010/main" val="11432559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B705-8C11-4A00-81A2-10EF77BD2F0E}"/>
              </a:ext>
            </a:extLst>
          </p:cNvPr>
          <p:cNvSpPr>
            <a:spLocks noGrp="1"/>
          </p:cNvSpPr>
          <p:nvPr>
            <p:ph type="title"/>
          </p:nvPr>
        </p:nvSpPr>
        <p:spPr/>
        <p:txBody>
          <a:bodyPr/>
          <a:lstStyle/>
          <a:p>
            <a:r>
              <a:rPr lang="en-US"/>
              <a:t>Where to start?</a:t>
            </a:r>
          </a:p>
        </p:txBody>
      </p:sp>
      <p:grpSp>
        <p:nvGrpSpPr>
          <p:cNvPr id="234" name="Group 233" descr="1: It all starts by providing simple and intuitive experiences that Firstline Workers want to use">
            <a:extLst>
              <a:ext uri="{FF2B5EF4-FFF2-40B4-BE49-F238E27FC236}">
                <a16:creationId xmlns:a16="http://schemas.microsoft.com/office/drawing/2014/main" id="{E14D69A5-DD9D-40BC-9659-AEFA772A91C8}"/>
              </a:ext>
            </a:extLst>
          </p:cNvPr>
          <p:cNvGrpSpPr/>
          <p:nvPr/>
        </p:nvGrpSpPr>
        <p:grpSpPr>
          <a:xfrm>
            <a:off x="688598" y="1251449"/>
            <a:ext cx="3071453" cy="797141"/>
            <a:chOff x="8768492" y="652768"/>
            <a:chExt cx="3133041" cy="813124"/>
          </a:xfrm>
        </p:grpSpPr>
        <p:sp>
          <p:nvSpPr>
            <p:cNvPr id="235" name="Rectangle 234">
              <a:extLst>
                <a:ext uri="{FF2B5EF4-FFF2-40B4-BE49-F238E27FC236}">
                  <a16:creationId xmlns:a16="http://schemas.microsoft.com/office/drawing/2014/main" id="{394FAE12-9B6F-4692-A3C6-C355D763726D}"/>
                </a:ext>
              </a:extLst>
            </p:cNvPr>
            <p:cNvSpPr/>
            <p:nvPr/>
          </p:nvSpPr>
          <p:spPr bwMode="auto">
            <a:xfrm>
              <a:off x="8768492" y="707637"/>
              <a:ext cx="200639" cy="200639"/>
            </a:xfrm>
            <a:prstGeom prst="rect">
              <a:avLst/>
            </a:prstGeom>
            <a:solidFill>
              <a:schemeClr val="bg1"/>
            </a:solidFill>
            <a:ln w="1270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chemeClr val="accent1"/>
                  </a:solidFill>
                  <a:effectLst/>
                  <a:uLnTx/>
                  <a:uFillTx/>
                  <a:latin typeface="Segoe UI Semibold"/>
                  <a:ea typeface="Segoe UI" pitchFamily="34" charset="0"/>
                  <a:cs typeface="Segoe UI" pitchFamily="34" charset="0"/>
                </a:rPr>
                <a:t>1</a:t>
              </a:r>
            </a:p>
          </p:txBody>
        </p:sp>
        <p:sp>
          <p:nvSpPr>
            <p:cNvPr id="237" name="Rectangle 236">
              <a:extLst>
                <a:ext uri="{FF2B5EF4-FFF2-40B4-BE49-F238E27FC236}">
                  <a16:creationId xmlns:a16="http://schemas.microsoft.com/office/drawing/2014/main" id="{C2063D73-2FE2-4196-8CB6-CA16DDEDB0C1}"/>
                </a:ext>
              </a:extLst>
            </p:cNvPr>
            <p:cNvSpPr/>
            <p:nvPr/>
          </p:nvSpPr>
          <p:spPr>
            <a:xfrm>
              <a:off x="9129201" y="652768"/>
              <a:ext cx="2772332" cy="813124"/>
            </a:xfrm>
            <a:prstGeom prst="rect">
              <a:avLst/>
            </a:prstGeom>
          </p:spPr>
          <p:txBody>
            <a:bodyPr wrap="square" lIns="0" tIns="0" rIns="0" bIns="0" anchor="t">
              <a:spAutoFit/>
            </a:bodyPr>
            <a:lstStyle/>
            <a:p>
              <a:pPr marL="0" marR="0" lvl="0" indent="0" defTabSz="91431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82828"/>
                  </a:solidFill>
                  <a:effectLst/>
                  <a:uLnTx/>
                  <a:uFillTx/>
                </a:rPr>
                <a:t>It all starts by providing simple and intuitive experiences that appeal to Firstline Workers</a:t>
              </a:r>
            </a:p>
            <a:p>
              <a:pPr marL="0" marR="0" lvl="0" indent="0" defTabSz="914314"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a:ln>
                  <a:noFill/>
                </a:ln>
                <a:solidFill>
                  <a:srgbClr val="282828"/>
                </a:solidFill>
                <a:effectLst/>
                <a:uLnTx/>
                <a:uFillTx/>
              </a:endParaRPr>
            </a:p>
          </p:txBody>
        </p:sp>
      </p:grpSp>
      <p:sp>
        <p:nvSpPr>
          <p:cNvPr id="239" name="Arc 238">
            <a:extLst>
              <a:ext uri="{FF2B5EF4-FFF2-40B4-BE49-F238E27FC236}">
                <a16:creationId xmlns:a16="http://schemas.microsoft.com/office/drawing/2014/main" id="{6083AD04-D22F-4AC2-AEEC-2F0B3BA63BF0}"/>
              </a:ext>
              <a:ext uri="{C183D7F6-B498-43B3-948B-1728B52AA6E4}">
                <adec:decorative xmlns:adec="http://schemas.microsoft.com/office/drawing/2017/decorative" val="1"/>
              </a:ext>
            </a:extLst>
          </p:cNvPr>
          <p:cNvSpPr/>
          <p:nvPr/>
        </p:nvSpPr>
        <p:spPr>
          <a:xfrm>
            <a:off x="3758546" y="1089002"/>
            <a:ext cx="4679995" cy="4679996"/>
          </a:xfrm>
          <a:prstGeom prst="arc">
            <a:avLst>
              <a:gd name="adj1" fmla="val 11841882"/>
              <a:gd name="adj2" fmla="val 19288886"/>
            </a:avLst>
          </a:prstGeom>
          <a:noFill/>
          <a:ln w="19050" cap="flat" cmpd="sng" algn="ctr">
            <a:solidFill>
              <a:srgbClr val="0078D7"/>
            </a:solidFill>
            <a:prstDash val="solid"/>
            <a:headEnd type="none" w="lg" len="lg"/>
            <a:tailEnd type="arrow" w="lg" len="med"/>
          </a:ln>
          <a:effectLst/>
        </p:spPr>
        <p:txBody>
          <a:bodyPr rtlCol="0" anchor="ctr"/>
          <a:lstStyle/>
          <a:p>
            <a:pPr marL="0" marR="0" lvl="0" indent="0" algn="ctr"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Segoe UI"/>
              <a:ea typeface="+mn-ea"/>
              <a:cs typeface="+mn-cs"/>
            </a:endParaRPr>
          </a:p>
        </p:txBody>
      </p:sp>
      <p:sp>
        <p:nvSpPr>
          <p:cNvPr id="241" name="TextBox 240">
            <a:extLst>
              <a:ext uri="{FF2B5EF4-FFF2-40B4-BE49-F238E27FC236}">
                <a16:creationId xmlns:a16="http://schemas.microsoft.com/office/drawing/2014/main" id="{24D96B1D-1C50-4144-AEC9-C0F75E3A9357}"/>
              </a:ext>
            </a:extLst>
          </p:cNvPr>
          <p:cNvSpPr txBox="1"/>
          <p:nvPr/>
        </p:nvSpPr>
        <p:spPr>
          <a:xfrm>
            <a:off x="5261487" y="937430"/>
            <a:ext cx="1561188" cy="340497"/>
          </a:xfrm>
          <a:prstGeom prst="rect">
            <a:avLst/>
          </a:prstGeom>
          <a:solidFill>
            <a:schemeClr val="bg1"/>
          </a:solidFill>
        </p:spPr>
        <p:txBody>
          <a:bodyPr wrap="none" lIns="179259" tIns="143407" rIns="179259" bIns="143407" rtlCol="0" anchor="ctr">
            <a:noAutofit/>
          </a:bodyPr>
          <a:lstStyle/>
          <a:p>
            <a:pPr algn="ctr" defTabSz="914139">
              <a:lnSpc>
                <a:spcPct val="90000"/>
              </a:lnSpc>
              <a:spcAft>
                <a:spcPts val="588"/>
              </a:spcAft>
              <a:defRPr/>
            </a:pPr>
            <a:r>
              <a:rPr lang="en-US" sz="2157" spc="-49">
                <a:solidFill>
                  <a:srgbClr val="282828"/>
                </a:solidFill>
                <a:latin typeface="Segoe UI Semibold"/>
              </a:rPr>
              <a:t>Experiences</a:t>
            </a:r>
          </a:p>
        </p:txBody>
      </p:sp>
      <p:grpSp>
        <p:nvGrpSpPr>
          <p:cNvPr id="243" name="Group 242" descr="2: As workers use those experiences, they feel ownership over their work and drive business value">
            <a:extLst>
              <a:ext uri="{FF2B5EF4-FFF2-40B4-BE49-F238E27FC236}">
                <a16:creationId xmlns:a16="http://schemas.microsoft.com/office/drawing/2014/main" id="{07A8F0EB-92CB-4B4A-BB16-611A6704EE62}"/>
              </a:ext>
            </a:extLst>
          </p:cNvPr>
          <p:cNvGrpSpPr/>
          <p:nvPr/>
        </p:nvGrpSpPr>
        <p:grpSpPr>
          <a:xfrm>
            <a:off x="8333956" y="1251449"/>
            <a:ext cx="3103138" cy="861774"/>
            <a:chOff x="8501064" y="1651250"/>
            <a:chExt cx="3165362" cy="879054"/>
          </a:xfrm>
        </p:grpSpPr>
        <p:sp>
          <p:nvSpPr>
            <p:cNvPr id="244" name="Rectangle 243">
              <a:extLst>
                <a:ext uri="{FF2B5EF4-FFF2-40B4-BE49-F238E27FC236}">
                  <a16:creationId xmlns:a16="http://schemas.microsoft.com/office/drawing/2014/main" id="{33916273-F411-412D-8D5D-2A0898427B36}"/>
                </a:ext>
              </a:extLst>
            </p:cNvPr>
            <p:cNvSpPr/>
            <p:nvPr/>
          </p:nvSpPr>
          <p:spPr bwMode="auto">
            <a:xfrm>
              <a:off x="8501064" y="1746642"/>
              <a:ext cx="200639" cy="200639"/>
            </a:xfrm>
            <a:prstGeom prst="rect">
              <a:avLst/>
            </a:prstGeom>
            <a:solidFill>
              <a:schemeClr val="bg1"/>
            </a:solidFill>
            <a:ln w="1270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spcBef>
                  <a:spcPct val="0"/>
                </a:spcBef>
                <a:spcAft>
                  <a:spcPct val="0"/>
                </a:spcAft>
                <a:defRPr/>
              </a:pPr>
              <a:r>
                <a:rPr lang="en-US" sz="2800" kern="0">
                  <a:solidFill>
                    <a:schemeClr val="accent1"/>
                  </a:solidFill>
                  <a:latin typeface="Segoe UI Semibold"/>
                  <a:cs typeface="Segoe UI" pitchFamily="34" charset="0"/>
                </a:rPr>
                <a:t>2</a:t>
              </a:r>
            </a:p>
          </p:txBody>
        </p:sp>
        <p:sp>
          <p:nvSpPr>
            <p:cNvPr id="245" name="Rectangle 244">
              <a:extLst>
                <a:ext uri="{FF2B5EF4-FFF2-40B4-BE49-F238E27FC236}">
                  <a16:creationId xmlns:a16="http://schemas.microsoft.com/office/drawing/2014/main" id="{6A625EE2-DF69-42EF-A5B1-A4A223978D49}"/>
                </a:ext>
              </a:extLst>
            </p:cNvPr>
            <p:cNvSpPr/>
            <p:nvPr/>
          </p:nvSpPr>
          <p:spPr>
            <a:xfrm>
              <a:off x="8954078" y="1651250"/>
              <a:ext cx="2712348" cy="879054"/>
            </a:xfrm>
            <a:prstGeom prst="rect">
              <a:avLst/>
            </a:prstGeom>
          </p:spPr>
          <p:txBody>
            <a:bodyPr wrap="square" lIns="0" tIns="0" rIns="0" bIns="0" anchor="t">
              <a:spAutoFit/>
            </a:bodyPr>
            <a:lstStyle/>
            <a:p>
              <a:pPr marL="0" marR="0" lvl="0" indent="0" defTabSz="91431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82828"/>
                  </a:solidFill>
                  <a:effectLst/>
                  <a:uLnTx/>
                  <a:uFillTx/>
                </a:rPr>
                <a:t>As workers have good experiences, they feel ownership over their work and drive business value </a:t>
              </a:r>
              <a:endParaRPr kumimoji="0" lang="en-US" sz="1400" b="0" i="0" u="none" strike="noStrike" kern="0" cap="none" spc="0" normalizeH="0" baseline="0" noProof="0">
                <a:ln>
                  <a:noFill/>
                </a:ln>
                <a:solidFill>
                  <a:srgbClr val="282828"/>
                </a:solidFill>
                <a:effectLst/>
                <a:uLnTx/>
                <a:uFillTx/>
                <a:cs typeface="Segoe UI"/>
              </a:endParaRPr>
            </a:p>
          </p:txBody>
        </p:sp>
      </p:grpSp>
      <p:grpSp>
        <p:nvGrpSpPr>
          <p:cNvPr id="246" name="Group 245" descr="3: This allows organizations to better engage customers, optimize operations, reduce employee turnover and deliver results">
            <a:extLst>
              <a:ext uri="{FF2B5EF4-FFF2-40B4-BE49-F238E27FC236}">
                <a16:creationId xmlns:a16="http://schemas.microsoft.com/office/drawing/2014/main" id="{22CE5A91-41EE-4E7D-8ABD-CF6FC8D0A57F}"/>
              </a:ext>
            </a:extLst>
          </p:cNvPr>
          <p:cNvGrpSpPr/>
          <p:nvPr/>
        </p:nvGrpSpPr>
        <p:grpSpPr>
          <a:xfrm>
            <a:off x="8333958" y="4834618"/>
            <a:ext cx="3199469" cy="861774"/>
            <a:chOff x="8501064" y="3221086"/>
            <a:chExt cx="3263624" cy="879054"/>
          </a:xfrm>
        </p:grpSpPr>
        <p:sp>
          <p:nvSpPr>
            <p:cNvPr id="247" name="Rectangle 246">
              <a:extLst>
                <a:ext uri="{FF2B5EF4-FFF2-40B4-BE49-F238E27FC236}">
                  <a16:creationId xmlns:a16="http://schemas.microsoft.com/office/drawing/2014/main" id="{E5F2B264-330F-4A61-8432-721458B7EA10}"/>
                </a:ext>
              </a:extLst>
            </p:cNvPr>
            <p:cNvSpPr/>
            <p:nvPr/>
          </p:nvSpPr>
          <p:spPr bwMode="auto">
            <a:xfrm>
              <a:off x="8501064" y="3281820"/>
              <a:ext cx="200639" cy="200639"/>
            </a:xfrm>
            <a:prstGeom prst="rect">
              <a:avLst/>
            </a:prstGeom>
            <a:solidFill>
              <a:schemeClr val="bg1"/>
            </a:solidFill>
            <a:ln w="1270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spcBef>
                  <a:spcPct val="0"/>
                </a:spcBef>
                <a:spcAft>
                  <a:spcPct val="0"/>
                </a:spcAft>
                <a:defRPr/>
              </a:pPr>
              <a:r>
                <a:rPr lang="en-US" sz="2800" kern="0">
                  <a:solidFill>
                    <a:schemeClr val="accent1"/>
                  </a:solidFill>
                  <a:latin typeface="Segoe UI Semibold"/>
                  <a:cs typeface="Segoe UI" pitchFamily="34" charset="0"/>
                </a:rPr>
                <a:t>3</a:t>
              </a:r>
            </a:p>
          </p:txBody>
        </p:sp>
        <p:sp>
          <p:nvSpPr>
            <p:cNvPr id="248" name="Rectangle 247">
              <a:extLst>
                <a:ext uri="{FF2B5EF4-FFF2-40B4-BE49-F238E27FC236}">
                  <a16:creationId xmlns:a16="http://schemas.microsoft.com/office/drawing/2014/main" id="{A833090F-04E2-4777-BCFD-4E4427B14C93}"/>
                </a:ext>
              </a:extLst>
            </p:cNvPr>
            <p:cNvSpPr/>
            <p:nvPr/>
          </p:nvSpPr>
          <p:spPr>
            <a:xfrm>
              <a:off x="8932132" y="3221086"/>
              <a:ext cx="2832556" cy="879054"/>
            </a:xfrm>
            <a:prstGeom prst="rect">
              <a:avLst/>
            </a:prstGeom>
          </p:spPr>
          <p:txBody>
            <a:bodyPr wrap="square" lIns="0" tIns="0" rIns="0" bIns="0" anchor="t">
              <a:spAutoFit/>
            </a:bodyPr>
            <a:lstStyle/>
            <a:p>
              <a:pPr marL="0" marR="0" lvl="0" indent="0" defTabSz="91431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82828"/>
                  </a:solidFill>
                  <a:effectLst/>
                  <a:uLnTx/>
                  <a:uFillTx/>
                </a:rPr>
                <a:t>This allows organizations to better engage customers, optimize operations, reduce employee turnover and deliver results</a:t>
              </a:r>
            </a:p>
          </p:txBody>
        </p:sp>
      </p:grpSp>
      <p:sp>
        <p:nvSpPr>
          <p:cNvPr id="249" name="Arc 248">
            <a:extLst>
              <a:ext uri="{FF2B5EF4-FFF2-40B4-BE49-F238E27FC236}">
                <a16:creationId xmlns:a16="http://schemas.microsoft.com/office/drawing/2014/main" id="{2B25D7AE-EFC4-4BCF-A8C6-D0CFC7B574F8}"/>
              </a:ext>
              <a:ext uri="{C183D7F6-B498-43B3-948B-1728B52AA6E4}">
                <adec:decorative xmlns:adec="http://schemas.microsoft.com/office/drawing/2017/decorative" val="1"/>
              </a:ext>
            </a:extLst>
          </p:cNvPr>
          <p:cNvSpPr/>
          <p:nvPr/>
        </p:nvSpPr>
        <p:spPr>
          <a:xfrm rot="10800000">
            <a:off x="3758546" y="1089002"/>
            <a:ext cx="4679995" cy="4679996"/>
          </a:xfrm>
          <a:prstGeom prst="arc">
            <a:avLst>
              <a:gd name="adj1" fmla="val 11747952"/>
              <a:gd name="adj2" fmla="val 19304156"/>
            </a:avLst>
          </a:prstGeom>
          <a:noFill/>
          <a:ln w="19050" cap="flat" cmpd="sng" algn="ctr">
            <a:solidFill>
              <a:srgbClr val="0078D7"/>
            </a:solidFill>
            <a:prstDash val="solid"/>
            <a:headEnd type="none"/>
            <a:tailEnd type="arrow" w="lg" len="med"/>
          </a:ln>
          <a:effectLst/>
        </p:spPr>
        <p:txBody>
          <a:bodyPr rtlCol="0" anchor="ctr"/>
          <a:lstStyle/>
          <a:p>
            <a:pPr marL="0" marR="0" lvl="0" indent="0" algn="ctr"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Segoe UI"/>
              <a:ea typeface="+mn-ea"/>
              <a:cs typeface="+mn-cs"/>
            </a:endParaRPr>
          </a:p>
        </p:txBody>
      </p:sp>
      <p:sp>
        <p:nvSpPr>
          <p:cNvPr id="250" name="TextBox 249">
            <a:extLst>
              <a:ext uri="{FF2B5EF4-FFF2-40B4-BE49-F238E27FC236}">
                <a16:creationId xmlns:a16="http://schemas.microsoft.com/office/drawing/2014/main" id="{2E4F270F-CCA0-4EEF-AFAE-146BEC4DB29B}"/>
              </a:ext>
            </a:extLst>
          </p:cNvPr>
          <p:cNvSpPr txBox="1"/>
          <p:nvPr/>
        </p:nvSpPr>
        <p:spPr>
          <a:xfrm>
            <a:off x="5309991" y="5544137"/>
            <a:ext cx="1577105" cy="362950"/>
          </a:xfrm>
          <a:prstGeom prst="rect">
            <a:avLst/>
          </a:prstGeom>
          <a:solidFill>
            <a:schemeClr val="bg1"/>
          </a:solidFill>
        </p:spPr>
        <p:txBody>
          <a:bodyPr wrap="none" lIns="179259" tIns="143407" rIns="179259" bIns="143407" rtlCol="0" anchor="ctr">
            <a:noAutofit/>
          </a:bodyPr>
          <a:lstStyle/>
          <a:p>
            <a:pPr algn="ctr" defTabSz="914139">
              <a:lnSpc>
                <a:spcPct val="90000"/>
              </a:lnSpc>
              <a:spcAft>
                <a:spcPts val="588"/>
              </a:spcAft>
              <a:defRPr/>
            </a:pPr>
            <a:r>
              <a:rPr lang="en-US" sz="2157" spc="-49">
                <a:solidFill>
                  <a:srgbClr val="282828"/>
                </a:solidFill>
                <a:latin typeface="Segoe UI Semibold"/>
              </a:rPr>
              <a:t>Results</a:t>
            </a:r>
          </a:p>
        </p:txBody>
      </p:sp>
      <p:grpSp>
        <p:nvGrpSpPr>
          <p:cNvPr id="251" name="Group 250" descr="4: The link between Firstline Workers and business results hasn’t gone unnoticed">
            <a:extLst>
              <a:ext uri="{FF2B5EF4-FFF2-40B4-BE49-F238E27FC236}">
                <a16:creationId xmlns:a16="http://schemas.microsoft.com/office/drawing/2014/main" id="{8DCB65ED-8554-49A6-BA32-753AA1ABFE19}"/>
              </a:ext>
            </a:extLst>
          </p:cNvPr>
          <p:cNvGrpSpPr/>
          <p:nvPr/>
        </p:nvGrpSpPr>
        <p:grpSpPr>
          <a:xfrm>
            <a:off x="688597" y="4892617"/>
            <a:ext cx="2952007" cy="1077218"/>
            <a:chOff x="8768487" y="4611082"/>
            <a:chExt cx="3011199" cy="1098816"/>
          </a:xfrm>
        </p:grpSpPr>
        <p:sp>
          <p:nvSpPr>
            <p:cNvPr id="252" name="Rectangle 251">
              <a:extLst>
                <a:ext uri="{FF2B5EF4-FFF2-40B4-BE49-F238E27FC236}">
                  <a16:creationId xmlns:a16="http://schemas.microsoft.com/office/drawing/2014/main" id="{0FC65E07-D3A9-4709-818C-F7273457EFB3}"/>
                </a:ext>
              </a:extLst>
            </p:cNvPr>
            <p:cNvSpPr/>
            <p:nvPr/>
          </p:nvSpPr>
          <p:spPr bwMode="auto">
            <a:xfrm>
              <a:off x="8768487" y="4690470"/>
              <a:ext cx="200639" cy="200639"/>
            </a:xfrm>
            <a:prstGeom prst="rect">
              <a:avLst/>
            </a:prstGeom>
            <a:solidFill>
              <a:schemeClr val="bg1"/>
            </a:solidFill>
            <a:ln w="1270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lvl="0" indent="0" algn="ctr" defTabSz="914102" fontAlgn="base">
                <a:lnSpc>
                  <a:spcPct val="100000"/>
                </a:lnSpc>
                <a:spcBef>
                  <a:spcPct val="0"/>
                </a:spcBef>
                <a:spcAft>
                  <a:spcPct val="0"/>
                </a:spcAft>
                <a:buClrTx/>
                <a:buSzTx/>
                <a:buFontTx/>
                <a:buNone/>
                <a:tabLst/>
                <a:defRPr/>
              </a:pPr>
              <a:r>
                <a:rPr lang="en-US" sz="2800" kern="0">
                  <a:solidFill>
                    <a:schemeClr val="accent1"/>
                  </a:solidFill>
                  <a:latin typeface="Segoe UI Semibold"/>
                  <a:cs typeface="Segoe UI" pitchFamily="34" charset="0"/>
                </a:rPr>
                <a:t>4</a:t>
              </a:r>
            </a:p>
          </p:txBody>
        </p:sp>
        <p:sp>
          <p:nvSpPr>
            <p:cNvPr id="253" name="Rectangle 252">
              <a:extLst>
                <a:ext uri="{FF2B5EF4-FFF2-40B4-BE49-F238E27FC236}">
                  <a16:creationId xmlns:a16="http://schemas.microsoft.com/office/drawing/2014/main" id="{A83DACC9-E16F-4A76-BE58-2E6739BE76A8}"/>
                </a:ext>
              </a:extLst>
            </p:cNvPr>
            <p:cNvSpPr/>
            <p:nvPr/>
          </p:nvSpPr>
          <p:spPr>
            <a:xfrm>
              <a:off x="9131259" y="4611082"/>
              <a:ext cx="2648427" cy="1098816"/>
            </a:xfrm>
            <a:prstGeom prst="rect">
              <a:avLst/>
            </a:prstGeom>
          </p:spPr>
          <p:txBody>
            <a:bodyPr wrap="square" lIns="0" tIns="0" rIns="0" bIns="0" anchor="t">
              <a:spAutoFit/>
            </a:bodyPr>
            <a:lstStyle/>
            <a:p>
              <a:pPr marL="0" marR="0" lvl="0" indent="0" defTabSz="91431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82828"/>
                  </a:solidFill>
                  <a:effectLst/>
                  <a:uLnTx/>
                  <a:uFillTx/>
                </a:rPr>
                <a:t>The link between Firstline Workers and business results hasn’t gone unnoticed</a:t>
              </a:r>
            </a:p>
            <a:p>
              <a:pPr marL="0" marR="0" lvl="0" indent="0" algn="r" defTabSz="91431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82828"/>
                </a:solidFill>
                <a:effectLst/>
                <a:uLnTx/>
                <a:uFillTx/>
              </a:endParaRPr>
            </a:p>
            <a:p>
              <a:pPr marL="0" marR="0" lvl="0" indent="0" algn="r" defTabSz="91431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82828"/>
                </a:solidFill>
                <a:effectLst/>
                <a:uLnTx/>
                <a:uFillTx/>
                <a:cs typeface="Segoe UI"/>
              </a:endParaRPr>
            </a:p>
          </p:txBody>
        </p:sp>
      </p:grpSp>
      <p:grpSp>
        <p:nvGrpSpPr>
          <p:cNvPr id="3" name="Group 2">
            <a:extLst>
              <a:ext uri="{FF2B5EF4-FFF2-40B4-BE49-F238E27FC236}">
                <a16:creationId xmlns:a16="http://schemas.microsoft.com/office/drawing/2014/main" id="{8ED151B8-53C4-4913-8435-98AA6304A185}"/>
              </a:ext>
            </a:extLst>
          </p:cNvPr>
          <p:cNvGrpSpPr/>
          <p:nvPr/>
        </p:nvGrpSpPr>
        <p:grpSpPr>
          <a:xfrm>
            <a:off x="4124061" y="1453781"/>
            <a:ext cx="3948964" cy="3950438"/>
            <a:chOff x="4124061" y="1453781"/>
            <a:chExt cx="3948964" cy="3950438"/>
          </a:xfrm>
        </p:grpSpPr>
        <p:grpSp>
          <p:nvGrpSpPr>
            <p:cNvPr id="254" name="Group 253">
              <a:extLst>
                <a:ext uri="{FF2B5EF4-FFF2-40B4-BE49-F238E27FC236}">
                  <a16:creationId xmlns:a16="http://schemas.microsoft.com/office/drawing/2014/main" id="{F74A5364-DD45-492D-9C0F-587B6FDA6CE2}"/>
                </a:ext>
                <a:ext uri="{C183D7F6-B498-43B3-948B-1728B52AA6E4}">
                  <adec:decorative xmlns:adec="http://schemas.microsoft.com/office/drawing/2017/decorative" val="1"/>
                </a:ext>
              </a:extLst>
            </p:cNvPr>
            <p:cNvGrpSpPr/>
            <p:nvPr/>
          </p:nvGrpSpPr>
          <p:grpSpPr>
            <a:xfrm>
              <a:off x="4167581" y="1477420"/>
              <a:ext cx="3881018" cy="3897501"/>
              <a:chOff x="2054155" y="1506549"/>
              <a:chExt cx="3958841" cy="3975654"/>
            </a:xfrm>
          </p:grpSpPr>
          <p:grpSp>
            <p:nvGrpSpPr>
              <p:cNvPr id="255" name="Group 254">
                <a:extLst>
                  <a:ext uri="{FF2B5EF4-FFF2-40B4-BE49-F238E27FC236}">
                    <a16:creationId xmlns:a16="http://schemas.microsoft.com/office/drawing/2014/main" id="{15017149-BE78-4C8B-ACAB-572022742DD6}"/>
                  </a:ext>
                </a:extLst>
              </p:cNvPr>
              <p:cNvGrpSpPr/>
              <p:nvPr/>
            </p:nvGrpSpPr>
            <p:grpSpPr>
              <a:xfrm>
                <a:off x="2054155" y="1506549"/>
                <a:ext cx="3958841" cy="3975654"/>
                <a:chOff x="4670055" y="2399529"/>
                <a:chExt cx="3134866" cy="3148181"/>
              </a:xfrm>
            </p:grpSpPr>
            <p:grpSp>
              <p:nvGrpSpPr>
                <p:cNvPr id="257" name="Group 256">
                  <a:extLst>
                    <a:ext uri="{FF2B5EF4-FFF2-40B4-BE49-F238E27FC236}">
                      <a16:creationId xmlns:a16="http://schemas.microsoft.com/office/drawing/2014/main" id="{9A1D1700-A924-4B7C-8832-41A899A49E54}"/>
                    </a:ext>
                  </a:extLst>
                </p:cNvPr>
                <p:cNvGrpSpPr/>
                <p:nvPr/>
              </p:nvGrpSpPr>
              <p:grpSpPr>
                <a:xfrm>
                  <a:off x="4670055" y="2399529"/>
                  <a:ext cx="3134866" cy="3148181"/>
                  <a:chOff x="4670055" y="2399529"/>
                  <a:chExt cx="3134866" cy="3148181"/>
                </a:xfrm>
              </p:grpSpPr>
              <p:grpSp>
                <p:nvGrpSpPr>
                  <p:cNvPr id="311" name="Group 310">
                    <a:extLst>
                      <a:ext uri="{FF2B5EF4-FFF2-40B4-BE49-F238E27FC236}">
                        <a16:creationId xmlns:a16="http://schemas.microsoft.com/office/drawing/2014/main" id="{950A0988-AC7F-4666-A7A5-13DA9DB8B985}"/>
                      </a:ext>
                    </a:extLst>
                  </p:cNvPr>
                  <p:cNvGrpSpPr/>
                  <p:nvPr/>
                </p:nvGrpSpPr>
                <p:grpSpPr>
                  <a:xfrm>
                    <a:off x="4680710" y="3818253"/>
                    <a:ext cx="3124211" cy="1729457"/>
                    <a:chOff x="4680710" y="3818253"/>
                    <a:chExt cx="3124211" cy="1729457"/>
                  </a:xfrm>
                </p:grpSpPr>
                <p:cxnSp>
                  <p:nvCxnSpPr>
                    <p:cNvPr id="353" name="Straight Connector 352">
                      <a:extLst>
                        <a:ext uri="{FF2B5EF4-FFF2-40B4-BE49-F238E27FC236}">
                          <a16:creationId xmlns:a16="http://schemas.microsoft.com/office/drawing/2014/main" id="{66315B73-366E-4FDE-BECC-C89AE724DF7E}"/>
                        </a:ext>
                      </a:extLst>
                    </p:cNvPr>
                    <p:cNvCxnSpPr>
                      <a:cxnSpLocks/>
                    </p:cNvCxnSpPr>
                    <p:nvPr/>
                  </p:nvCxnSpPr>
                  <p:spPr>
                    <a:xfrm flipV="1">
                      <a:off x="7536802" y="4194685"/>
                      <a:ext cx="266344" cy="63744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54" name="Straight Connector 353">
                      <a:extLst>
                        <a:ext uri="{FF2B5EF4-FFF2-40B4-BE49-F238E27FC236}">
                          <a16:creationId xmlns:a16="http://schemas.microsoft.com/office/drawing/2014/main" id="{7151C330-2F24-4D99-84AB-4F1F5D7F6804}"/>
                        </a:ext>
                      </a:extLst>
                    </p:cNvPr>
                    <p:cNvCxnSpPr>
                      <a:cxnSpLocks/>
                    </p:cNvCxnSpPr>
                    <p:nvPr/>
                  </p:nvCxnSpPr>
                  <p:spPr>
                    <a:xfrm>
                      <a:off x="6844307" y="4819705"/>
                      <a:ext cx="237934" cy="404843"/>
                    </a:xfrm>
                    <a:prstGeom prst="line">
                      <a:avLst/>
                    </a:prstGeom>
                    <a:noFill/>
                    <a:ln w="3175" cap="rnd" cmpd="sng" algn="ctr">
                      <a:solidFill>
                        <a:srgbClr val="939393">
                          <a:lumMod val="60000"/>
                          <a:lumOff val="40000"/>
                        </a:srgbClr>
                      </a:solidFill>
                      <a:prstDash val="solid"/>
                      <a:headEnd type="none"/>
                      <a:tailEnd type="none"/>
                    </a:ln>
                    <a:effectLst/>
                  </p:spPr>
                </p:cxnSp>
                <p:cxnSp>
                  <p:nvCxnSpPr>
                    <p:cNvPr id="355" name="Straight Connector 354">
                      <a:extLst>
                        <a:ext uri="{FF2B5EF4-FFF2-40B4-BE49-F238E27FC236}">
                          <a16:creationId xmlns:a16="http://schemas.microsoft.com/office/drawing/2014/main" id="{179B6AAB-1788-4015-A721-05503D36511F}"/>
                        </a:ext>
                      </a:extLst>
                    </p:cNvPr>
                    <p:cNvCxnSpPr>
                      <a:cxnSpLocks/>
                    </p:cNvCxnSpPr>
                    <p:nvPr/>
                  </p:nvCxnSpPr>
                  <p:spPr>
                    <a:xfrm>
                      <a:off x="6849635" y="4832134"/>
                      <a:ext cx="688942" cy="7102"/>
                    </a:xfrm>
                    <a:prstGeom prst="line">
                      <a:avLst/>
                    </a:prstGeom>
                    <a:noFill/>
                    <a:ln w="3175" cap="rnd" cmpd="sng" algn="ctr">
                      <a:solidFill>
                        <a:srgbClr val="939393">
                          <a:lumMod val="60000"/>
                          <a:lumOff val="40000"/>
                        </a:srgbClr>
                      </a:solidFill>
                      <a:prstDash val="solid"/>
                      <a:headEnd type="none"/>
                      <a:tailEnd type="none"/>
                    </a:ln>
                    <a:effectLst/>
                  </p:spPr>
                </p:cxnSp>
                <p:cxnSp>
                  <p:nvCxnSpPr>
                    <p:cNvPr id="356" name="Straight Connector 355">
                      <a:extLst>
                        <a:ext uri="{FF2B5EF4-FFF2-40B4-BE49-F238E27FC236}">
                          <a16:creationId xmlns:a16="http://schemas.microsoft.com/office/drawing/2014/main" id="{630B8611-048E-46E9-918E-E40ED063A4CB}"/>
                        </a:ext>
                      </a:extLst>
                    </p:cNvPr>
                    <p:cNvCxnSpPr>
                      <a:cxnSpLocks/>
                    </p:cNvCxnSpPr>
                    <p:nvPr/>
                  </p:nvCxnSpPr>
                  <p:spPr>
                    <a:xfrm flipH="1">
                      <a:off x="5844632" y="5331084"/>
                      <a:ext cx="527361" cy="9765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57" name="Straight Connector 356">
                      <a:extLst>
                        <a:ext uri="{FF2B5EF4-FFF2-40B4-BE49-F238E27FC236}">
                          <a16:creationId xmlns:a16="http://schemas.microsoft.com/office/drawing/2014/main" id="{4BFB1F37-3979-407B-B3DD-332424350DCA}"/>
                        </a:ext>
                      </a:extLst>
                    </p:cNvPr>
                    <p:cNvCxnSpPr>
                      <a:cxnSpLocks/>
                    </p:cNvCxnSpPr>
                    <p:nvPr/>
                  </p:nvCxnSpPr>
                  <p:spPr>
                    <a:xfrm flipH="1" flipV="1">
                      <a:off x="5833977" y="5435846"/>
                      <a:ext cx="637449" cy="102986"/>
                    </a:xfrm>
                    <a:prstGeom prst="line">
                      <a:avLst/>
                    </a:prstGeom>
                    <a:noFill/>
                    <a:ln w="3175" cap="rnd" cmpd="sng" algn="ctr">
                      <a:solidFill>
                        <a:srgbClr val="939393">
                          <a:lumMod val="60000"/>
                          <a:lumOff val="40000"/>
                        </a:srgbClr>
                      </a:solidFill>
                      <a:prstDash val="solid"/>
                      <a:headEnd type="none"/>
                      <a:tailEnd type="none"/>
                    </a:ln>
                    <a:effectLst/>
                  </p:spPr>
                </p:cxnSp>
                <p:cxnSp>
                  <p:nvCxnSpPr>
                    <p:cNvPr id="358" name="Straight Connector 357">
                      <a:extLst>
                        <a:ext uri="{FF2B5EF4-FFF2-40B4-BE49-F238E27FC236}">
                          <a16:creationId xmlns:a16="http://schemas.microsoft.com/office/drawing/2014/main" id="{AA3DAE8B-F7B5-4513-9607-E05149742AA8}"/>
                        </a:ext>
                      </a:extLst>
                    </p:cNvPr>
                    <p:cNvCxnSpPr>
                      <a:cxnSpLocks/>
                    </p:cNvCxnSpPr>
                    <p:nvPr/>
                  </p:nvCxnSpPr>
                  <p:spPr>
                    <a:xfrm flipV="1">
                      <a:off x="6464324" y="5316879"/>
                      <a:ext cx="630347" cy="230831"/>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359" name="Straight Connector 358">
                      <a:extLst>
                        <a:ext uri="{FF2B5EF4-FFF2-40B4-BE49-F238E27FC236}">
                          <a16:creationId xmlns:a16="http://schemas.microsoft.com/office/drawing/2014/main" id="{34660893-867B-4C8E-9FD9-120A6EC72CB8}"/>
                        </a:ext>
                      </a:extLst>
                    </p:cNvPr>
                    <p:cNvCxnSpPr>
                      <a:cxnSpLocks/>
                    </p:cNvCxnSpPr>
                    <p:nvPr/>
                  </p:nvCxnSpPr>
                  <p:spPr>
                    <a:xfrm>
                      <a:off x="6364889" y="5327534"/>
                      <a:ext cx="99435" cy="21485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0" name="Straight Connector 359">
                      <a:extLst>
                        <a:ext uri="{FF2B5EF4-FFF2-40B4-BE49-F238E27FC236}">
                          <a16:creationId xmlns:a16="http://schemas.microsoft.com/office/drawing/2014/main" id="{0460B1F1-2DCC-4FB9-A3D6-17206418D6C5}"/>
                        </a:ext>
                      </a:extLst>
                    </p:cNvPr>
                    <p:cNvCxnSpPr>
                      <a:cxnSpLocks/>
                    </p:cNvCxnSpPr>
                    <p:nvPr/>
                  </p:nvCxnSpPr>
                  <p:spPr>
                    <a:xfrm flipV="1">
                      <a:off x="6371991" y="5295571"/>
                      <a:ext cx="722680" cy="33737"/>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1" name="Straight Connector 360">
                      <a:extLst>
                        <a:ext uri="{FF2B5EF4-FFF2-40B4-BE49-F238E27FC236}">
                          <a16:creationId xmlns:a16="http://schemas.microsoft.com/office/drawing/2014/main" id="{9EB0C187-72E5-45CD-902A-7597CF2F909C}"/>
                        </a:ext>
                      </a:extLst>
                    </p:cNvPr>
                    <p:cNvCxnSpPr>
                      <a:cxnSpLocks/>
                    </p:cNvCxnSpPr>
                    <p:nvPr/>
                  </p:nvCxnSpPr>
                  <p:spPr>
                    <a:xfrm flipV="1">
                      <a:off x="6368440" y="5220996"/>
                      <a:ext cx="722680" cy="10653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2" name="Straight Connector 361">
                      <a:extLst>
                        <a:ext uri="{FF2B5EF4-FFF2-40B4-BE49-F238E27FC236}">
                          <a16:creationId xmlns:a16="http://schemas.microsoft.com/office/drawing/2014/main" id="{682ED8B6-0B1F-40B9-91DA-66E9EBCE577B}"/>
                        </a:ext>
                      </a:extLst>
                    </p:cNvPr>
                    <p:cNvCxnSpPr>
                      <a:cxnSpLocks/>
                    </p:cNvCxnSpPr>
                    <p:nvPr/>
                  </p:nvCxnSpPr>
                  <p:spPr>
                    <a:xfrm flipV="1">
                      <a:off x="7096446" y="4828583"/>
                      <a:ext cx="433252" cy="39773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3" name="Straight Connector 362">
                      <a:extLst>
                        <a:ext uri="{FF2B5EF4-FFF2-40B4-BE49-F238E27FC236}">
                          <a16:creationId xmlns:a16="http://schemas.microsoft.com/office/drawing/2014/main" id="{C8B80A9C-24C0-4095-B3B1-81E1DBDD1D73}"/>
                        </a:ext>
                      </a:extLst>
                    </p:cNvPr>
                    <p:cNvCxnSpPr>
                      <a:cxnSpLocks/>
                    </p:cNvCxnSpPr>
                    <p:nvPr/>
                  </p:nvCxnSpPr>
                  <p:spPr>
                    <a:xfrm flipV="1">
                      <a:off x="7099998" y="4839236"/>
                      <a:ext cx="429701" cy="458111"/>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4" name="Straight Connector 363">
                      <a:extLst>
                        <a:ext uri="{FF2B5EF4-FFF2-40B4-BE49-F238E27FC236}">
                          <a16:creationId xmlns:a16="http://schemas.microsoft.com/office/drawing/2014/main" id="{0F07EB45-5D40-466A-B4E3-F9F88A12DC24}"/>
                        </a:ext>
                      </a:extLst>
                    </p:cNvPr>
                    <p:cNvCxnSpPr>
                      <a:cxnSpLocks/>
                    </p:cNvCxnSpPr>
                    <p:nvPr/>
                  </p:nvCxnSpPr>
                  <p:spPr>
                    <a:xfrm flipH="1" flipV="1">
                      <a:off x="7414284" y="4626161"/>
                      <a:ext cx="112844" cy="217886"/>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5" name="Straight Connector 364">
                      <a:extLst>
                        <a:ext uri="{FF2B5EF4-FFF2-40B4-BE49-F238E27FC236}">
                          <a16:creationId xmlns:a16="http://schemas.microsoft.com/office/drawing/2014/main" id="{8F077EF2-32DC-437B-897C-09CFD45EBB46}"/>
                        </a:ext>
                      </a:extLst>
                    </p:cNvPr>
                    <p:cNvCxnSpPr>
                      <a:cxnSpLocks/>
                    </p:cNvCxnSpPr>
                    <p:nvPr/>
                  </p:nvCxnSpPr>
                  <p:spPr>
                    <a:xfrm flipH="1">
                      <a:off x="7414283" y="4517075"/>
                      <a:ext cx="249590" cy="98432"/>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6" name="Straight Connector 365">
                      <a:extLst>
                        <a:ext uri="{FF2B5EF4-FFF2-40B4-BE49-F238E27FC236}">
                          <a16:creationId xmlns:a16="http://schemas.microsoft.com/office/drawing/2014/main" id="{055F57EC-68E9-484D-9D9B-F9C767247079}"/>
                        </a:ext>
                      </a:extLst>
                    </p:cNvPr>
                    <p:cNvCxnSpPr>
                      <a:cxnSpLocks/>
                    </p:cNvCxnSpPr>
                    <p:nvPr/>
                  </p:nvCxnSpPr>
                  <p:spPr>
                    <a:xfrm flipH="1" flipV="1">
                      <a:off x="7659131" y="4368697"/>
                      <a:ext cx="14394" cy="142051"/>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7" name="Straight Connector 366">
                      <a:extLst>
                        <a:ext uri="{FF2B5EF4-FFF2-40B4-BE49-F238E27FC236}">
                          <a16:creationId xmlns:a16="http://schemas.microsoft.com/office/drawing/2014/main" id="{70BFA32B-5992-4620-96CA-BDBA6EBFA601}"/>
                        </a:ext>
                      </a:extLst>
                    </p:cNvPr>
                    <p:cNvCxnSpPr>
                      <a:cxnSpLocks/>
                    </p:cNvCxnSpPr>
                    <p:nvPr/>
                  </p:nvCxnSpPr>
                  <p:spPr>
                    <a:xfrm flipH="1">
                      <a:off x="7412508" y="4205338"/>
                      <a:ext cx="392413" cy="408394"/>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8" name="Straight Connector 367">
                      <a:extLst>
                        <a:ext uri="{FF2B5EF4-FFF2-40B4-BE49-F238E27FC236}">
                          <a16:creationId xmlns:a16="http://schemas.microsoft.com/office/drawing/2014/main" id="{0ACA71D1-4F9C-4A41-83EB-A78266FF303A}"/>
                        </a:ext>
                      </a:extLst>
                    </p:cNvPr>
                    <p:cNvCxnSpPr>
                      <a:cxnSpLocks/>
                    </p:cNvCxnSpPr>
                    <p:nvPr/>
                  </p:nvCxnSpPr>
                  <p:spPr>
                    <a:xfrm>
                      <a:off x="7259804" y="4198237"/>
                      <a:ext cx="395964" cy="17046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9" name="Straight Connector 368">
                      <a:extLst>
                        <a:ext uri="{FF2B5EF4-FFF2-40B4-BE49-F238E27FC236}">
                          <a16:creationId xmlns:a16="http://schemas.microsoft.com/office/drawing/2014/main" id="{200A485D-0A94-4EA3-92A7-FA6495CCC941}"/>
                        </a:ext>
                      </a:extLst>
                    </p:cNvPr>
                    <p:cNvCxnSpPr>
                      <a:cxnSpLocks/>
                    </p:cNvCxnSpPr>
                    <p:nvPr/>
                  </p:nvCxnSpPr>
                  <p:spPr>
                    <a:xfrm flipH="1">
                      <a:off x="7662871" y="3960303"/>
                      <a:ext cx="5327" cy="399515"/>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0" name="Straight Connector 369">
                      <a:extLst>
                        <a:ext uri="{FF2B5EF4-FFF2-40B4-BE49-F238E27FC236}">
                          <a16:creationId xmlns:a16="http://schemas.microsoft.com/office/drawing/2014/main" id="{63A6C62F-7F7F-459A-B8EC-464C431CAEA0}"/>
                        </a:ext>
                      </a:extLst>
                    </p:cNvPr>
                    <p:cNvCxnSpPr>
                      <a:cxnSpLocks/>
                    </p:cNvCxnSpPr>
                    <p:nvPr/>
                  </p:nvCxnSpPr>
                  <p:spPr>
                    <a:xfrm flipH="1">
                      <a:off x="4680710" y="3818253"/>
                      <a:ext cx="45278" cy="36355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1" name="Straight Connector 370">
                      <a:extLst>
                        <a:ext uri="{FF2B5EF4-FFF2-40B4-BE49-F238E27FC236}">
                          <a16:creationId xmlns:a16="http://schemas.microsoft.com/office/drawing/2014/main" id="{3FB87A90-74E9-44C3-8193-8286F325E1C2}"/>
                        </a:ext>
                      </a:extLst>
                    </p:cNvPr>
                    <p:cNvCxnSpPr>
                      <a:cxnSpLocks/>
                    </p:cNvCxnSpPr>
                    <p:nvPr/>
                  </p:nvCxnSpPr>
                  <p:spPr>
                    <a:xfrm>
                      <a:off x="4683372" y="4189803"/>
                      <a:ext cx="145157" cy="616585"/>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2" name="Straight Connector 371">
                      <a:extLst>
                        <a:ext uri="{FF2B5EF4-FFF2-40B4-BE49-F238E27FC236}">
                          <a16:creationId xmlns:a16="http://schemas.microsoft.com/office/drawing/2014/main" id="{B254ED1E-41E2-454D-B767-4F59D7A88E04}"/>
                        </a:ext>
                      </a:extLst>
                    </p:cNvPr>
                    <p:cNvCxnSpPr>
                      <a:cxnSpLocks/>
                    </p:cNvCxnSpPr>
                    <p:nvPr/>
                  </p:nvCxnSpPr>
                  <p:spPr>
                    <a:xfrm>
                      <a:off x="4683373" y="4181812"/>
                      <a:ext cx="265012" cy="339587"/>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3" name="Straight Connector 372">
                      <a:extLst>
                        <a:ext uri="{FF2B5EF4-FFF2-40B4-BE49-F238E27FC236}">
                          <a16:creationId xmlns:a16="http://schemas.microsoft.com/office/drawing/2014/main" id="{813FF7A6-66C8-451B-BE14-54C4F1204C17}"/>
                        </a:ext>
                      </a:extLst>
                    </p:cNvPr>
                    <p:cNvCxnSpPr>
                      <a:cxnSpLocks/>
                    </p:cNvCxnSpPr>
                    <p:nvPr/>
                  </p:nvCxnSpPr>
                  <p:spPr>
                    <a:xfrm flipH="1">
                      <a:off x="4836521" y="4520069"/>
                      <a:ext cx="113196" cy="28631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4" name="Straight Connector 373">
                      <a:extLst>
                        <a:ext uri="{FF2B5EF4-FFF2-40B4-BE49-F238E27FC236}">
                          <a16:creationId xmlns:a16="http://schemas.microsoft.com/office/drawing/2014/main" id="{8DDA06E1-5C5F-42F8-9A5D-F18952B826F4}"/>
                        </a:ext>
                      </a:extLst>
                    </p:cNvPr>
                    <p:cNvCxnSpPr>
                      <a:cxnSpLocks/>
                    </p:cNvCxnSpPr>
                    <p:nvPr/>
                  </p:nvCxnSpPr>
                  <p:spPr>
                    <a:xfrm>
                      <a:off x="4945721" y="4528058"/>
                      <a:ext cx="391526" cy="24770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5" name="Straight Connector 374">
                      <a:extLst>
                        <a:ext uri="{FF2B5EF4-FFF2-40B4-BE49-F238E27FC236}">
                          <a16:creationId xmlns:a16="http://schemas.microsoft.com/office/drawing/2014/main" id="{2057D155-FD71-45C1-9ABF-F4D8170AA681}"/>
                        </a:ext>
                      </a:extLst>
                    </p:cNvPr>
                    <p:cNvCxnSpPr>
                      <a:cxnSpLocks/>
                    </p:cNvCxnSpPr>
                    <p:nvPr/>
                  </p:nvCxnSpPr>
                  <p:spPr>
                    <a:xfrm flipV="1">
                      <a:off x="4836521" y="4778421"/>
                      <a:ext cx="506053" cy="3728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6" name="Straight Connector 375">
                      <a:extLst>
                        <a:ext uri="{FF2B5EF4-FFF2-40B4-BE49-F238E27FC236}">
                          <a16:creationId xmlns:a16="http://schemas.microsoft.com/office/drawing/2014/main" id="{98AFFB39-DBA2-4D6E-8B7A-DADEA68C1351}"/>
                        </a:ext>
                      </a:extLst>
                    </p:cNvPr>
                    <p:cNvCxnSpPr>
                      <a:cxnSpLocks/>
                    </p:cNvCxnSpPr>
                    <p:nvPr/>
                  </p:nvCxnSpPr>
                  <p:spPr>
                    <a:xfrm flipV="1">
                      <a:off x="5061581" y="4771763"/>
                      <a:ext cx="270339" cy="19309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7" name="Straight Connector 376">
                      <a:extLst>
                        <a:ext uri="{FF2B5EF4-FFF2-40B4-BE49-F238E27FC236}">
                          <a16:creationId xmlns:a16="http://schemas.microsoft.com/office/drawing/2014/main" id="{94D75B9D-8A66-436C-89B6-4F0364E4FCE7}"/>
                        </a:ext>
                      </a:extLst>
                    </p:cNvPr>
                    <p:cNvCxnSpPr>
                      <a:cxnSpLocks/>
                    </p:cNvCxnSpPr>
                    <p:nvPr/>
                  </p:nvCxnSpPr>
                  <p:spPr>
                    <a:xfrm>
                      <a:off x="4835188" y="4818372"/>
                      <a:ext cx="218402" cy="15314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8" name="Straight Connector 377">
                      <a:extLst>
                        <a:ext uri="{FF2B5EF4-FFF2-40B4-BE49-F238E27FC236}">
                          <a16:creationId xmlns:a16="http://schemas.microsoft.com/office/drawing/2014/main" id="{BA2D2955-1B79-472F-86F5-9B673588B371}"/>
                        </a:ext>
                      </a:extLst>
                    </p:cNvPr>
                    <p:cNvCxnSpPr>
                      <a:cxnSpLocks/>
                    </p:cNvCxnSpPr>
                    <p:nvPr/>
                  </p:nvCxnSpPr>
                  <p:spPr>
                    <a:xfrm>
                      <a:off x="5045600" y="4974184"/>
                      <a:ext cx="330266" cy="36222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9" name="Straight Connector 378">
                      <a:extLst>
                        <a:ext uri="{FF2B5EF4-FFF2-40B4-BE49-F238E27FC236}">
                          <a16:creationId xmlns:a16="http://schemas.microsoft.com/office/drawing/2014/main" id="{E24B7D97-6278-42E4-8A64-F4CE88CCCAFB}"/>
                        </a:ext>
                      </a:extLst>
                    </p:cNvPr>
                    <p:cNvCxnSpPr>
                      <a:cxnSpLocks/>
                    </p:cNvCxnSpPr>
                    <p:nvPr/>
                  </p:nvCxnSpPr>
                  <p:spPr>
                    <a:xfrm>
                      <a:off x="5045600" y="4967525"/>
                      <a:ext cx="282324" cy="13849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80" name="Straight Connector 379">
                      <a:extLst>
                        <a:ext uri="{FF2B5EF4-FFF2-40B4-BE49-F238E27FC236}">
                          <a16:creationId xmlns:a16="http://schemas.microsoft.com/office/drawing/2014/main" id="{EE748E59-769C-43F3-9602-2CC7EDAFB8AC}"/>
                        </a:ext>
                      </a:extLst>
                    </p:cNvPr>
                    <p:cNvCxnSpPr>
                      <a:cxnSpLocks/>
                    </p:cNvCxnSpPr>
                    <p:nvPr/>
                  </p:nvCxnSpPr>
                  <p:spPr>
                    <a:xfrm>
                      <a:off x="5323929" y="5094039"/>
                      <a:ext cx="45278" cy="245036"/>
                    </a:xfrm>
                    <a:prstGeom prst="line">
                      <a:avLst/>
                    </a:prstGeom>
                    <a:noFill/>
                    <a:ln w="3175" cap="rnd" cmpd="sng" algn="ctr">
                      <a:solidFill>
                        <a:srgbClr val="939393">
                          <a:lumMod val="60000"/>
                          <a:lumOff val="40000"/>
                        </a:srgbClr>
                      </a:solidFill>
                      <a:prstDash val="solid"/>
                      <a:headEnd type="none"/>
                      <a:tailEnd type="none"/>
                    </a:ln>
                    <a:effectLst/>
                  </p:spPr>
                </p:cxnSp>
                <p:cxnSp>
                  <p:nvCxnSpPr>
                    <p:cNvPr id="381" name="Straight Connector 380">
                      <a:extLst>
                        <a:ext uri="{FF2B5EF4-FFF2-40B4-BE49-F238E27FC236}">
                          <a16:creationId xmlns:a16="http://schemas.microsoft.com/office/drawing/2014/main" id="{887EF1CE-C69F-4982-986D-A942B4B265A0}"/>
                        </a:ext>
                      </a:extLst>
                    </p:cNvPr>
                    <p:cNvCxnSpPr>
                      <a:cxnSpLocks/>
                    </p:cNvCxnSpPr>
                    <p:nvPr/>
                  </p:nvCxnSpPr>
                  <p:spPr>
                    <a:xfrm>
                      <a:off x="5326592" y="5092706"/>
                      <a:ext cx="514043" cy="340921"/>
                    </a:xfrm>
                    <a:prstGeom prst="line">
                      <a:avLst/>
                    </a:prstGeom>
                    <a:noFill/>
                    <a:ln w="3175" cap="rnd" cmpd="sng" algn="ctr">
                      <a:solidFill>
                        <a:srgbClr val="939393">
                          <a:lumMod val="60000"/>
                          <a:lumOff val="40000"/>
                        </a:srgbClr>
                      </a:solidFill>
                      <a:prstDash val="solid"/>
                      <a:headEnd type="none"/>
                      <a:tailEnd type="none"/>
                    </a:ln>
                    <a:effectLst/>
                  </p:spPr>
                </p:cxnSp>
                <p:cxnSp>
                  <p:nvCxnSpPr>
                    <p:cNvPr id="382" name="Straight Connector 381">
                      <a:extLst>
                        <a:ext uri="{FF2B5EF4-FFF2-40B4-BE49-F238E27FC236}">
                          <a16:creationId xmlns:a16="http://schemas.microsoft.com/office/drawing/2014/main" id="{63CEB430-B27F-4E6E-B400-0A6A7D5E4029}"/>
                        </a:ext>
                      </a:extLst>
                    </p:cNvPr>
                    <p:cNvCxnSpPr>
                      <a:cxnSpLocks/>
                    </p:cNvCxnSpPr>
                    <p:nvPr/>
                  </p:nvCxnSpPr>
                  <p:spPr>
                    <a:xfrm>
                      <a:off x="5378530" y="5341737"/>
                      <a:ext cx="452784" cy="8523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83" name="Straight Connector 382">
                      <a:extLst>
                        <a:ext uri="{FF2B5EF4-FFF2-40B4-BE49-F238E27FC236}">
                          <a16:creationId xmlns:a16="http://schemas.microsoft.com/office/drawing/2014/main" id="{8ED0F5CD-BB51-4203-B1A8-92C96D6C04C4}"/>
                        </a:ext>
                      </a:extLst>
                    </p:cNvPr>
                    <p:cNvCxnSpPr>
                      <a:cxnSpLocks/>
                    </p:cNvCxnSpPr>
                    <p:nvPr/>
                  </p:nvCxnSpPr>
                  <p:spPr>
                    <a:xfrm flipH="1" flipV="1">
                      <a:off x="7671084" y="3984051"/>
                      <a:ext cx="132061" cy="21906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84" name="Straight Connector 383">
                      <a:extLst>
                        <a:ext uri="{FF2B5EF4-FFF2-40B4-BE49-F238E27FC236}">
                          <a16:creationId xmlns:a16="http://schemas.microsoft.com/office/drawing/2014/main" id="{E662E576-6304-4E99-B24E-62C1A811F1E6}"/>
                        </a:ext>
                      </a:extLst>
                    </p:cNvPr>
                    <p:cNvCxnSpPr>
                      <a:cxnSpLocks/>
                    </p:cNvCxnSpPr>
                    <p:nvPr/>
                  </p:nvCxnSpPr>
                  <p:spPr>
                    <a:xfrm flipV="1">
                      <a:off x="6841644" y="4620835"/>
                      <a:ext cx="575303" cy="204197"/>
                    </a:xfrm>
                    <a:prstGeom prst="line">
                      <a:avLst/>
                    </a:prstGeom>
                    <a:noFill/>
                    <a:ln w="3175" cap="rnd" cmpd="sng" algn="ctr">
                      <a:solidFill>
                        <a:srgbClr val="939393">
                          <a:lumMod val="60000"/>
                          <a:lumOff val="40000"/>
                        </a:srgbClr>
                      </a:solidFill>
                      <a:prstDash val="solid"/>
                      <a:headEnd type="none"/>
                      <a:tailEnd type="none"/>
                    </a:ln>
                    <a:effectLst/>
                  </p:spPr>
                </p:cxnSp>
              </p:grpSp>
              <p:grpSp>
                <p:nvGrpSpPr>
                  <p:cNvPr id="312" name="Group 311">
                    <a:extLst>
                      <a:ext uri="{FF2B5EF4-FFF2-40B4-BE49-F238E27FC236}">
                        <a16:creationId xmlns:a16="http://schemas.microsoft.com/office/drawing/2014/main" id="{F41E778C-33C4-4C0A-B2F6-59C050B1CD5C}"/>
                      </a:ext>
                    </a:extLst>
                  </p:cNvPr>
                  <p:cNvGrpSpPr/>
                  <p:nvPr/>
                </p:nvGrpSpPr>
                <p:grpSpPr>
                  <a:xfrm>
                    <a:off x="4670055" y="2399529"/>
                    <a:ext cx="3133089" cy="1780950"/>
                    <a:chOff x="4670055" y="2399529"/>
                    <a:chExt cx="3133089" cy="1780950"/>
                  </a:xfrm>
                </p:grpSpPr>
                <p:cxnSp>
                  <p:nvCxnSpPr>
                    <p:cNvPr id="313" name="Straight Connector 312">
                      <a:extLst>
                        <a:ext uri="{FF2B5EF4-FFF2-40B4-BE49-F238E27FC236}">
                          <a16:creationId xmlns:a16="http://schemas.microsoft.com/office/drawing/2014/main" id="{9495AA54-9880-45B3-A75A-21983F3DFF85}"/>
                        </a:ext>
                      </a:extLst>
                    </p:cNvPr>
                    <p:cNvCxnSpPr>
                      <a:cxnSpLocks/>
                    </p:cNvCxnSpPr>
                    <p:nvPr/>
                  </p:nvCxnSpPr>
                  <p:spPr>
                    <a:xfrm flipH="1">
                      <a:off x="6683433" y="2527069"/>
                      <a:ext cx="22167" cy="349135"/>
                    </a:xfrm>
                    <a:prstGeom prst="line">
                      <a:avLst/>
                    </a:prstGeom>
                    <a:noFill/>
                    <a:ln w="3175" cap="rnd" cmpd="sng" algn="ctr">
                      <a:solidFill>
                        <a:srgbClr val="939393">
                          <a:lumMod val="60000"/>
                          <a:lumOff val="40000"/>
                        </a:srgbClr>
                      </a:solidFill>
                      <a:prstDash val="solid"/>
                      <a:headEnd type="none"/>
                      <a:tailEnd type="none"/>
                    </a:ln>
                    <a:effectLst/>
                  </p:spPr>
                </p:cxnSp>
                <p:cxnSp>
                  <p:nvCxnSpPr>
                    <p:cNvPr id="314" name="Straight Connector 313">
                      <a:extLst>
                        <a:ext uri="{FF2B5EF4-FFF2-40B4-BE49-F238E27FC236}">
                          <a16:creationId xmlns:a16="http://schemas.microsoft.com/office/drawing/2014/main" id="{70F80317-F43D-47DA-B606-2E902DF76543}"/>
                        </a:ext>
                      </a:extLst>
                    </p:cNvPr>
                    <p:cNvCxnSpPr>
                      <a:cxnSpLocks/>
                    </p:cNvCxnSpPr>
                    <p:nvPr/>
                  </p:nvCxnSpPr>
                  <p:spPr>
                    <a:xfrm>
                      <a:off x="7392976" y="3315752"/>
                      <a:ext cx="269895" cy="66230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15" name="Straight Connector 314">
                      <a:extLst>
                        <a:ext uri="{FF2B5EF4-FFF2-40B4-BE49-F238E27FC236}">
                          <a16:creationId xmlns:a16="http://schemas.microsoft.com/office/drawing/2014/main" id="{DEDEE11C-9C24-4A37-9A52-40A437CA713F}"/>
                        </a:ext>
                      </a:extLst>
                    </p:cNvPr>
                    <p:cNvCxnSpPr>
                      <a:cxnSpLocks/>
                    </p:cNvCxnSpPr>
                    <p:nvPr/>
                  </p:nvCxnSpPr>
                  <p:spPr>
                    <a:xfrm>
                      <a:off x="7618480" y="3328180"/>
                      <a:ext cx="49718" cy="632123"/>
                    </a:xfrm>
                    <a:prstGeom prst="line">
                      <a:avLst/>
                    </a:prstGeom>
                    <a:noFill/>
                    <a:ln w="3175" cap="rnd" cmpd="sng" algn="ctr">
                      <a:solidFill>
                        <a:srgbClr val="939393">
                          <a:lumMod val="60000"/>
                          <a:lumOff val="40000"/>
                        </a:srgbClr>
                      </a:solidFill>
                      <a:prstDash val="solid"/>
                      <a:headEnd type="none"/>
                      <a:tailEnd type="none"/>
                    </a:ln>
                    <a:effectLst/>
                  </p:spPr>
                </p:cxnSp>
                <p:cxnSp>
                  <p:nvCxnSpPr>
                    <p:cNvPr id="316" name="Straight Connector 315">
                      <a:extLst>
                        <a:ext uri="{FF2B5EF4-FFF2-40B4-BE49-F238E27FC236}">
                          <a16:creationId xmlns:a16="http://schemas.microsoft.com/office/drawing/2014/main" id="{0F26301F-9C65-413D-8334-A6EC5EC420D6}"/>
                        </a:ext>
                      </a:extLst>
                    </p:cNvPr>
                    <p:cNvCxnSpPr>
                      <a:cxnSpLocks/>
                    </p:cNvCxnSpPr>
                    <p:nvPr/>
                  </p:nvCxnSpPr>
                  <p:spPr>
                    <a:xfrm>
                      <a:off x="7611377" y="3319302"/>
                      <a:ext cx="141057" cy="498951"/>
                    </a:xfrm>
                    <a:prstGeom prst="line">
                      <a:avLst/>
                    </a:prstGeom>
                    <a:noFill/>
                    <a:ln w="3175" cap="rnd" cmpd="sng" algn="ctr">
                      <a:solidFill>
                        <a:srgbClr val="939393">
                          <a:lumMod val="60000"/>
                          <a:lumOff val="40000"/>
                        </a:srgbClr>
                      </a:solidFill>
                      <a:prstDash val="solid"/>
                      <a:headEnd type="none"/>
                      <a:tailEnd type="none"/>
                    </a:ln>
                    <a:effectLst/>
                  </p:spPr>
                </p:cxnSp>
                <p:cxnSp>
                  <p:nvCxnSpPr>
                    <p:cNvPr id="317" name="Straight Connector 316">
                      <a:extLst>
                        <a:ext uri="{FF2B5EF4-FFF2-40B4-BE49-F238E27FC236}">
                          <a16:creationId xmlns:a16="http://schemas.microsoft.com/office/drawing/2014/main" id="{2D4098C5-92BC-46E6-BE9D-EE4061EA683B}"/>
                        </a:ext>
                      </a:extLst>
                    </p:cNvPr>
                    <p:cNvCxnSpPr>
                      <a:cxnSpLocks/>
                    </p:cNvCxnSpPr>
                    <p:nvPr/>
                  </p:nvCxnSpPr>
                  <p:spPr>
                    <a:xfrm>
                      <a:off x="7607826" y="3312200"/>
                      <a:ext cx="150891" cy="19887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18" name="Straight Connector 317">
                      <a:extLst>
                        <a:ext uri="{FF2B5EF4-FFF2-40B4-BE49-F238E27FC236}">
                          <a16:creationId xmlns:a16="http://schemas.microsoft.com/office/drawing/2014/main" id="{0B29DB19-47F0-49F8-8CEC-8ED0C8CC6843}"/>
                        </a:ext>
                      </a:extLst>
                    </p:cNvPr>
                    <p:cNvCxnSpPr>
                      <a:cxnSpLocks/>
                    </p:cNvCxnSpPr>
                    <p:nvPr/>
                  </p:nvCxnSpPr>
                  <p:spPr>
                    <a:xfrm flipH="1">
                      <a:off x="7746326" y="3512845"/>
                      <a:ext cx="14206" cy="47941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19" name="Straight Connector 318">
                      <a:extLst>
                        <a:ext uri="{FF2B5EF4-FFF2-40B4-BE49-F238E27FC236}">
                          <a16:creationId xmlns:a16="http://schemas.microsoft.com/office/drawing/2014/main" id="{4DD20A2B-B5DE-4E8E-8AF0-06623CCEC236}"/>
                        </a:ext>
                      </a:extLst>
                    </p:cNvPr>
                    <p:cNvCxnSpPr>
                      <a:cxnSpLocks/>
                    </p:cNvCxnSpPr>
                    <p:nvPr/>
                  </p:nvCxnSpPr>
                  <p:spPr>
                    <a:xfrm>
                      <a:off x="7742773" y="3988712"/>
                      <a:ext cx="60371" cy="191767"/>
                    </a:xfrm>
                    <a:prstGeom prst="line">
                      <a:avLst/>
                    </a:prstGeom>
                    <a:noFill/>
                    <a:ln w="3175" cap="rnd" cmpd="sng" algn="ctr">
                      <a:solidFill>
                        <a:srgbClr val="939393">
                          <a:lumMod val="60000"/>
                          <a:lumOff val="40000"/>
                        </a:srgbClr>
                      </a:solidFill>
                      <a:prstDash val="solid"/>
                      <a:headEnd type="none"/>
                      <a:tailEnd type="none"/>
                    </a:ln>
                    <a:effectLst/>
                  </p:spPr>
                </p:cxnSp>
                <p:cxnSp>
                  <p:nvCxnSpPr>
                    <p:cNvPr id="320" name="Straight Connector 319">
                      <a:extLst>
                        <a:ext uri="{FF2B5EF4-FFF2-40B4-BE49-F238E27FC236}">
                          <a16:creationId xmlns:a16="http://schemas.microsoft.com/office/drawing/2014/main" id="{80C1D725-3209-47C9-97A7-D2013AE9188F}"/>
                        </a:ext>
                      </a:extLst>
                    </p:cNvPr>
                    <p:cNvCxnSpPr>
                      <a:cxnSpLocks/>
                    </p:cNvCxnSpPr>
                    <p:nvPr/>
                  </p:nvCxnSpPr>
                  <p:spPr>
                    <a:xfrm>
                      <a:off x="7171023" y="2868293"/>
                      <a:ext cx="449232" cy="458111"/>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321" name="Straight Connector 320">
                      <a:extLst>
                        <a:ext uri="{FF2B5EF4-FFF2-40B4-BE49-F238E27FC236}">
                          <a16:creationId xmlns:a16="http://schemas.microsoft.com/office/drawing/2014/main" id="{1E22660A-E0E0-4E19-9F5C-D31BA777BFA9}"/>
                        </a:ext>
                      </a:extLst>
                    </p:cNvPr>
                    <p:cNvCxnSpPr>
                      <a:cxnSpLocks/>
                    </p:cNvCxnSpPr>
                    <p:nvPr/>
                  </p:nvCxnSpPr>
                  <p:spPr>
                    <a:xfrm>
                      <a:off x="7169247" y="2868293"/>
                      <a:ext cx="221953" cy="452784"/>
                    </a:xfrm>
                    <a:prstGeom prst="line">
                      <a:avLst/>
                    </a:prstGeom>
                    <a:noFill/>
                    <a:ln w="3175" cap="rnd" cmpd="sng" algn="ctr">
                      <a:solidFill>
                        <a:srgbClr val="939393">
                          <a:lumMod val="60000"/>
                          <a:lumOff val="40000"/>
                        </a:srgbClr>
                      </a:solidFill>
                      <a:prstDash val="solid"/>
                      <a:headEnd type="none"/>
                      <a:tailEnd type="none"/>
                    </a:ln>
                    <a:effectLst/>
                  </p:spPr>
                </p:cxnSp>
                <p:cxnSp>
                  <p:nvCxnSpPr>
                    <p:cNvPr id="322" name="Straight Connector 321">
                      <a:extLst>
                        <a:ext uri="{FF2B5EF4-FFF2-40B4-BE49-F238E27FC236}">
                          <a16:creationId xmlns:a16="http://schemas.microsoft.com/office/drawing/2014/main" id="{B85865A6-C9CD-40C9-8D7B-FD2879A6328C}"/>
                        </a:ext>
                      </a:extLst>
                    </p:cNvPr>
                    <p:cNvCxnSpPr>
                      <a:cxnSpLocks/>
                    </p:cNvCxnSpPr>
                    <p:nvPr/>
                  </p:nvCxnSpPr>
                  <p:spPr>
                    <a:xfrm>
                      <a:off x="7169247" y="2866519"/>
                      <a:ext cx="275222" cy="33737"/>
                    </a:xfrm>
                    <a:prstGeom prst="line">
                      <a:avLst/>
                    </a:prstGeom>
                    <a:noFill/>
                    <a:ln w="3175" cap="rnd" cmpd="sng" algn="ctr">
                      <a:solidFill>
                        <a:srgbClr val="939393">
                          <a:lumMod val="60000"/>
                          <a:lumOff val="40000"/>
                        </a:srgbClr>
                      </a:solidFill>
                      <a:prstDash val="solid"/>
                      <a:headEnd type="none"/>
                      <a:tailEnd type="none"/>
                    </a:ln>
                    <a:effectLst/>
                  </p:spPr>
                </p:cxnSp>
                <p:cxnSp>
                  <p:nvCxnSpPr>
                    <p:cNvPr id="323" name="Straight Connector 322">
                      <a:extLst>
                        <a:ext uri="{FF2B5EF4-FFF2-40B4-BE49-F238E27FC236}">
                          <a16:creationId xmlns:a16="http://schemas.microsoft.com/office/drawing/2014/main" id="{B8B35ACE-E15D-4408-945C-F3E8BEC1CB9A}"/>
                        </a:ext>
                      </a:extLst>
                    </p:cNvPr>
                    <p:cNvCxnSpPr>
                      <a:cxnSpLocks/>
                    </p:cNvCxnSpPr>
                    <p:nvPr/>
                  </p:nvCxnSpPr>
                  <p:spPr>
                    <a:xfrm>
                      <a:off x="6847859" y="2491862"/>
                      <a:ext cx="321388" cy="376432"/>
                    </a:xfrm>
                    <a:prstGeom prst="line">
                      <a:avLst/>
                    </a:prstGeom>
                    <a:noFill/>
                    <a:ln w="3175" cap="rnd" cmpd="sng" algn="ctr">
                      <a:solidFill>
                        <a:srgbClr val="939393">
                          <a:lumMod val="60000"/>
                          <a:lumOff val="40000"/>
                        </a:srgbClr>
                      </a:solidFill>
                      <a:prstDash val="solid"/>
                      <a:headEnd type="none"/>
                      <a:tailEnd type="none"/>
                    </a:ln>
                    <a:effectLst/>
                  </p:spPr>
                </p:cxnSp>
                <p:cxnSp>
                  <p:nvCxnSpPr>
                    <p:cNvPr id="324" name="Straight Connector 323">
                      <a:extLst>
                        <a:ext uri="{FF2B5EF4-FFF2-40B4-BE49-F238E27FC236}">
                          <a16:creationId xmlns:a16="http://schemas.microsoft.com/office/drawing/2014/main" id="{445AC95B-4DAA-4CA4-9400-EDE5BA2EEBA6}"/>
                        </a:ext>
                      </a:extLst>
                    </p:cNvPr>
                    <p:cNvCxnSpPr>
                      <a:cxnSpLocks/>
                    </p:cNvCxnSpPr>
                    <p:nvPr/>
                  </p:nvCxnSpPr>
                  <p:spPr>
                    <a:xfrm flipV="1">
                      <a:off x="5584947" y="2660989"/>
                      <a:ext cx="586399" cy="2650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25" name="Straight Connector 324">
                      <a:extLst>
                        <a:ext uri="{FF2B5EF4-FFF2-40B4-BE49-F238E27FC236}">
                          <a16:creationId xmlns:a16="http://schemas.microsoft.com/office/drawing/2014/main" id="{FB205BF0-C63A-473B-B3E4-A17EA814A9E5}"/>
                        </a:ext>
                      </a:extLst>
                    </p:cNvPr>
                    <p:cNvCxnSpPr>
                      <a:cxnSpLocks/>
                    </p:cNvCxnSpPr>
                    <p:nvPr/>
                  </p:nvCxnSpPr>
                  <p:spPr>
                    <a:xfrm>
                      <a:off x="5858836" y="2468778"/>
                      <a:ext cx="321388" cy="197095"/>
                    </a:xfrm>
                    <a:prstGeom prst="line">
                      <a:avLst/>
                    </a:prstGeom>
                    <a:noFill/>
                    <a:ln w="3175" cap="rnd" cmpd="sng" algn="ctr">
                      <a:solidFill>
                        <a:srgbClr val="939393">
                          <a:lumMod val="60000"/>
                          <a:lumOff val="40000"/>
                        </a:srgbClr>
                      </a:solidFill>
                      <a:prstDash val="solid"/>
                      <a:headEnd type="none"/>
                      <a:tailEnd type="none"/>
                    </a:ln>
                    <a:effectLst/>
                  </p:spPr>
                </p:cxnSp>
                <p:cxnSp>
                  <p:nvCxnSpPr>
                    <p:cNvPr id="326" name="Straight Connector 325">
                      <a:extLst>
                        <a:ext uri="{FF2B5EF4-FFF2-40B4-BE49-F238E27FC236}">
                          <a16:creationId xmlns:a16="http://schemas.microsoft.com/office/drawing/2014/main" id="{45162340-70B5-4B41-BBC5-53E9A889756C}"/>
                        </a:ext>
                      </a:extLst>
                    </p:cNvPr>
                    <p:cNvCxnSpPr>
                      <a:cxnSpLocks/>
                    </p:cNvCxnSpPr>
                    <p:nvPr/>
                  </p:nvCxnSpPr>
                  <p:spPr>
                    <a:xfrm flipH="1">
                      <a:off x="6167795" y="2399529"/>
                      <a:ext cx="101211" cy="262793"/>
                    </a:xfrm>
                    <a:prstGeom prst="line">
                      <a:avLst/>
                    </a:prstGeom>
                    <a:noFill/>
                    <a:ln w="3175" cap="rnd" cmpd="sng" algn="ctr">
                      <a:solidFill>
                        <a:srgbClr val="939393">
                          <a:lumMod val="60000"/>
                          <a:lumOff val="40000"/>
                        </a:srgbClr>
                      </a:solidFill>
                      <a:prstDash val="solid"/>
                      <a:headEnd type="none"/>
                      <a:tailEnd type="none"/>
                    </a:ln>
                    <a:effectLst/>
                  </p:spPr>
                </p:cxnSp>
                <p:cxnSp>
                  <p:nvCxnSpPr>
                    <p:cNvPr id="327" name="Straight Connector 326">
                      <a:extLst>
                        <a:ext uri="{FF2B5EF4-FFF2-40B4-BE49-F238E27FC236}">
                          <a16:creationId xmlns:a16="http://schemas.microsoft.com/office/drawing/2014/main" id="{B13F351E-1E32-4425-8FCE-C140D7FF046C}"/>
                        </a:ext>
                      </a:extLst>
                    </p:cNvPr>
                    <p:cNvCxnSpPr>
                      <a:cxnSpLocks/>
                    </p:cNvCxnSpPr>
                    <p:nvPr/>
                  </p:nvCxnSpPr>
                  <p:spPr>
                    <a:xfrm>
                      <a:off x="6273532" y="2408150"/>
                      <a:ext cx="448257" cy="119224"/>
                    </a:xfrm>
                    <a:prstGeom prst="line">
                      <a:avLst/>
                    </a:prstGeom>
                    <a:noFill/>
                    <a:ln w="3175" cap="rnd" cmpd="sng" algn="ctr">
                      <a:solidFill>
                        <a:srgbClr val="939393">
                          <a:lumMod val="60000"/>
                          <a:lumOff val="40000"/>
                        </a:srgbClr>
                      </a:solidFill>
                      <a:prstDash val="solid"/>
                      <a:headEnd type="none"/>
                      <a:tailEnd type="none"/>
                    </a:ln>
                    <a:effectLst/>
                  </p:spPr>
                </p:cxnSp>
                <p:cxnSp>
                  <p:nvCxnSpPr>
                    <p:cNvPr id="328" name="Straight Connector 327">
                      <a:extLst>
                        <a:ext uri="{FF2B5EF4-FFF2-40B4-BE49-F238E27FC236}">
                          <a16:creationId xmlns:a16="http://schemas.microsoft.com/office/drawing/2014/main" id="{8098AE0B-94C3-4475-896E-BF9CF7D26D38}"/>
                        </a:ext>
                      </a:extLst>
                    </p:cNvPr>
                    <p:cNvCxnSpPr>
                      <a:cxnSpLocks/>
                    </p:cNvCxnSpPr>
                    <p:nvPr/>
                  </p:nvCxnSpPr>
                  <p:spPr>
                    <a:xfrm>
                      <a:off x="6717631" y="2527374"/>
                      <a:ext cx="456942" cy="34092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29" name="Straight Connector 328">
                      <a:extLst>
                        <a:ext uri="{FF2B5EF4-FFF2-40B4-BE49-F238E27FC236}">
                          <a16:creationId xmlns:a16="http://schemas.microsoft.com/office/drawing/2014/main" id="{9E1C4B51-1CD3-4DE8-B7A7-4C35A4646590}"/>
                        </a:ext>
                      </a:extLst>
                    </p:cNvPr>
                    <p:cNvCxnSpPr>
                      <a:cxnSpLocks/>
                    </p:cNvCxnSpPr>
                    <p:nvPr/>
                  </p:nvCxnSpPr>
                  <p:spPr>
                    <a:xfrm>
                      <a:off x="6269005" y="2403081"/>
                      <a:ext cx="578854" cy="87006"/>
                    </a:xfrm>
                    <a:prstGeom prst="line">
                      <a:avLst/>
                    </a:prstGeom>
                    <a:noFill/>
                    <a:ln w="3175" cap="rnd" cmpd="sng" algn="ctr">
                      <a:solidFill>
                        <a:srgbClr val="939393">
                          <a:lumMod val="60000"/>
                          <a:lumOff val="40000"/>
                        </a:srgbClr>
                      </a:solidFill>
                      <a:prstDash val="solid"/>
                      <a:headEnd type="none"/>
                      <a:tailEnd type="none"/>
                    </a:ln>
                    <a:effectLst/>
                  </p:spPr>
                </p:cxnSp>
                <p:cxnSp>
                  <p:nvCxnSpPr>
                    <p:cNvPr id="330" name="Straight Connector 329">
                      <a:extLst>
                        <a:ext uri="{FF2B5EF4-FFF2-40B4-BE49-F238E27FC236}">
                          <a16:creationId xmlns:a16="http://schemas.microsoft.com/office/drawing/2014/main" id="{CA3471DE-533E-4EC3-8115-389C2B770CCC}"/>
                        </a:ext>
                      </a:extLst>
                    </p:cNvPr>
                    <p:cNvCxnSpPr>
                      <a:cxnSpLocks/>
                    </p:cNvCxnSpPr>
                    <p:nvPr/>
                  </p:nvCxnSpPr>
                  <p:spPr>
                    <a:xfrm flipV="1">
                      <a:off x="5899332" y="2404856"/>
                      <a:ext cx="366122" cy="6587"/>
                    </a:xfrm>
                    <a:prstGeom prst="line">
                      <a:avLst/>
                    </a:prstGeom>
                    <a:noFill/>
                    <a:ln w="3175" cap="rnd" cmpd="sng" algn="ctr">
                      <a:solidFill>
                        <a:srgbClr val="939393">
                          <a:lumMod val="60000"/>
                          <a:lumOff val="40000"/>
                        </a:srgbClr>
                      </a:solidFill>
                      <a:prstDash val="solid"/>
                      <a:headEnd type="none"/>
                      <a:tailEnd type="none"/>
                    </a:ln>
                    <a:effectLst/>
                  </p:spPr>
                </p:cxnSp>
                <p:cxnSp>
                  <p:nvCxnSpPr>
                    <p:cNvPr id="331" name="Straight Connector 330">
                      <a:extLst>
                        <a:ext uri="{FF2B5EF4-FFF2-40B4-BE49-F238E27FC236}">
                          <a16:creationId xmlns:a16="http://schemas.microsoft.com/office/drawing/2014/main" id="{AD2AC1B6-5E2A-4E20-8484-1AA41A2C86B2}"/>
                        </a:ext>
                      </a:extLst>
                    </p:cNvPr>
                    <p:cNvCxnSpPr>
                      <a:cxnSpLocks/>
                    </p:cNvCxnSpPr>
                    <p:nvPr/>
                  </p:nvCxnSpPr>
                  <p:spPr>
                    <a:xfrm flipV="1">
                      <a:off x="5853967" y="2404856"/>
                      <a:ext cx="414696" cy="65823"/>
                    </a:xfrm>
                    <a:prstGeom prst="line">
                      <a:avLst/>
                    </a:prstGeom>
                    <a:noFill/>
                    <a:ln w="3175" cap="rnd" cmpd="sng" algn="ctr">
                      <a:solidFill>
                        <a:srgbClr val="939393">
                          <a:lumMod val="60000"/>
                          <a:lumOff val="40000"/>
                        </a:srgbClr>
                      </a:solidFill>
                      <a:prstDash val="solid"/>
                      <a:headEnd type="none"/>
                      <a:tailEnd type="none"/>
                    </a:ln>
                    <a:effectLst/>
                  </p:spPr>
                </p:cxnSp>
                <p:cxnSp>
                  <p:nvCxnSpPr>
                    <p:cNvPr id="332" name="Straight Connector 331">
                      <a:extLst>
                        <a:ext uri="{FF2B5EF4-FFF2-40B4-BE49-F238E27FC236}">
                          <a16:creationId xmlns:a16="http://schemas.microsoft.com/office/drawing/2014/main" id="{E123553D-FF50-4512-8D60-12ADE7082210}"/>
                        </a:ext>
                      </a:extLst>
                    </p:cNvPr>
                    <p:cNvCxnSpPr>
                      <a:cxnSpLocks/>
                    </p:cNvCxnSpPr>
                    <p:nvPr/>
                  </p:nvCxnSpPr>
                  <p:spPr>
                    <a:xfrm flipV="1">
                      <a:off x="5853967" y="2411958"/>
                      <a:ext cx="42156" cy="53096"/>
                    </a:xfrm>
                    <a:prstGeom prst="line">
                      <a:avLst/>
                    </a:prstGeom>
                    <a:noFill/>
                    <a:ln w="3175" cap="rnd" cmpd="sng" algn="ctr">
                      <a:solidFill>
                        <a:srgbClr val="939393">
                          <a:lumMod val="60000"/>
                          <a:lumOff val="40000"/>
                        </a:srgbClr>
                      </a:solidFill>
                      <a:prstDash val="solid"/>
                      <a:headEnd type="none"/>
                      <a:tailEnd type="none"/>
                    </a:ln>
                    <a:effectLst/>
                  </p:spPr>
                </p:cxnSp>
                <p:cxnSp>
                  <p:nvCxnSpPr>
                    <p:cNvPr id="333" name="Straight Connector 332">
                      <a:extLst>
                        <a:ext uri="{FF2B5EF4-FFF2-40B4-BE49-F238E27FC236}">
                          <a16:creationId xmlns:a16="http://schemas.microsoft.com/office/drawing/2014/main" id="{BDD4D22C-8396-42CA-AA0D-5830CCB32DC3}"/>
                        </a:ext>
                      </a:extLst>
                    </p:cNvPr>
                    <p:cNvCxnSpPr>
                      <a:cxnSpLocks/>
                    </p:cNvCxnSpPr>
                    <p:nvPr/>
                  </p:nvCxnSpPr>
                  <p:spPr>
                    <a:xfrm flipH="1">
                      <a:off x="5582283" y="2470678"/>
                      <a:ext cx="271683" cy="21295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34" name="Straight Connector 333">
                      <a:extLst>
                        <a:ext uri="{FF2B5EF4-FFF2-40B4-BE49-F238E27FC236}">
                          <a16:creationId xmlns:a16="http://schemas.microsoft.com/office/drawing/2014/main" id="{8EA8A9EB-E69F-4CE3-958E-9202000DC154}"/>
                        </a:ext>
                      </a:extLst>
                    </p:cNvPr>
                    <p:cNvCxnSpPr>
                      <a:cxnSpLocks/>
                    </p:cNvCxnSpPr>
                    <p:nvPr/>
                  </p:nvCxnSpPr>
                  <p:spPr>
                    <a:xfrm flipH="1">
                      <a:off x="5354960" y="2465228"/>
                      <a:ext cx="505653" cy="131797"/>
                    </a:xfrm>
                    <a:prstGeom prst="line">
                      <a:avLst/>
                    </a:prstGeom>
                    <a:noFill/>
                    <a:ln w="3175" cap="rnd" cmpd="sng" algn="ctr">
                      <a:solidFill>
                        <a:srgbClr val="939393">
                          <a:lumMod val="60000"/>
                          <a:lumOff val="40000"/>
                        </a:srgbClr>
                      </a:solidFill>
                      <a:prstDash val="solid"/>
                      <a:headEnd type="none"/>
                      <a:tailEnd type="none"/>
                    </a:ln>
                    <a:effectLst/>
                  </p:spPr>
                </p:cxnSp>
                <p:cxnSp>
                  <p:nvCxnSpPr>
                    <p:cNvPr id="335" name="Straight Connector 334">
                      <a:extLst>
                        <a:ext uri="{FF2B5EF4-FFF2-40B4-BE49-F238E27FC236}">
                          <a16:creationId xmlns:a16="http://schemas.microsoft.com/office/drawing/2014/main" id="{2A3B2B4A-D185-4202-8159-69988F3C0D63}"/>
                        </a:ext>
                      </a:extLst>
                    </p:cNvPr>
                    <p:cNvCxnSpPr>
                      <a:cxnSpLocks/>
                    </p:cNvCxnSpPr>
                    <p:nvPr/>
                  </p:nvCxnSpPr>
                  <p:spPr>
                    <a:xfrm flipH="1">
                      <a:off x="5361217" y="2415954"/>
                      <a:ext cx="527361" cy="17711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36" name="Straight Connector 335">
                      <a:extLst>
                        <a:ext uri="{FF2B5EF4-FFF2-40B4-BE49-F238E27FC236}">
                          <a16:creationId xmlns:a16="http://schemas.microsoft.com/office/drawing/2014/main" id="{B406DB62-EF1D-4BD8-80FC-BD9A4E610823}"/>
                        </a:ext>
                      </a:extLst>
                    </p:cNvPr>
                    <p:cNvCxnSpPr>
                      <a:cxnSpLocks/>
                    </p:cNvCxnSpPr>
                    <p:nvPr/>
                  </p:nvCxnSpPr>
                  <p:spPr>
                    <a:xfrm flipH="1" flipV="1">
                      <a:off x="5347901" y="2594405"/>
                      <a:ext cx="239756" cy="97214"/>
                    </a:xfrm>
                    <a:prstGeom prst="line">
                      <a:avLst/>
                    </a:prstGeom>
                    <a:noFill/>
                    <a:ln w="3175" cap="rnd" cmpd="sng" algn="ctr">
                      <a:solidFill>
                        <a:srgbClr val="939393">
                          <a:lumMod val="60000"/>
                          <a:lumOff val="40000"/>
                        </a:srgbClr>
                      </a:solidFill>
                      <a:prstDash val="solid"/>
                      <a:headEnd type="none"/>
                      <a:tailEnd type="none"/>
                    </a:ln>
                    <a:effectLst/>
                  </p:spPr>
                </p:cxnSp>
                <p:cxnSp>
                  <p:nvCxnSpPr>
                    <p:cNvPr id="337" name="Straight Connector 336">
                      <a:extLst>
                        <a:ext uri="{FF2B5EF4-FFF2-40B4-BE49-F238E27FC236}">
                          <a16:creationId xmlns:a16="http://schemas.microsoft.com/office/drawing/2014/main" id="{EBD82D51-C2FD-41A1-B290-C45CE0B89342}"/>
                        </a:ext>
                      </a:extLst>
                    </p:cNvPr>
                    <p:cNvCxnSpPr>
                      <a:cxnSpLocks/>
                    </p:cNvCxnSpPr>
                    <p:nvPr/>
                  </p:nvCxnSpPr>
                  <p:spPr>
                    <a:xfrm flipV="1">
                      <a:off x="4937731" y="2595737"/>
                      <a:ext cx="412832" cy="435471"/>
                    </a:xfrm>
                    <a:prstGeom prst="line">
                      <a:avLst/>
                    </a:prstGeom>
                    <a:noFill/>
                    <a:ln w="3175" cap="rnd" cmpd="sng" algn="ctr">
                      <a:solidFill>
                        <a:srgbClr val="939393">
                          <a:lumMod val="60000"/>
                          <a:lumOff val="40000"/>
                        </a:srgbClr>
                      </a:solidFill>
                      <a:prstDash val="solid"/>
                      <a:headEnd type="none"/>
                      <a:tailEnd type="none"/>
                    </a:ln>
                    <a:effectLst/>
                  </p:spPr>
                </p:cxnSp>
                <p:cxnSp>
                  <p:nvCxnSpPr>
                    <p:cNvPr id="338" name="Straight Connector 337">
                      <a:extLst>
                        <a:ext uri="{FF2B5EF4-FFF2-40B4-BE49-F238E27FC236}">
                          <a16:creationId xmlns:a16="http://schemas.microsoft.com/office/drawing/2014/main" id="{A76EFE53-38F2-4960-9C68-1092BF1B9383}"/>
                        </a:ext>
                      </a:extLst>
                    </p:cNvPr>
                    <p:cNvCxnSpPr>
                      <a:cxnSpLocks/>
                    </p:cNvCxnSpPr>
                    <p:nvPr/>
                  </p:nvCxnSpPr>
                  <p:spPr>
                    <a:xfrm flipV="1">
                      <a:off x="4945721" y="2682298"/>
                      <a:ext cx="647215" cy="352904"/>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339" name="Straight Connector 338">
                      <a:extLst>
                        <a:ext uri="{FF2B5EF4-FFF2-40B4-BE49-F238E27FC236}">
                          <a16:creationId xmlns:a16="http://schemas.microsoft.com/office/drawing/2014/main" id="{1DF33875-5B20-40FC-84EC-A1EEE437FC16}"/>
                        </a:ext>
                      </a:extLst>
                    </p:cNvPr>
                    <p:cNvCxnSpPr>
                      <a:cxnSpLocks/>
                    </p:cNvCxnSpPr>
                    <p:nvPr/>
                  </p:nvCxnSpPr>
                  <p:spPr>
                    <a:xfrm>
                      <a:off x="4947053" y="3035203"/>
                      <a:ext cx="363559" cy="31694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0" name="Straight Connector 339">
                      <a:extLst>
                        <a:ext uri="{FF2B5EF4-FFF2-40B4-BE49-F238E27FC236}">
                          <a16:creationId xmlns:a16="http://schemas.microsoft.com/office/drawing/2014/main" id="{FAE8D70A-AF90-4E11-9051-B4B845C07AFB}"/>
                        </a:ext>
                      </a:extLst>
                    </p:cNvPr>
                    <p:cNvCxnSpPr>
                      <a:cxnSpLocks/>
                    </p:cNvCxnSpPr>
                    <p:nvPr/>
                  </p:nvCxnSpPr>
                  <p:spPr>
                    <a:xfrm flipH="1">
                      <a:off x="4772598" y="3041861"/>
                      <a:ext cx="169128" cy="36356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1" name="Straight Connector 340">
                      <a:extLst>
                        <a:ext uri="{FF2B5EF4-FFF2-40B4-BE49-F238E27FC236}">
                          <a16:creationId xmlns:a16="http://schemas.microsoft.com/office/drawing/2014/main" id="{43DE95FE-1C37-43DE-A85E-14FA08A85CF4}"/>
                        </a:ext>
                      </a:extLst>
                    </p:cNvPr>
                    <p:cNvCxnSpPr>
                      <a:cxnSpLocks/>
                    </p:cNvCxnSpPr>
                    <p:nvPr/>
                  </p:nvCxnSpPr>
                  <p:spPr>
                    <a:xfrm flipH="1">
                      <a:off x="4777925" y="3345493"/>
                      <a:ext cx="527361" cy="6126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2" name="Straight Connector 341">
                      <a:extLst>
                        <a:ext uri="{FF2B5EF4-FFF2-40B4-BE49-F238E27FC236}">
                          <a16:creationId xmlns:a16="http://schemas.microsoft.com/office/drawing/2014/main" id="{D3F37FEC-628B-488A-808B-B56AB8195D3D}"/>
                        </a:ext>
                      </a:extLst>
                    </p:cNvPr>
                    <p:cNvCxnSpPr>
                      <a:cxnSpLocks/>
                    </p:cNvCxnSpPr>
                    <p:nvPr/>
                  </p:nvCxnSpPr>
                  <p:spPr>
                    <a:xfrm flipH="1">
                      <a:off x="4700685" y="3398762"/>
                      <a:ext cx="77240" cy="16912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3" name="Straight Connector 342">
                      <a:extLst>
                        <a:ext uri="{FF2B5EF4-FFF2-40B4-BE49-F238E27FC236}">
                          <a16:creationId xmlns:a16="http://schemas.microsoft.com/office/drawing/2014/main" id="{624E5DBE-CAFE-4E04-8720-776EF34BA752}"/>
                        </a:ext>
                      </a:extLst>
                    </p:cNvPr>
                    <p:cNvCxnSpPr>
                      <a:cxnSpLocks/>
                    </p:cNvCxnSpPr>
                    <p:nvPr/>
                  </p:nvCxnSpPr>
                  <p:spPr>
                    <a:xfrm>
                      <a:off x="4699353" y="3573217"/>
                      <a:ext cx="27966" cy="243705"/>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4" name="Straight Connector 343">
                      <a:extLst>
                        <a:ext uri="{FF2B5EF4-FFF2-40B4-BE49-F238E27FC236}">
                          <a16:creationId xmlns:a16="http://schemas.microsoft.com/office/drawing/2014/main" id="{EED23665-EE84-47E0-9453-02E71912A690}"/>
                        </a:ext>
                      </a:extLst>
                    </p:cNvPr>
                    <p:cNvCxnSpPr>
                      <a:cxnSpLocks/>
                    </p:cNvCxnSpPr>
                    <p:nvPr/>
                  </p:nvCxnSpPr>
                  <p:spPr>
                    <a:xfrm flipH="1">
                      <a:off x="4683372" y="3570553"/>
                      <a:ext cx="17312" cy="16246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5" name="Straight Connector 344">
                      <a:extLst>
                        <a:ext uri="{FF2B5EF4-FFF2-40B4-BE49-F238E27FC236}">
                          <a16:creationId xmlns:a16="http://schemas.microsoft.com/office/drawing/2014/main" id="{CA1D7CB6-0E43-4435-90F0-3800B468A495}"/>
                        </a:ext>
                      </a:extLst>
                    </p:cNvPr>
                    <p:cNvCxnSpPr>
                      <a:cxnSpLocks/>
                    </p:cNvCxnSpPr>
                    <p:nvPr/>
                  </p:nvCxnSpPr>
                  <p:spPr>
                    <a:xfrm>
                      <a:off x="4680709" y="3733023"/>
                      <a:ext cx="39952" cy="98547"/>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6" name="Straight Connector 345">
                      <a:extLst>
                        <a:ext uri="{FF2B5EF4-FFF2-40B4-BE49-F238E27FC236}">
                          <a16:creationId xmlns:a16="http://schemas.microsoft.com/office/drawing/2014/main" id="{81639ED1-CC25-4B95-A20B-33B50AB53963}"/>
                        </a:ext>
                      </a:extLst>
                    </p:cNvPr>
                    <p:cNvCxnSpPr>
                      <a:cxnSpLocks/>
                    </p:cNvCxnSpPr>
                    <p:nvPr/>
                  </p:nvCxnSpPr>
                  <p:spPr>
                    <a:xfrm flipH="1">
                      <a:off x="4672719" y="3737018"/>
                      <a:ext cx="9321" cy="18510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7" name="Straight Connector 346">
                      <a:extLst>
                        <a:ext uri="{FF2B5EF4-FFF2-40B4-BE49-F238E27FC236}">
                          <a16:creationId xmlns:a16="http://schemas.microsoft.com/office/drawing/2014/main" id="{376C7563-CD5B-4B6F-9919-5452DBA06E83}"/>
                        </a:ext>
                      </a:extLst>
                    </p:cNvPr>
                    <p:cNvCxnSpPr>
                      <a:cxnSpLocks/>
                    </p:cNvCxnSpPr>
                    <p:nvPr/>
                  </p:nvCxnSpPr>
                  <p:spPr>
                    <a:xfrm flipH="1">
                      <a:off x="4676714" y="3828907"/>
                      <a:ext cx="49274" cy="9188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8" name="Straight Connector 347">
                      <a:extLst>
                        <a:ext uri="{FF2B5EF4-FFF2-40B4-BE49-F238E27FC236}">
                          <a16:creationId xmlns:a16="http://schemas.microsoft.com/office/drawing/2014/main" id="{2B69724B-53A3-43A9-A79E-D900C0A4C696}"/>
                        </a:ext>
                      </a:extLst>
                    </p:cNvPr>
                    <p:cNvCxnSpPr>
                      <a:cxnSpLocks/>
                    </p:cNvCxnSpPr>
                    <p:nvPr/>
                  </p:nvCxnSpPr>
                  <p:spPr>
                    <a:xfrm>
                      <a:off x="4670055" y="3915468"/>
                      <a:ext cx="14649" cy="25568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9" name="Straight Connector 348">
                      <a:extLst>
                        <a:ext uri="{FF2B5EF4-FFF2-40B4-BE49-F238E27FC236}">
                          <a16:creationId xmlns:a16="http://schemas.microsoft.com/office/drawing/2014/main" id="{3E0C938C-3E35-495D-846E-2E6582DCF913}"/>
                        </a:ext>
                      </a:extLst>
                    </p:cNvPr>
                    <p:cNvCxnSpPr>
                      <a:cxnSpLocks/>
                    </p:cNvCxnSpPr>
                    <p:nvPr/>
                  </p:nvCxnSpPr>
                  <p:spPr>
                    <a:xfrm flipV="1">
                      <a:off x="6164243" y="2490532"/>
                      <a:ext cx="683171" cy="17045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50" name="Straight Connector 349">
                      <a:extLst>
                        <a:ext uri="{FF2B5EF4-FFF2-40B4-BE49-F238E27FC236}">
                          <a16:creationId xmlns:a16="http://schemas.microsoft.com/office/drawing/2014/main" id="{9C2BE2D0-43D0-45A6-923D-7196FD011B09}"/>
                        </a:ext>
                      </a:extLst>
                    </p:cNvPr>
                    <p:cNvCxnSpPr>
                      <a:cxnSpLocks/>
                    </p:cNvCxnSpPr>
                    <p:nvPr/>
                  </p:nvCxnSpPr>
                  <p:spPr>
                    <a:xfrm flipH="1" flipV="1">
                      <a:off x="7441363" y="2893374"/>
                      <a:ext cx="177118" cy="44079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51" name="Straight Connector 350">
                      <a:extLst>
                        <a:ext uri="{FF2B5EF4-FFF2-40B4-BE49-F238E27FC236}">
                          <a16:creationId xmlns:a16="http://schemas.microsoft.com/office/drawing/2014/main" id="{37AE41F0-5249-450E-A923-086F79B5D135}"/>
                        </a:ext>
                      </a:extLst>
                    </p:cNvPr>
                    <p:cNvCxnSpPr>
                      <a:cxnSpLocks/>
                    </p:cNvCxnSpPr>
                    <p:nvPr/>
                  </p:nvCxnSpPr>
                  <p:spPr>
                    <a:xfrm flipV="1">
                      <a:off x="7671084" y="3816584"/>
                      <a:ext cx="77425" cy="160144"/>
                    </a:xfrm>
                    <a:prstGeom prst="line">
                      <a:avLst/>
                    </a:prstGeom>
                    <a:noFill/>
                    <a:ln w="3175" cap="rnd" cmpd="sng" algn="ctr">
                      <a:solidFill>
                        <a:srgbClr val="939393">
                          <a:lumMod val="60000"/>
                          <a:lumOff val="40000"/>
                        </a:srgbClr>
                      </a:solidFill>
                      <a:prstDash val="solid"/>
                      <a:headEnd type="none"/>
                      <a:tailEnd type="none"/>
                    </a:ln>
                    <a:effectLst/>
                  </p:spPr>
                </p:cxnSp>
                <p:cxnSp>
                  <p:nvCxnSpPr>
                    <p:cNvPr id="352" name="Straight Connector 351">
                      <a:extLst>
                        <a:ext uri="{FF2B5EF4-FFF2-40B4-BE49-F238E27FC236}">
                          <a16:creationId xmlns:a16="http://schemas.microsoft.com/office/drawing/2014/main" id="{AB9F337F-26B0-4D39-8DFC-AADEADD92FA8}"/>
                        </a:ext>
                      </a:extLst>
                    </p:cNvPr>
                    <p:cNvCxnSpPr>
                      <a:cxnSpLocks/>
                    </p:cNvCxnSpPr>
                    <p:nvPr/>
                  </p:nvCxnSpPr>
                  <p:spPr>
                    <a:xfrm flipH="1" flipV="1">
                      <a:off x="6847859" y="2493636"/>
                      <a:ext cx="590840" cy="400405"/>
                    </a:xfrm>
                    <a:prstGeom prst="line">
                      <a:avLst/>
                    </a:prstGeom>
                    <a:noFill/>
                    <a:ln w="3175" cap="rnd" cmpd="sng" algn="ctr">
                      <a:solidFill>
                        <a:srgbClr val="939393">
                          <a:lumMod val="60000"/>
                          <a:lumOff val="40000"/>
                        </a:srgbClr>
                      </a:solidFill>
                      <a:prstDash val="solid"/>
                      <a:headEnd type="none"/>
                      <a:tailEnd type="none"/>
                    </a:ln>
                    <a:effectLst/>
                  </p:spPr>
                </p:cxnSp>
              </p:grpSp>
            </p:grpSp>
            <p:grpSp>
              <p:nvGrpSpPr>
                <p:cNvPr id="258" name="Group 257">
                  <a:extLst>
                    <a:ext uri="{FF2B5EF4-FFF2-40B4-BE49-F238E27FC236}">
                      <a16:creationId xmlns:a16="http://schemas.microsoft.com/office/drawing/2014/main" id="{1F3BC462-FA65-4BAF-8FD5-7BA1BC8B33C0}"/>
                    </a:ext>
                  </a:extLst>
                </p:cNvPr>
                <p:cNvGrpSpPr/>
                <p:nvPr/>
              </p:nvGrpSpPr>
              <p:grpSpPr>
                <a:xfrm>
                  <a:off x="4678046" y="2662323"/>
                  <a:ext cx="2991927" cy="2778849"/>
                  <a:chOff x="4678046" y="2662323"/>
                  <a:chExt cx="2991927" cy="2778849"/>
                </a:xfrm>
              </p:grpSpPr>
              <p:cxnSp>
                <p:nvCxnSpPr>
                  <p:cNvPr id="259" name="Straight Connector 258">
                    <a:extLst>
                      <a:ext uri="{FF2B5EF4-FFF2-40B4-BE49-F238E27FC236}">
                        <a16:creationId xmlns:a16="http://schemas.microsoft.com/office/drawing/2014/main" id="{A5DE2054-496A-43F2-9256-3739BEEED1DE}"/>
                      </a:ext>
                    </a:extLst>
                  </p:cNvPr>
                  <p:cNvCxnSpPr>
                    <a:cxnSpLocks/>
                  </p:cNvCxnSpPr>
                  <p:nvPr/>
                </p:nvCxnSpPr>
                <p:spPr>
                  <a:xfrm flipH="1">
                    <a:off x="6260127" y="4823256"/>
                    <a:ext cx="594834" cy="92332"/>
                  </a:xfrm>
                  <a:prstGeom prst="line">
                    <a:avLst/>
                  </a:prstGeom>
                  <a:noFill/>
                  <a:ln w="3175" cap="rnd" cmpd="sng" algn="ctr">
                    <a:solidFill>
                      <a:srgbClr val="939393">
                        <a:lumMod val="60000"/>
                        <a:lumOff val="40000"/>
                      </a:srgbClr>
                    </a:solidFill>
                    <a:prstDash val="solid"/>
                    <a:headEnd type="none"/>
                    <a:tailEnd type="none"/>
                  </a:ln>
                  <a:effectLst/>
                </p:spPr>
              </p:cxnSp>
              <p:cxnSp>
                <p:nvCxnSpPr>
                  <p:cNvPr id="260" name="Straight Connector 259">
                    <a:extLst>
                      <a:ext uri="{FF2B5EF4-FFF2-40B4-BE49-F238E27FC236}">
                        <a16:creationId xmlns:a16="http://schemas.microsoft.com/office/drawing/2014/main" id="{D6E5190C-0B4C-4231-93A1-4AD552B53181}"/>
                      </a:ext>
                    </a:extLst>
                  </p:cNvPr>
                  <p:cNvCxnSpPr>
                    <a:cxnSpLocks/>
                  </p:cNvCxnSpPr>
                  <p:nvPr/>
                </p:nvCxnSpPr>
                <p:spPr>
                  <a:xfrm flipH="1" flipV="1">
                    <a:off x="5763240" y="4898234"/>
                    <a:ext cx="506417" cy="35675"/>
                  </a:xfrm>
                  <a:prstGeom prst="line">
                    <a:avLst/>
                  </a:prstGeom>
                  <a:noFill/>
                  <a:ln w="3175" cap="rnd" cmpd="sng" algn="ctr">
                    <a:solidFill>
                      <a:srgbClr val="939393">
                        <a:lumMod val="60000"/>
                        <a:lumOff val="40000"/>
                      </a:srgbClr>
                    </a:solidFill>
                    <a:prstDash val="solid"/>
                    <a:headEnd type="none"/>
                    <a:tailEnd type="none"/>
                  </a:ln>
                  <a:effectLst/>
                </p:spPr>
              </p:cxnSp>
              <p:cxnSp>
                <p:nvCxnSpPr>
                  <p:cNvPr id="261" name="Straight Connector 260">
                    <a:extLst>
                      <a:ext uri="{FF2B5EF4-FFF2-40B4-BE49-F238E27FC236}">
                        <a16:creationId xmlns:a16="http://schemas.microsoft.com/office/drawing/2014/main" id="{7C12DBC8-8563-4D66-848D-95700D7907BF}"/>
                      </a:ext>
                    </a:extLst>
                  </p:cNvPr>
                  <p:cNvCxnSpPr>
                    <a:cxnSpLocks/>
                  </p:cNvCxnSpPr>
                  <p:nvPr/>
                </p:nvCxnSpPr>
                <p:spPr>
                  <a:xfrm flipH="1">
                    <a:off x="5322597" y="4774427"/>
                    <a:ext cx="17313" cy="326270"/>
                  </a:xfrm>
                  <a:prstGeom prst="line">
                    <a:avLst/>
                  </a:prstGeom>
                  <a:noFill/>
                  <a:ln w="3175" cap="rnd" cmpd="sng" algn="ctr">
                    <a:solidFill>
                      <a:srgbClr val="939393">
                        <a:lumMod val="60000"/>
                        <a:lumOff val="40000"/>
                      </a:srgbClr>
                    </a:solidFill>
                    <a:prstDash val="solid"/>
                    <a:headEnd type="none"/>
                    <a:tailEnd type="none"/>
                  </a:ln>
                  <a:effectLst/>
                </p:spPr>
              </p:cxnSp>
              <p:cxnSp>
                <p:nvCxnSpPr>
                  <p:cNvPr id="262" name="Straight Connector 261">
                    <a:extLst>
                      <a:ext uri="{FF2B5EF4-FFF2-40B4-BE49-F238E27FC236}">
                        <a16:creationId xmlns:a16="http://schemas.microsoft.com/office/drawing/2014/main" id="{17FA6572-F5EF-4DDC-893C-20C0B4D2AA28}"/>
                      </a:ext>
                    </a:extLst>
                  </p:cNvPr>
                  <p:cNvCxnSpPr>
                    <a:cxnSpLocks/>
                  </p:cNvCxnSpPr>
                  <p:nvPr/>
                </p:nvCxnSpPr>
                <p:spPr>
                  <a:xfrm>
                    <a:off x="5337246" y="4781085"/>
                    <a:ext cx="432809" cy="123850"/>
                  </a:xfrm>
                  <a:prstGeom prst="line">
                    <a:avLst/>
                  </a:prstGeom>
                  <a:noFill/>
                  <a:ln w="3175" cap="rnd" cmpd="sng" algn="ctr">
                    <a:solidFill>
                      <a:srgbClr val="939393">
                        <a:lumMod val="60000"/>
                        <a:lumOff val="40000"/>
                      </a:srgbClr>
                    </a:solidFill>
                    <a:prstDash val="solid"/>
                    <a:headEnd type="none"/>
                    <a:tailEnd type="none"/>
                  </a:ln>
                  <a:effectLst/>
                </p:spPr>
              </p:cxnSp>
              <p:cxnSp>
                <p:nvCxnSpPr>
                  <p:cNvPr id="263" name="Straight Connector 262">
                    <a:extLst>
                      <a:ext uri="{FF2B5EF4-FFF2-40B4-BE49-F238E27FC236}">
                        <a16:creationId xmlns:a16="http://schemas.microsoft.com/office/drawing/2014/main" id="{F239FEBB-209E-433D-B9CA-C56326392FE3}"/>
                      </a:ext>
                    </a:extLst>
                  </p:cNvPr>
                  <p:cNvCxnSpPr>
                    <a:cxnSpLocks/>
                  </p:cNvCxnSpPr>
                  <p:nvPr/>
                </p:nvCxnSpPr>
                <p:spPr>
                  <a:xfrm flipH="1">
                    <a:off x="5802787" y="3807600"/>
                    <a:ext cx="80013" cy="657960"/>
                  </a:xfrm>
                  <a:prstGeom prst="line">
                    <a:avLst/>
                  </a:prstGeom>
                  <a:noFill/>
                  <a:ln w="3175" cap="rnd" cmpd="sng" algn="ctr">
                    <a:solidFill>
                      <a:srgbClr val="939393">
                        <a:lumMod val="60000"/>
                        <a:lumOff val="40000"/>
                      </a:srgbClr>
                    </a:solidFill>
                    <a:prstDash val="solid"/>
                    <a:headEnd type="none"/>
                    <a:tailEnd type="none"/>
                  </a:ln>
                  <a:effectLst/>
                </p:spPr>
              </p:cxnSp>
              <p:cxnSp>
                <p:nvCxnSpPr>
                  <p:cNvPr id="270" name="Straight Connector 269">
                    <a:extLst>
                      <a:ext uri="{FF2B5EF4-FFF2-40B4-BE49-F238E27FC236}">
                        <a16:creationId xmlns:a16="http://schemas.microsoft.com/office/drawing/2014/main" id="{009D5CAA-1CF1-4DF0-A8F4-10EEA688F4F1}"/>
                      </a:ext>
                    </a:extLst>
                  </p:cNvPr>
                  <p:cNvCxnSpPr>
                    <a:cxnSpLocks/>
                  </p:cNvCxnSpPr>
                  <p:nvPr/>
                </p:nvCxnSpPr>
                <p:spPr>
                  <a:xfrm>
                    <a:off x="5762953" y="4903158"/>
                    <a:ext cx="79902" cy="538014"/>
                  </a:xfrm>
                  <a:prstGeom prst="line">
                    <a:avLst/>
                  </a:prstGeom>
                  <a:noFill/>
                  <a:ln w="3175" cap="rnd" cmpd="sng" algn="ctr">
                    <a:solidFill>
                      <a:srgbClr val="939393">
                        <a:lumMod val="60000"/>
                        <a:lumOff val="40000"/>
                      </a:srgbClr>
                    </a:solidFill>
                    <a:prstDash val="solid"/>
                    <a:headEnd type="none"/>
                    <a:tailEnd type="none"/>
                  </a:ln>
                  <a:effectLst/>
                </p:spPr>
              </p:cxnSp>
              <p:cxnSp>
                <p:nvCxnSpPr>
                  <p:cNvPr id="271" name="Straight Connector 270">
                    <a:extLst>
                      <a:ext uri="{FF2B5EF4-FFF2-40B4-BE49-F238E27FC236}">
                        <a16:creationId xmlns:a16="http://schemas.microsoft.com/office/drawing/2014/main" id="{D8571A95-B09A-40C3-86B0-EFDC6508B0F1}"/>
                      </a:ext>
                    </a:extLst>
                  </p:cNvPr>
                  <p:cNvCxnSpPr>
                    <a:cxnSpLocks/>
                  </p:cNvCxnSpPr>
                  <p:nvPr/>
                </p:nvCxnSpPr>
                <p:spPr>
                  <a:xfrm flipV="1">
                    <a:off x="5323929" y="4912925"/>
                    <a:ext cx="430145" cy="185109"/>
                  </a:xfrm>
                  <a:prstGeom prst="line">
                    <a:avLst/>
                  </a:prstGeom>
                  <a:noFill/>
                  <a:ln w="3175" cap="rnd" cmpd="sng" algn="ctr">
                    <a:solidFill>
                      <a:srgbClr val="939393">
                        <a:lumMod val="60000"/>
                        <a:lumOff val="40000"/>
                      </a:srgbClr>
                    </a:solidFill>
                    <a:prstDash val="solid"/>
                    <a:headEnd type="none"/>
                    <a:tailEnd type="none"/>
                  </a:ln>
                  <a:effectLst/>
                </p:spPr>
              </p:cxnSp>
              <p:cxnSp>
                <p:nvCxnSpPr>
                  <p:cNvPr id="272" name="Straight Connector 271">
                    <a:extLst>
                      <a:ext uri="{FF2B5EF4-FFF2-40B4-BE49-F238E27FC236}">
                        <a16:creationId xmlns:a16="http://schemas.microsoft.com/office/drawing/2014/main" id="{5640BFB2-C765-4149-9871-9963A0C36A2B}"/>
                      </a:ext>
                    </a:extLst>
                  </p:cNvPr>
                  <p:cNvCxnSpPr>
                    <a:cxnSpLocks/>
                  </p:cNvCxnSpPr>
                  <p:nvPr/>
                </p:nvCxnSpPr>
                <p:spPr>
                  <a:xfrm flipH="1">
                    <a:off x="5759401" y="4470794"/>
                    <a:ext cx="41284" cy="428813"/>
                  </a:xfrm>
                  <a:prstGeom prst="line">
                    <a:avLst/>
                  </a:prstGeom>
                  <a:noFill/>
                  <a:ln w="3175" cap="rnd" cmpd="sng" algn="ctr">
                    <a:solidFill>
                      <a:srgbClr val="939393">
                        <a:lumMod val="60000"/>
                        <a:lumOff val="40000"/>
                      </a:srgbClr>
                    </a:solidFill>
                    <a:prstDash val="solid"/>
                    <a:headEnd type="none"/>
                    <a:tailEnd type="none"/>
                  </a:ln>
                  <a:effectLst/>
                </p:spPr>
              </p:cxnSp>
              <p:cxnSp>
                <p:nvCxnSpPr>
                  <p:cNvPr id="273" name="Straight Connector 272">
                    <a:extLst>
                      <a:ext uri="{FF2B5EF4-FFF2-40B4-BE49-F238E27FC236}">
                        <a16:creationId xmlns:a16="http://schemas.microsoft.com/office/drawing/2014/main" id="{2C3B8CAB-CD66-4774-9F60-4801BF2D2A72}"/>
                      </a:ext>
                    </a:extLst>
                  </p:cNvPr>
                  <p:cNvCxnSpPr>
                    <a:cxnSpLocks/>
                  </p:cNvCxnSpPr>
                  <p:nvPr/>
                </p:nvCxnSpPr>
                <p:spPr>
                  <a:xfrm>
                    <a:off x="6635672" y="3495977"/>
                    <a:ext cx="636561" cy="703147"/>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274" name="Straight Connector 273">
                    <a:extLst>
                      <a:ext uri="{FF2B5EF4-FFF2-40B4-BE49-F238E27FC236}">
                        <a16:creationId xmlns:a16="http://schemas.microsoft.com/office/drawing/2014/main" id="{EA206746-00DA-471C-9F1A-E371113EF09E}"/>
                      </a:ext>
                    </a:extLst>
                  </p:cNvPr>
                  <p:cNvCxnSpPr>
                    <a:cxnSpLocks/>
                  </p:cNvCxnSpPr>
                  <p:nvPr/>
                </p:nvCxnSpPr>
                <p:spPr>
                  <a:xfrm flipV="1">
                    <a:off x="5341242" y="4457477"/>
                    <a:ext cx="458998" cy="316949"/>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275" name="Straight Connector 274">
                    <a:extLst>
                      <a:ext uri="{FF2B5EF4-FFF2-40B4-BE49-F238E27FC236}">
                        <a16:creationId xmlns:a16="http://schemas.microsoft.com/office/drawing/2014/main" id="{E7DF4878-1419-4E15-8ACC-7D2C9E39EB6A}"/>
                      </a:ext>
                    </a:extLst>
                  </p:cNvPr>
                  <p:cNvCxnSpPr>
                    <a:cxnSpLocks/>
                  </p:cNvCxnSpPr>
                  <p:nvPr/>
                </p:nvCxnSpPr>
                <p:spPr>
                  <a:xfrm flipH="1" flipV="1">
                    <a:off x="6039505" y="3092910"/>
                    <a:ext cx="597057" cy="401293"/>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276" name="Straight Connector 275">
                    <a:extLst>
                      <a:ext uri="{FF2B5EF4-FFF2-40B4-BE49-F238E27FC236}">
                        <a16:creationId xmlns:a16="http://schemas.microsoft.com/office/drawing/2014/main" id="{93AE96FB-5F4F-494B-B18D-6621BFB7577D}"/>
                      </a:ext>
                    </a:extLst>
                  </p:cNvPr>
                  <p:cNvCxnSpPr>
                    <a:cxnSpLocks/>
                  </p:cNvCxnSpPr>
                  <p:nvPr/>
                </p:nvCxnSpPr>
                <p:spPr>
                  <a:xfrm flipH="1" flipV="1">
                    <a:off x="4726877" y="3836009"/>
                    <a:ext cx="537570" cy="380650"/>
                  </a:xfrm>
                  <a:prstGeom prst="line">
                    <a:avLst/>
                  </a:prstGeom>
                  <a:noFill/>
                  <a:ln w="3175" cap="rnd" cmpd="sng" algn="ctr">
                    <a:solidFill>
                      <a:srgbClr val="939393">
                        <a:lumMod val="60000"/>
                        <a:lumOff val="40000"/>
                      </a:srgbClr>
                    </a:solidFill>
                    <a:prstDash val="solid"/>
                    <a:headEnd type="none"/>
                    <a:tailEnd type="none"/>
                  </a:ln>
                  <a:effectLst/>
                </p:spPr>
              </p:cxnSp>
              <p:cxnSp>
                <p:nvCxnSpPr>
                  <p:cNvPr id="277" name="Straight Connector 276">
                    <a:extLst>
                      <a:ext uri="{FF2B5EF4-FFF2-40B4-BE49-F238E27FC236}">
                        <a16:creationId xmlns:a16="http://schemas.microsoft.com/office/drawing/2014/main" id="{ACD16911-02FF-4401-9502-90D69BB85242}"/>
                      </a:ext>
                    </a:extLst>
                  </p:cNvPr>
                  <p:cNvCxnSpPr>
                    <a:cxnSpLocks/>
                  </p:cNvCxnSpPr>
                  <p:nvPr/>
                </p:nvCxnSpPr>
                <p:spPr>
                  <a:xfrm flipH="1" flipV="1">
                    <a:off x="5257787" y="4209779"/>
                    <a:ext cx="552052" cy="251693"/>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278" name="Straight Connector 277">
                    <a:extLst>
                      <a:ext uri="{FF2B5EF4-FFF2-40B4-BE49-F238E27FC236}">
                        <a16:creationId xmlns:a16="http://schemas.microsoft.com/office/drawing/2014/main" id="{CCC842BC-CBC4-4ECA-A273-D239F80DA84C}"/>
                      </a:ext>
                    </a:extLst>
                  </p:cNvPr>
                  <p:cNvCxnSpPr>
                    <a:cxnSpLocks/>
                  </p:cNvCxnSpPr>
                  <p:nvPr/>
                </p:nvCxnSpPr>
                <p:spPr>
                  <a:xfrm flipV="1">
                    <a:off x="5887237" y="3089359"/>
                    <a:ext cx="147385" cy="718241"/>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279" name="Straight Connector 278">
                    <a:extLst>
                      <a:ext uri="{FF2B5EF4-FFF2-40B4-BE49-F238E27FC236}">
                        <a16:creationId xmlns:a16="http://schemas.microsoft.com/office/drawing/2014/main" id="{C78A5C49-0CE6-4A27-B223-A2D84DC211AF}"/>
                      </a:ext>
                    </a:extLst>
                  </p:cNvPr>
                  <p:cNvCxnSpPr>
                    <a:cxnSpLocks/>
                  </p:cNvCxnSpPr>
                  <p:nvPr/>
                </p:nvCxnSpPr>
                <p:spPr>
                  <a:xfrm flipH="1">
                    <a:off x="5882799" y="3496864"/>
                    <a:ext cx="760864" cy="310276"/>
                  </a:xfrm>
                  <a:prstGeom prst="line">
                    <a:avLst/>
                  </a:prstGeom>
                  <a:noFill/>
                  <a:ln w="3175" cap="rnd" cmpd="sng" algn="ctr">
                    <a:solidFill>
                      <a:srgbClr val="939393">
                        <a:lumMod val="60000"/>
                        <a:lumOff val="40000"/>
                      </a:srgbClr>
                    </a:solidFill>
                    <a:prstDash val="solid"/>
                    <a:headEnd type="none"/>
                    <a:tailEnd type="none"/>
                  </a:ln>
                  <a:effectLst/>
                </p:spPr>
              </p:cxnSp>
              <p:cxnSp>
                <p:nvCxnSpPr>
                  <p:cNvPr id="280" name="Straight Connector 279">
                    <a:extLst>
                      <a:ext uri="{FF2B5EF4-FFF2-40B4-BE49-F238E27FC236}">
                        <a16:creationId xmlns:a16="http://schemas.microsoft.com/office/drawing/2014/main" id="{FA0679A4-3917-429D-9C75-6EB56E63D5BA}"/>
                      </a:ext>
                    </a:extLst>
                  </p:cNvPr>
                  <p:cNvCxnSpPr>
                    <a:cxnSpLocks/>
                  </p:cNvCxnSpPr>
                  <p:nvPr/>
                </p:nvCxnSpPr>
                <p:spPr>
                  <a:xfrm flipV="1">
                    <a:off x="5254680" y="3799609"/>
                    <a:ext cx="637894" cy="403510"/>
                  </a:xfrm>
                  <a:prstGeom prst="line">
                    <a:avLst/>
                  </a:prstGeom>
                  <a:noFill/>
                  <a:ln w="3175" cap="rnd" cmpd="sng" algn="ctr">
                    <a:solidFill>
                      <a:srgbClr val="939393">
                        <a:lumMod val="60000"/>
                        <a:lumOff val="40000"/>
                      </a:srgbClr>
                    </a:solidFill>
                    <a:prstDash val="solid"/>
                    <a:headEnd type="none"/>
                    <a:tailEnd type="none"/>
                  </a:ln>
                  <a:effectLst/>
                </p:spPr>
              </p:cxnSp>
              <p:cxnSp>
                <p:nvCxnSpPr>
                  <p:cNvPr id="281" name="Straight Connector 280">
                    <a:extLst>
                      <a:ext uri="{FF2B5EF4-FFF2-40B4-BE49-F238E27FC236}">
                        <a16:creationId xmlns:a16="http://schemas.microsoft.com/office/drawing/2014/main" id="{9E0A8169-80B8-4820-8BFB-C2D63D6C9264}"/>
                      </a:ext>
                    </a:extLst>
                  </p:cNvPr>
                  <p:cNvCxnSpPr>
                    <a:cxnSpLocks/>
                  </p:cNvCxnSpPr>
                  <p:nvPr/>
                </p:nvCxnSpPr>
                <p:spPr>
                  <a:xfrm flipH="1" flipV="1">
                    <a:off x="5250048" y="4201269"/>
                    <a:ext cx="82317" cy="575820"/>
                  </a:xfrm>
                  <a:prstGeom prst="line">
                    <a:avLst/>
                  </a:prstGeom>
                  <a:noFill/>
                  <a:ln w="3175" cap="rnd" cmpd="sng" algn="ctr">
                    <a:solidFill>
                      <a:srgbClr val="939393">
                        <a:lumMod val="60000"/>
                        <a:lumOff val="40000"/>
                      </a:srgbClr>
                    </a:solidFill>
                    <a:prstDash val="solid"/>
                    <a:headEnd type="none"/>
                    <a:tailEnd type="none"/>
                  </a:ln>
                  <a:effectLst/>
                </p:spPr>
              </p:cxnSp>
              <p:cxnSp>
                <p:nvCxnSpPr>
                  <p:cNvPr id="282" name="Straight Connector 281">
                    <a:extLst>
                      <a:ext uri="{FF2B5EF4-FFF2-40B4-BE49-F238E27FC236}">
                        <a16:creationId xmlns:a16="http://schemas.microsoft.com/office/drawing/2014/main" id="{5BC5C362-8DBB-4683-8F9F-C3BF324112B8}"/>
                      </a:ext>
                    </a:extLst>
                  </p:cNvPr>
                  <p:cNvCxnSpPr>
                    <a:cxnSpLocks/>
                  </p:cNvCxnSpPr>
                  <p:nvPr/>
                </p:nvCxnSpPr>
                <p:spPr>
                  <a:xfrm flipH="1">
                    <a:off x="6366664" y="4825031"/>
                    <a:ext cx="481194" cy="511380"/>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283" name="Straight Connector 282">
                    <a:extLst>
                      <a:ext uri="{FF2B5EF4-FFF2-40B4-BE49-F238E27FC236}">
                        <a16:creationId xmlns:a16="http://schemas.microsoft.com/office/drawing/2014/main" id="{182C9AC6-D919-4D9C-A861-3C64CE785BAD}"/>
                      </a:ext>
                    </a:extLst>
                  </p:cNvPr>
                  <p:cNvCxnSpPr>
                    <a:cxnSpLocks/>
                  </p:cNvCxnSpPr>
                  <p:nvPr/>
                </p:nvCxnSpPr>
                <p:spPr>
                  <a:xfrm flipH="1">
                    <a:off x="7259804" y="3319524"/>
                    <a:ext cx="134949" cy="885814"/>
                  </a:xfrm>
                  <a:prstGeom prst="line">
                    <a:avLst/>
                  </a:prstGeom>
                  <a:noFill/>
                  <a:ln w="3175" cap="rnd" cmpd="sng" algn="ctr">
                    <a:solidFill>
                      <a:srgbClr val="939393">
                        <a:lumMod val="60000"/>
                        <a:lumOff val="40000"/>
                      </a:srgbClr>
                    </a:solidFill>
                    <a:prstDash val="solid"/>
                    <a:headEnd type="none"/>
                    <a:tailEnd type="none"/>
                  </a:ln>
                  <a:effectLst/>
                </p:spPr>
              </p:cxnSp>
              <p:cxnSp>
                <p:nvCxnSpPr>
                  <p:cNvPr id="284" name="Straight Connector 283">
                    <a:extLst>
                      <a:ext uri="{FF2B5EF4-FFF2-40B4-BE49-F238E27FC236}">
                        <a16:creationId xmlns:a16="http://schemas.microsoft.com/office/drawing/2014/main" id="{46F36A29-E5A3-4C65-B7B1-A7D4CE7F0F5C}"/>
                      </a:ext>
                    </a:extLst>
                  </p:cNvPr>
                  <p:cNvCxnSpPr>
                    <a:cxnSpLocks/>
                  </p:cNvCxnSpPr>
                  <p:nvPr/>
                </p:nvCxnSpPr>
                <p:spPr>
                  <a:xfrm>
                    <a:off x="5291408" y="3336997"/>
                    <a:ext cx="606602" cy="476112"/>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285" name="Straight Connector 284">
                    <a:extLst>
                      <a:ext uri="{FF2B5EF4-FFF2-40B4-BE49-F238E27FC236}">
                        <a16:creationId xmlns:a16="http://schemas.microsoft.com/office/drawing/2014/main" id="{919AC517-CCA3-441E-98B9-D1F16B14BB13}"/>
                      </a:ext>
                    </a:extLst>
                  </p:cNvPr>
                  <p:cNvCxnSpPr>
                    <a:cxnSpLocks/>
                  </p:cNvCxnSpPr>
                  <p:nvPr/>
                </p:nvCxnSpPr>
                <p:spPr>
                  <a:xfrm flipH="1">
                    <a:off x="5809841" y="4356230"/>
                    <a:ext cx="592496" cy="105803"/>
                  </a:xfrm>
                  <a:prstGeom prst="line">
                    <a:avLst/>
                  </a:prstGeom>
                  <a:noFill/>
                  <a:ln w="3175" cap="rnd" cmpd="sng" algn="ctr">
                    <a:solidFill>
                      <a:srgbClr val="939393">
                        <a:lumMod val="60000"/>
                        <a:lumOff val="40000"/>
                      </a:srgbClr>
                    </a:solidFill>
                    <a:prstDash val="solid"/>
                    <a:headEnd type="none"/>
                    <a:tailEnd type="none"/>
                  </a:ln>
                  <a:effectLst/>
                </p:spPr>
              </p:cxnSp>
              <p:cxnSp>
                <p:nvCxnSpPr>
                  <p:cNvPr id="286" name="Straight Connector 285">
                    <a:extLst>
                      <a:ext uri="{FF2B5EF4-FFF2-40B4-BE49-F238E27FC236}">
                        <a16:creationId xmlns:a16="http://schemas.microsoft.com/office/drawing/2014/main" id="{3BC659B5-D54D-46F7-8224-C649BF753902}"/>
                      </a:ext>
                    </a:extLst>
                  </p:cNvPr>
                  <p:cNvCxnSpPr>
                    <a:cxnSpLocks/>
                  </p:cNvCxnSpPr>
                  <p:nvPr/>
                </p:nvCxnSpPr>
                <p:spPr>
                  <a:xfrm flipH="1">
                    <a:off x="6247160" y="4342122"/>
                    <a:ext cx="165757" cy="585442"/>
                  </a:xfrm>
                  <a:prstGeom prst="line">
                    <a:avLst/>
                  </a:prstGeom>
                  <a:noFill/>
                  <a:ln w="3175" cap="rnd" cmpd="sng" algn="ctr">
                    <a:solidFill>
                      <a:srgbClr val="939393">
                        <a:lumMod val="60000"/>
                        <a:lumOff val="40000"/>
                      </a:srgbClr>
                    </a:solidFill>
                    <a:prstDash val="solid"/>
                    <a:headEnd type="none"/>
                    <a:tailEnd type="none"/>
                  </a:ln>
                  <a:effectLst/>
                </p:spPr>
              </p:cxnSp>
              <p:cxnSp>
                <p:nvCxnSpPr>
                  <p:cNvPr id="287" name="Straight Connector 286">
                    <a:extLst>
                      <a:ext uri="{FF2B5EF4-FFF2-40B4-BE49-F238E27FC236}">
                        <a16:creationId xmlns:a16="http://schemas.microsoft.com/office/drawing/2014/main" id="{C67A2188-2EB0-49D6-9EE5-20696B260FCB}"/>
                      </a:ext>
                    </a:extLst>
                  </p:cNvPr>
                  <p:cNvCxnSpPr>
                    <a:cxnSpLocks/>
                  </p:cNvCxnSpPr>
                  <p:nvPr/>
                </p:nvCxnSpPr>
                <p:spPr>
                  <a:xfrm>
                    <a:off x="6679885" y="2868823"/>
                    <a:ext cx="713091" cy="453092"/>
                  </a:xfrm>
                  <a:prstGeom prst="line">
                    <a:avLst/>
                  </a:prstGeom>
                  <a:noFill/>
                  <a:ln w="3175" cap="rnd" cmpd="sng" algn="ctr">
                    <a:solidFill>
                      <a:srgbClr val="939393">
                        <a:lumMod val="60000"/>
                        <a:lumOff val="40000"/>
                      </a:srgbClr>
                    </a:solidFill>
                    <a:prstDash val="solid"/>
                    <a:headEnd type="none"/>
                    <a:tailEnd type="none"/>
                  </a:ln>
                  <a:effectLst/>
                </p:spPr>
              </p:cxnSp>
              <p:cxnSp>
                <p:nvCxnSpPr>
                  <p:cNvPr id="288" name="Straight Connector 287">
                    <a:extLst>
                      <a:ext uri="{FF2B5EF4-FFF2-40B4-BE49-F238E27FC236}">
                        <a16:creationId xmlns:a16="http://schemas.microsoft.com/office/drawing/2014/main" id="{EE981213-096E-4F13-91CE-DAA2C858D811}"/>
                      </a:ext>
                    </a:extLst>
                  </p:cNvPr>
                  <p:cNvCxnSpPr>
                    <a:cxnSpLocks/>
                  </p:cNvCxnSpPr>
                  <p:nvPr/>
                </p:nvCxnSpPr>
                <p:spPr>
                  <a:xfrm>
                    <a:off x="5587657" y="2688074"/>
                    <a:ext cx="444371" cy="398524"/>
                  </a:xfrm>
                  <a:prstGeom prst="line">
                    <a:avLst/>
                  </a:prstGeom>
                  <a:noFill/>
                  <a:ln w="3175" cap="rnd" cmpd="sng" algn="ctr">
                    <a:solidFill>
                      <a:srgbClr val="939393">
                        <a:lumMod val="60000"/>
                        <a:lumOff val="40000"/>
                      </a:srgbClr>
                    </a:solidFill>
                    <a:prstDash val="solid"/>
                    <a:headEnd type="none"/>
                    <a:tailEnd type="none"/>
                  </a:ln>
                  <a:effectLst/>
                </p:spPr>
              </p:cxnSp>
              <p:cxnSp>
                <p:nvCxnSpPr>
                  <p:cNvPr id="289" name="Straight Connector 288">
                    <a:extLst>
                      <a:ext uri="{FF2B5EF4-FFF2-40B4-BE49-F238E27FC236}">
                        <a16:creationId xmlns:a16="http://schemas.microsoft.com/office/drawing/2014/main" id="{42D9F733-CC67-4203-BE18-3B8B96323E9B}"/>
                      </a:ext>
                    </a:extLst>
                  </p:cNvPr>
                  <p:cNvCxnSpPr>
                    <a:cxnSpLocks/>
                  </p:cNvCxnSpPr>
                  <p:nvPr/>
                </p:nvCxnSpPr>
                <p:spPr>
                  <a:xfrm>
                    <a:off x="6251248" y="4922691"/>
                    <a:ext cx="111864" cy="411945"/>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0" name="Straight Connector 289">
                    <a:extLst>
                      <a:ext uri="{FF2B5EF4-FFF2-40B4-BE49-F238E27FC236}">
                        <a16:creationId xmlns:a16="http://schemas.microsoft.com/office/drawing/2014/main" id="{F2779066-9AEC-4486-B2A4-48F4012B2E64}"/>
                      </a:ext>
                    </a:extLst>
                  </p:cNvPr>
                  <p:cNvCxnSpPr>
                    <a:cxnSpLocks/>
                  </p:cNvCxnSpPr>
                  <p:nvPr/>
                </p:nvCxnSpPr>
                <p:spPr>
                  <a:xfrm>
                    <a:off x="7265131" y="4198237"/>
                    <a:ext cx="149152" cy="424374"/>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1" name="Straight Connector 290">
                    <a:extLst>
                      <a:ext uri="{FF2B5EF4-FFF2-40B4-BE49-F238E27FC236}">
                        <a16:creationId xmlns:a16="http://schemas.microsoft.com/office/drawing/2014/main" id="{BB901598-29E2-4EFA-8E92-1ACD15C38610}"/>
                      </a:ext>
                    </a:extLst>
                  </p:cNvPr>
                  <p:cNvCxnSpPr>
                    <a:cxnSpLocks/>
                  </p:cNvCxnSpPr>
                  <p:nvPr/>
                </p:nvCxnSpPr>
                <p:spPr>
                  <a:xfrm flipV="1">
                    <a:off x="7254477" y="3974507"/>
                    <a:ext cx="415496" cy="223729"/>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2" name="Straight Connector 291">
                    <a:extLst>
                      <a:ext uri="{FF2B5EF4-FFF2-40B4-BE49-F238E27FC236}">
                        <a16:creationId xmlns:a16="http://schemas.microsoft.com/office/drawing/2014/main" id="{94AD1D2C-7FEE-4F95-9160-46264B70CFD1}"/>
                      </a:ext>
                    </a:extLst>
                  </p:cNvPr>
                  <p:cNvCxnSpPr>
                    <a:cxnSpLocks/>
                  </p:cNvCxnSpPr>
                  <p:nvPr/>
                </p:nvCxnSpPr>
                <p:spPr>
                  <a:xfrm>
                    <a:off x="6681839" y="2868824"/>
                    <a:ext cx="492735" cy="2068"/>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3" name="Straight Connector 292">
                    <a:extLst>
                      <a:ext uri="{FF2B5EF4-FFF2-40B4-BE49-F238E27FC236}">
                        <a16:creationId xmlns:a16="http://schemas.microsoft.com/office/drawing/2014/main" id="{030AEC7D-3904-4E81-B5F4-64FA53138462}"/>
                      </a:ext>
                    </a:extLst>
                  </p:cNvPr>
                  <p:cNvCxnSpPr>
                    <a:cxnSpLocks/>
                  </p:cNvCxnSpPr>
                  <p:nvPr/>
                </p:nvCxnSpPr>
                <p:spPr>
                  <a:xfrm>
                    <a:off x="6178449" y="2669424"/>
                    <a:ext cx="503390" cy="198870"/>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4" name="Straight Connector 293">
                    <a:extLst>
                      <a:ext uri="{FF2B5EF4-FFF2-40B4-BE49-F238E27FC236}">
                        <a16:creationId xmlns:a16="http://schemas.microsoft.com/office/drawing/2014/main" id="{D7BDEE02-84B7-418B-9624-A8A75259D96B}"/>
                      </a:ext>
                    </a:extLst>
                  </p:cNvPr>
                  <p:cNvCxnSpPr>
                    <a:cxnSpLocks/>
                  </p:cNvCxnSpPr>
                  <p:nvPr/>
                </p:nvCxnSpPr>
                <p:spPr>
                  <a:xfrm flipV="1">
                    <a:off x="6032028" y="2868293"/>
                    <a:ext cx="652475" cy="224617"/>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5" name="Straight Connector 294">
                    <a:extLst>
                      <a:ext uri="{FF2B5EF4-FFF2-40B4-BE49-F238E27FC236}">
                        <a16:creationId xmlns:a16="http://schemas.microsoft.com/office/drawing/2014/main" id="{AD64220E-719B-49AA-AAB6-AEC4AD4A7D74}"/>
                      </a:ext>
                    </a:extLst>
                  </p:cNvPr>
                  <p:cNvCxnSpPr>
                    <a:cxnSpLocks/>
                  </p:cNvCxnSpPr>
                  <p:nvPr/>
                </p:nvCxnSpPr>
                <p:spPr>
                  <a:xfrm>
                    <a:off x="4678046" y="4192465"/>
                    <a:ext cx="573971" cy="10655"/>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6" name="Straight Connector 295">
                    <a:extLst>
                      <a:ext uri="{FF2B5EF4-FFF2-40B4-BE49-F238E27FC236}">
                        <a16:creationId xmlns:a16="http://schemas.microsoft.com/office/drawing/2014/main" id="{DEA9C152-BAA5-498B-A72C-980B6F04D94A}"/>
                      </a:ext>
                    </a:extLst>
                  </p:cNvPr>
                  <p:cNvCxnSpPr>
                    <a:cxnSpLocks/>
                  </p:cNvCxnSpPr>
                  <p:nvPr/>
                </p:nvCxnSpPr>
                <p:spPr>
                  <a:xfrm flipV="1">
                    <a:off x="4945721" y="4211110"/>
                    <a:ext cx="308959" cy="308959"/>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7" name="Straight Connector 296">
                    <a:extLst>
                      <a:ext uri="{FF2B5EF4-FFF2-40B4-BE49-F238E27FC236}">
                        <a16:creationId xmlns:a16="http://schemas.microsoft.com/office/drawing/2014/main" id="{FFFA36DD-D45E-458F-9052-E3718963A7C1}"/>
                      </a:ext>
                    </a:extLst>
                  </p:cNvPr>
                  <p:cNvCxnSpPr>
                    <a:cxnSpLocks/>
                  </p:cNvCxnSpPr>
                  <p:nvPr/>
                </p:nvCxnSpPr>
                <p:spPr>
                  <a:xfrm flipV="1">
                    <a:off x="4722436" y="3343717"/>
                    <a:ext cx="577965" cy="474537"/>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8" name="Straight Connector 297">
                    <a:extLst>
                      <a:ext uri="{FF2B5EF4-FFF2-40B4-BE49-F238E27FC236}">
                        <a16:creationId xmlns:a16="http://schemas.microsoft.com/office/drawing/2014/main" id="{D9EA701C-B329-40D9-BB64-A767F7CB48CC}"/>
                      </a:ext>
                    </a:extLst>
                  </p:cNvPr>
                  <p:cNvCxnSpPr>
                    <a:cxnSpLocks/>
                  </p:cNvCxnSpPr>
                  <p:nvPr/>
                </p:nvCxnSpPr>
                <p:spPr>
                  <a:xfrm>
                    <a:off x="5803791" y="4458365"/>
                    <a:ext cx="448345" cy="472316"/>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9" name="Straight Connector 298">
                    <a:extLst>
                      <a:ext uri="{FF2B5EF4-FFF2-40B4-BE49-F238E27FC236}">
                        <a16:creationId xmlns:a16="http://schemas.microsoft.com/office/drawing/2014/main" id="{247BDCDC-3EE2-4E70-92E4-FB24D75C4383}"/>
                      </a:ext>
                    </a:extLst>
                  </p:cNvPr>
                  <p:cNvCxnSpPr>
                    <a:cxnSpLocks/>
                  </p:cNvCxnSpPr>
                  <p:nvPr/>
                </p:nvCxnSpPr>
                <p:spPr>
                  <a:xfrm flipH="1">
                    <a:off x="6405729" y="4204451"/>
                    <a:ext cx="862954" cy="164245"/>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0" name="Straight Connector 299">
                    <a:extLst>
                      <a:ext uri="{FF2B5EF4-FFF2-40B4-BE49-F238E27FC236}">
                        <a16:creationId xmlns:a16="http://schemas.microsoft.com/office/drawing/2014/main" id="{DBDFD2D1-AFA7-4C6A-BDAD-E5EF907286DA}"/>
                      </a:ext>
                    </a:extLst>
                  </p:cNvPr>
                  <p:cNvCxnSpPr>
                    <a:cxnSpLocks/>
                  </p:cNvCxnSpPr>
                  <p:nvPr/>
                </p:nvCxnSpPr>
                <p:spPr>
                  <a:xfrm flipH="1" flipV="1">
                    <a:off x="5753187" y="4901384"/>
                    <a:ext cx="611703" cy="431477"/>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1" name="Straight Connector 300">
                    <a:extLst>
                      <a:ext uri="{FF2B5EF4-FFF2-40B4-BE49-F238E27FC236}">
                        <a16:creationId xmlns:a16="http://schemas.microsoft.com/office/drawing/2014/main" id="{511072CA-CA76-4D2A-8469-C08CD5AE88EE}"/>
                      </a:ext>
                    </a:extLst>
                  </p:cNvPr>
                  <p:cNvCxnSpPr>
                    <a:cxnSpLocks/>
                  </p:cNvCxnSpPr>
                  <p:nvPr/>
                </p:nvCxnSpPr>
                <p:spPr>
                  <a:xfrm flipV="1">
                    <a:off x="6032847" y="2662323"/>
                    <a:ext cx="138499" cy="42970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2" name="Straight Connector 301">
                    <a:extLst>
                      <a:ext uri="{FF2B5EF4-FFF2-40B4-BE49-F238E27FC236}">
                        <a16:creationId xmlns:a16="http://schemas.microsoft.com/office/drawing/2014/main" id="{55DFB76A-B5BD-4AA1-A341-F8A9321F5281}"/>
                      </a:ext>
                    </a:extLst>
                  </p:cNvPr>
                  <p:cNvCxnSpPr>
                    <a:cxnSpLocks/>
                  </p:cNvCxnSpPr>
                  <p:nvPr/>
                </p:nvCxnSpPr>
                <p:spPr>
                  <a:xfrm flipH="1">
                    <a:off x="5295964" y="3092023"/>
                    <a:ext cx="741322" cy="25568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3" name="Straight Connector 302">
                    <a:extLst>
                      <a:ext uri="{FF2B5EF4-FFF2-40B4-BE49-F238E27FC236}">
                        <a16:creationId xmlns:a16="http://schemas.microsoft.com/office/drawing/2014/main" id="{4471008A-76F8-44A7-AF87-3540D86483E8}"/>
                      </a:ext>
                    </a:extLst>
                  </p:cNvPr>
                  <p:cNvCxnSpPr>
                    <a:cxnSpLocks/>
                  </p:cNvCxnSpPr>
                  <p:nvPr/>
                </p:nvCxnSpPr>
                <p:spPr>
                  <a:xfrm flipH="1" flipV="1">
                    <a:off x="5890443" y="3807600"/>
                    <a:ext cx="519902" cy="558255"/>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4" name="Straight Connector 303">
                    <a:extLst>
                      <a:ext uri="{FF2B5EF4-FFF2-40B4-BE49-F238E27FC236}">
                        <a16:creationId xmlns:a16="http://schemas.microsoft.com/office/drawing/2014/main" id="{F377C9BA-E5D9-4BFE-8129-2383D3C5771E}"/>
                      </a:ext>
                    </a:extLst>
                  </p:cNvPr>
                  <p:cNvCxnSpPr>
                    <a:cxnSpLocks/>
                  </p:cNvCxnSpPr>
                  <p:nvPr/>
                </p:nvCxnSpPr>
                <p:spPr>
                  <a:xfrm flipV="1">
                    <a:off x="6635672" y="2863857"/>
                    <a:ext cx="49718" cy="642774"/>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5" name="Straight Connector 304">
                    <a:extLst>
                      <a:ext uri="{FF2B5EF4-FFF2-40B4-BE49-F238E27FC236}">
                        <a16:creationId xmlns:a16="http://schemas.microsoft.com/office/drawing/2014/main" id="{5443875D-AED0-4B00-BE42-45F7BF78842D}"/>
                      </a:ext>
                    </a:extLst>
                  </p:cNvPr>
                  <p:cNvCxnSpPr>
                    <a:cxnSpLocks/>
                  </p:cNvCxnSpPr>
                  <p:nvPr/>
                </p:nvCxnSpPr>
                <p:spPr>
                  <a:xfrm flipH="1">
                    <a:off x="6640999" y="3320190"/>
                    <a:ext cx="749757" cy="186441"/>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6" name="Straight Connector 305">
                    <a:extLst>
                      <a:ext uri="{FF2B5EF4-FFF2-40B4-BE49-F238E27FC236}">
                        <a16:creationId xmlns:a16="http://schemas.microsoft.com/office/drawing/2014/main" id="{3D4D0271-CFC8-4829-8EF7-F2B637CDFA97}"/>
                      </a:ext>
                    </a:extLst>
                  </p:cNvPr>
                  <p:cNvCxnSpPr>
                    <a:cxnSpLocks/>
                  </p:cNvCxnSpPr>
                  <p:nvPr/>
                </p:nvCxnSpPr>
                <p:spPr>
                  <a:xfrm flipH="1" flipV="1">
                    <a:off x="6405728" y="4366921"/>
                    <a:ext cx="429701" cy="44657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7" name="Straight Connector 306">
                    <a:extLst>
                      <a:ext uri="{FF2B5EF4-FFF2-40B4-BE49-F238E27FC236}">
                        <a16:creationId xmlns:a16="http://schemas.microsoft.com/office/drawing/2014/main" id="{9F7E7040-AC63-4004-B709-10DBA887FB1F}"/>
                      </a:ext>
                    </a:extLst>
                  </p:cNvPr>
                  <p:cNvCxnSpPr>
                    <a:cxnSpLocks/>
                  </p:cNvCxnSpPr>
                  <p:nvPr/>
                </p:nvCxnSpPr>
                <p:spPr>
                  <a:xfrm flipV="1">
                    <a:off x="6403741" y="3498640"/>
                    <a:ext cx="236371" cy="868222"/>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8" name="Straight Connector 307">
                    <a:extLst>
                      <a:ext uri="{FF2B5EF4-FFF2-40B4-BE49-F238E27FC236}">
                        <a16:creationId xmlns:a16="http://schemas.microsoft.com/office/drawing/2014/main" id="{A997CC84-0E92-42DB-9A77-0CD3AC79742F}"/>
                      </a:ext>
                    </a:extLst>
                  </p:cNvPr>
                  <p:cNvCxnSpPr>
                    <a:cxnSpLocks/>
                  </p:cNvCxnSpPr>
                  <p:nvPr/>
                </p:nvCxnSpPr>
                <p:spPr>
                  <a:xfrm flipV="1">
                    <a:off x="5257787" y="3337060"/>
                    <a:ext cx="47942" cy="870943"/>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9" name="Straight Connector 308">
                    <a:extLst>
                      <a:ext uri="{FF2B5EF4-FFF2-40B4-BE49-F238E27FC236}">
                        <a16:creationId xmlns:a16="http://schemas.microsoft.com/office/drawing/2014/main" id="{49686A5B-5F2F-4CB5-A8D9-5989C4573201}"/>
                      </a:ext>
                    </a:extLst>
                  </p:cNvPr>
                  <p:cNvCxnSpPr>
                    <a:cxnSpLocks/>
                  </p:cNvCxnSpPr>
                  <p:nvPr/>
                </p:nvCxnSpPr>
                <p:spPr>
                  <a:xfrm flipV="1">
                    <a:off x="5306617" y="2687498"/>
                    <a:ext cx="275444" cy="647786"/>
                  </a:xfrm>
                  <a:prstGeom prst="line">
                    <a:avLst/>
                  </a:prstGeom>
                  <a:noFill/>
                  <a:ln w="3175" cap="rnd" cmpd="sng" algn="ctr">
                    <a:solidFill>
                      <a:srgbClr val="939393">
                        <a:lumMod val="60000"/>
                        <a:lumOff val="40000"/>
                      </a:srgbClr>
                    </a:solidFill>
                    <a:prstDash val="solid"/>
                    <a:headEnd type="none"/>
                    <a:tailEnd type="none"/>
                  </a:ln>
                  <a:effectLst/>
                </p:spPr>
              </p:cxnSp>
              <p:cxnSp>
                <p:nvCxnSpPr>
                  <p:cNvPr id="310" name="Straight Connector 309">
                    <a:extLst>
                      <a:ext uri="{FF2B5EF4-FFF2-40B4-BE49-F238E27FC236}">
                        <a16:creationId xmlns:a16="http://schemas.microsoft.com/office/drawing/2014/main" id="{5193A726-64F9-4BB8-B953-0E86BFF0A286}"/>
                      </a:ext>
                    </a:extLst>
                  </p:cNvPr>
                  <p:cNvCxnSpPr>
                    <a:cxnSpLocks/>
                  </p:cNvCxnSpPr>
                  <p:nvPr/>
                </p:nvCxnSpPr>
                <p:spPr>
                  <a:xfrm flipH="1">
                    <a:off x="6849687" y="4189615"/>
                    <a:ext cx="415637" cy="642850"/>
                  </a:xfrm>
                  <a:prstGeom prst="line">
                    <a:avLst/>
                  </a:prstGeom>
                  <a:noFill/>
                  <a:ln w="3175" cap="rnd" cmpd="sng" algn="ctr">
                    <a:solidFill>
                      <a:srgbClr val="939393">
                        <a:lumMod val="60000"/>
                        <a:lumOff val="40000"/>
                      </a:srgbClr>
                    </a:solidFill>
                    <a:prstDash val="solid"/>
                    <a:headEnd type="none"/>
                    <a:tailEnd type="none"/>
                  </a:ln>
                  <a:effectLst/>
                </p:spPr>
              </p:cxnSp>
            </p:grpSp>
          </p:grpSp>
          <p:cxnSp>
            <p:nvCxnSpPr>
              <p:cNvPr id="256" name="Straight Connector 255">
                <a:extLst>
                  <a:ext uri="{FF2B5EF4-FFF2-40B4-BE49-F238E27FC236}">
                    <a16:creationId xmlns:a16="http://schemas.microsoft.com/office/drawing/2014/main" id="{D4AB9830-80F6-4467-B8EF-AB568A717AFD}"/>
                  </a:ext>
                </a:extLst>
              </p:cNvPr>
              <p:cNvCxnSpPr>
                <a:cxnSpLocks/>
              </p:cNvCxnSpPr>
              <p:nvPr/>
            </p:nvCxnSpPr>
            <p:spPr>
              <a:xfrm>
                <a:off x="5102608" y="5058403"/>
                <a:ext cx="33635" cy="96420"/>
              </a:xfrm>
              <a:prstGeom prst="line">
                <a:avLst/>
              </a:prstGeom>
              <a:noFill/>
              <a:ln w="3175" cap="rnd" cmpd="sng" algn="ctr">
                <a:solidFill>
                  <a:srgbClr val="939393">
                    <a:lumMod val="60000"/>
                    <a:lumOff val="40000"/>
                  </a:srgbClr>
                </a:solidFill>
                <a:prstDash val="solid"/>
                <a:headEnd type="none"/>
                <a:tailEnd type="none"/>
              </a:ln>
              <a:effectLst/>
            </p:spPr>
          </p:cxnSp>
        </p:grpSp>
        <p:sp>
          <p:nvSpPr>
            <p:cNvPr id="385" name="Oval 97">
              <a:extLst>
                <a:ext uri="{FF2B5EF4-FFF2-40B4-BE49-F238E27FC236}">
                  <a16:creationId xmlns:a16="http://schemas.microsoft.com/office/drawing/2014/main" id="{9F6FA1C6-4FBB-498C-A3B6-07B506675897}"/>
                </a:ext>
                <a:ext uri="{C183D7F6-B498-43B3-948B-1728B52AA6E4}">
                  <adec:decorative xmlns:adec="http://schemas.microsoft.com/office/drawing/2017/decorative" val="1"/>
                </a:ext>
              </a:extLst>
            </p:cNvPr>
            <p:cNvSpPr>
              <a:spLocks noChangeArrowheads="1"/>
            </p:cNvSpPr>
            <p:nvPr/>
          </p:nvSpPr>
          <p:spPr bwMode="auto">
            <a:xfrm>
              <a:off x="5458423" y="4520942"/>
              <a:ext cx="119557" cy="115063"/>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86" name="Oval 98">
              <a:extLst>
                <a:ext uri="{FF2B5EF4-FFF2-40B4-BE49-F238E27FC236}">
                  <a16:creationId xmlns:a16="http://schemas.microsoft.com/office/drawing/2014/main" id="{7BE0BDAC-0F42-4F57-9B50-A554587D56C4}"/>
                </a:ext>
                <a:ext uri="{C183D7F6-B498-43B3-948B-1728B52AA6E4}">
                  <adec:decorative xmlns:adec="http://schemas.microsoft.com/office/drawing/2017/decorative" val="1"/>
                </a:ext>
              </a:extLst>
            </p:cNvPr>
            <p:cNvSpPr>
              <a:spLocks noChangeArrowheads="1"/>
            </p:cNvSpPr>
            <p:nvPr/>
          </p:nvSpPr>
          <p:spPr bwMode="auto">
            <a:xfrm>
              <a:off x="7156313" y="5055744"/>
              <a:ext cx="63925" cy="65805"/>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87" name="Oval 130">
              <a:extLst>
                <a:ext uri="{FF2B5EF4-FFF2-40B4-BE49-F238E27FC236}">
                  <a16:creationId xmlns:a16="http://schemas.microsoft.com/office/drawing/2014/main" id="{9C339A6F-DEE0-43D5-9A66-9324CA6A12FC}"/>
                </a:ext>
                <a:ext uri="{C183D7F6-B498-43B3-948B-1728B52AA6E4}">
                  <adec:decorative xmlns:adec="http://schemas.microsoft.com/office/drawing/2017/decorative" val="1"/>
                </a:ext>
              </a:extLst>
            </p:cNvPr>
            <p:cNvSpPr>
              <a:spLocks noChangeArrowheads="1"/>
            </p:cNvSpPr>
            <p:nvPr/>
          </p:nvSpPr>
          <p:spPr bwMode="auto">
            <a:xfrm>
              <a:off x="6066058" y="4556333"/>
              <a:ext cx="97453" cy="93276"/>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88" name="Oval 98">
              <a:extLst>
                <a:ext uri="{FF2B5EF4-FFF2-40B4-BE49-F238E27FC236}">
                  <a16:creationId xmlns:a16="http://schemas.microsoft.com/office/drawing/2014/main" id="{003A225B-8E91-4E6B-B03E-5A67FB9C1FA9}"/>
                </a:ext>
                <a:ext uri="{C183D7F6-B498-43B3-948B-1728B52AA6E4}">
                  <adec:decorative xmlns:adec="http://schemas.microsoft.com/office/drawing/2017/decorative" val="1"/>
                </a:ext>
              </a:extLst>
            </p:cNvPr>
            <p:cNvSpPr>
              <a:spLocks noChangeArrowheads="1"/>
            </p:cNvSpPr>
            <p:nvPr/>
          </p:nvSpPr>
          <p:spPr bwMode="auto">
            <a:xfrm>
              <a:off x="5573243" y="5194868"/>
              <a:ext cx="84954" cy="87452"/>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89" name="Oval 98">
              <a:extLst>
                <a:ext uri="{FF2B5EF4-FFF2-40B4-BE49-F238E27FC236}">
                  <a16:creationId xmlns:a16="http://schemas.microsoft.com/office/drawing/2014/main" id="{C40AF525-B909-4DC6-99FC-BA39F6554C23}"/>
                </a:ext>
                <a:ext uri="{C183D7F6-B498-43B3-948B-1728B52AA6E4}">
                  <adec:decorative xmlns:adec="http://schemas.microsoft.com/office/drawing/2017/decorative" val="1"/>
                </a:ext>
              </a:extLst>
            </p:cNvPr>
            <p:cNvSpPr>
              <a:spLocks noChangeArrowheads="1"/>
            </p:cNvSpPr>
            <p:nvPr/>
          </p:nvSpPr>
          <p:spPr bwMode="auto">
            <a:xfrm>
              <a:off x="6368019" y="5334793"/>
              <a:ext cx="67441" cy="69426"/>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0" name="Oval 153">
              <a:extLst>
                <a:ext uri="{FF2B5EF4-FFF2-40B4-BE49-F238E27FC236}">
                  <a16:creationId xmlns:a16="http://schemas.microsoft.com/office/drawing/2014/main" id="{BD0C26EB-0705-4D2C-B985-5EE116716CEC}"/>
                </a:ext>
                <a:ext uri="{C183D7F6-B498-43B3-948B-1728B52AA6E4}">
                  <adec:decorative xmlns:adec="http://schemas.microsoft.com/office/drawing/2017/decorative" val="1"/>
                </a:ext>
              </a:extLst>
            </p:cNvPr>
            <p:cNvSpPr>
              <a:spLocks noChangeArrowheads="1"/>
            </p:cNvSpPr>
            <p:nvPr/>
          </p:nvSpPr>
          <p:spPr bwMode="auto">
            <a:xfrm>
              <a:off x="5540503" y="3996776"/>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1" name="Oval 153">
              <a:extLst>
                <a:ext uri="{FF2B5EF4-FFF2-40B4-BE49-F238E27FC236}">
                  <a16:creationId xmlns:a16="http://schemas.microsoft.com/office/drawing/2014/main" id="{305AD2AF-A67C-4DA0-BAD1-3B8B15C859A7}"/>
                </a:ext>
                <a:ext uri="{C183D7F6-B498-43B3-948B-1728B52AA6E4}">
                  <adec:decorative xmlns:adec="http://schemas.microsoft.com/office/drawing/2017/decorative" val="1"/>
                </a:ext>
              </a:extLst>
            </p:cNvPr>
            <p:cNvSpPr>
              <a:spLocks noChangeArrowheads="1"/>
            </p:cNvSpPr>
            <p:nvPr/>
          </p:nvSpPr>
          <p:spPr bwMode="auto">
            <a:xfrm>
              <a:off x="7963640" y="2857060"/>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2" name="Oval 98">
              <a:extLst>
                <a:ext uri="{FF2B5EF4-FFF2-40B4-BE49-F238E27FC236}">
                  <a16:creationId xmlns:a16="http://schemas.microsoft.com/office/drawing/2014/main" id="{E93E8807-2BC2-432C-B7D9-AA796D2621CD}"/>
                </a:ext>
                <a:ext uri="{C183D7F6-B498-43B3-948B-1728B52AA6E4}">
                  <adec:decorative xmlns:adec="http://schemas.microsoft.com/office/drawing/2017/decorative" val="1"/>
                </a:ext>
              </a:extLst>
            </p:cNvPr>
            <p:cNvSpPr>
              <a:spLocks noChangeArrowheads="1"/>
            </p:cNvSpPr>
            <p:nvPr/>
          </p:nvSpPr>
          <p:spPr bwMode="auto">
            <a:xfrm>
              <a:off x="7249629" y="2027687"/>
              <a:ext cx="64609" cy="6650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3" name="Oval 98">
              <a:extLst>
                <a:ext uri="{FF2B5EF4-FFF2-40B4-BE49-F238E27FC236}">
                  <a16:creationId xmlns:a16="http://schemas.microsoft.com/office/drawing/2014/main" id="{E158ABAA-AE5C-43A8-A800-81491DCC0A36}"/>
                </a:ext>
                <a:ext uri="{C183D7F6-B498-43B3-948B-1728B52AA6E4}">
                  <adec:decorative xmlns:adec="http://schemas.microsoft.com/office/drawing/2017/decorative" val="1"/>
                </a:ext>
              </a:extLst>
            </p:cNvPr>
            <p:cNvSpPr>
              <a:spLocks noChangeArrowheads="1"/>
            </p:cNvSpPr>
            <p:nvPr/>
          </p:nvSpPr>
          <p:spPr bwMode="auto">
            <a:xfrm>
              <a:off x="7775177" y="2570783"/>
              <a:ext cx="75534" cy="77755"/>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4" name="Oval 98">
              <a:extLst>
                <a:ext uri="{FF2B5EF4-FFF2-40B4-BE49-F238E27FC236}">
                  <a16:creationId xmlns:a16="http://schemas.microsoft.com/office/drawing/2014/main" id="{6A4ABBC2-BD34-4EC7-8E8A-53B30377EA23}"/>
                </a:ext>
                <a:ext uri="{C183D7F6-B498-43B3-948B-1728B52AA6E4}">
                  <adec:decorative xmlns:adec="http://schemas.microsoft.com/office/drawing/2017/decorative" val="1"/>
                </a:ext>
              </a:extLst>
            </p:cNvPr>
            <p:cNvSpPr>
              <a:spLocks noChangeArrowheads="1"/>
            </p:cNvSpPr>
            <p:nvPr/>
          </p:nvSpPr>
          <p:spPr bwMode="auto">
            <a:xfrm>
              <a:off x="8011823" y="3667727"/>
              <a:ext cx="61202" cy="63000"/>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5" name="Oval 153">
              <a:extLst>
                <a:ext uri="{FF2B5EF4-FFF2-40B4-BE49-F238E27FC236}">
                  <a16:creationId xmlns:a16="http://schemas.microsoft.com/office/drawing/2014/main" id="{DCF0B6C0-1879-40A5-BE46-98B151404254}"/>
                </a:ext>
                <a:ext uri="{C183D7F6-B498-43B3-948B-1728B52AA6E4}">
                  <adec:decorative xmlns:adec="http://schemas.microsoft.com/office/drawing/2017/decorative" val="1"/>
                </a:ext>
              </a:extLst>
            </p:cNvPr>
            <p:cNvSpPr>
              <a:spLocks noChangeArrowheads="1"/>
            </p:cNvSpPr>
            <p:nvPr/>
          </p:nvSpPr>
          <p:spPr bwMode="auto">
            <a:xfrm>
              <a:off x="6655023" y="160734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6" name="Oval 153">
              <a:extLst>
                <a:ext uri="{FF2B5EF4-FFF2-40B4-BE49-F238E27FC236}">
                  <a16:creationId xmlns:a16="http://schemas.microsoft.com/office/drawing/2014/main" id="{CD7F08C7-C9B0-4D8C-B0BE-F16DA516B485}"/>
                </a:ext>
                <a:ext uri="{C183D7F6-B498-43B3-948B-1728B52AA6E4}">
                  <adec:decorative xmlns:adec="http://schemas.microsoft.com/office/drawing/2017/decorative" val="1"/>
                </a:ext>
              </a:extLst>
            </p:cNvPr>
            <p:cNvSpPr>
              <a:spLocks noChangeArrowheads="1"/>
            </p:cNvSpPr>
            <p:nvPr/>
          </p:nvSpPr>
          <p:spPr bwMode="auto">
            <a:xfrm>
              <a:off x="6111831" y="1462593"/>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7" name="Oval 153">
              <a:extLst>
                <a:ext uri="{FF2B5EF4-FFF2-40B4-BE49-F238E27FC236}">
                  <a16:creationId xmlns:a16="http://schemas.microsoft.com/office/drawing/2014/main" id="{209EAD41-427F-48A0-B854-11AF43D86E0B}"/>
                </a:ext>
                <a:ext uri="{C183D7F6-B498-43B3-948B-1728B52AA6E4}">
                  <adec:decorative xmlns:adec="http://schemas.microsoft.com/office/drawing/2017/decorative" val="1"/>
                </a:ext>
              </a:extLst>
            </p:cNvPr>
            <p:cNvSpPr>
              <a:spLocks noChangeArrowheads="1"/>
            </p:cNvSpPr>
            <p:nvPr/>
          </p:nvSpPr>
          <p:spPr bwMode="auto">
            <a:xfrm>
              <a:off x="5654539" y="1453781"/>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8" name="Oval 153">
              <a:extLst>
                <a:ext uri="{FF2B5EF4-FFF2-40B4-BE49-F238E27FC236}">
                  <a16:creationId xmlns:a16="http://schemas.microsoft.com/office/drawing/2014/main" id="{C5395F26-BE3E-4769-8406-44D81E93A63C}"/>
                </a:ext>
                <a:ext uri="{C183D7F6-B498-43B3-948B-1728B52AA6E4}">
                  <adec:decorative xmlns:adec="http://schemas.microsoft.com/office/drawing/2017/decorative" val="1"/>
                </a:ext>
              </a:extLst>
            </p:cNvPr>
            <p:cNvSpPr>
              <a:spLocks noChangeArrowheads="1"/>
            </p:cNvSpPr>
            <p:nvPr/>
          </p:nvSpPr>
          <p:spPr bwMode="auto">
            <a:xfrm>
              <a:off x="5603697" y="154081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9" name="Oval 153">
              <a:extLst>
                <a:ext uri="{FF2B5EF4-FFF2-40B4-BE49-F238E27FC236}">
                  <a16:creationId xmlns:a16="http://schemas.microsoft.com/office/drawing/2014/main" id="{D426AEF3-F49A-49F9-B570-389DCEEE7F3C}"/>
                </a:ext>
                <a:ext uri="{C183D7F6-B498-43B3-948B-1728B52AA6E4}">
                  <adec:decorative xmlns:adec="http://schemas.microsoft.com/office/drawing/2017/decorative" val="1"/>
                </a:ext>
              </a:extLst>
            </p:cNvPr>
            <p:cNvSpPr>
              <a:spLocks noChangeArrowheads="1"/>
            </p:cNvSpPr>
            <p:nvPr/>
          </p:nvSpPr>
          <p:spPr bwMode="auto">
            <a:xfrm>
              <a:off x="4980535" y="1698011"/>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0" name="Oval 153">
              <a:extLst>
                <a:ext uri="{FF2B5EF4-FFF2-40B4-BE49-F238E27FC236}">
                  <a16:creationId xmlns:a16="http://schemas.microsoft.com/office/drawing/2014/main" id="{E4B45213-31CE-420C-8943-1D1BB1F34067}"/>
                </a:ext>
                <a:ext uri="{C183D7F6-B498-43B3-948B-1728B52AA6E4}">
                  <adec:decorative xmlns:adec="http://schemas.microsoft.com/office/drawing/2017/decorative" val="1"/>
                </a:ext>
              </a:extLst>
            </p:cNvPr>
            <p:cNvSpPr>
              <a:spLocks noChangeArrowheads="1"/>
            </p:cNvSpPr>
            <p:nvPr/>
          </p:nvSpPr>
          <p:spPr bwMode="auto">
            <a:xfrm>
              <a:off x="4166038" y="2878889"/>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1" name="Oval 153">
              <a:extLst>
                <a:ext uri="{FF2B5EF4-FFF2-40B4-BE49-F238E27FC236}">
                  <a16:creationId xmlns:a16="http://schemas.microsoft.com/office/drawing/2014/main" id="{21DC306F-4CAD-4EB5-9D88-F6F8659EACC7}"/>
                </a:ext>
                <a:ext uri="{C183D7F6-B498-43B3-948B-1728B52AA6E4}">
                  <adec:decorative xmlns:adec="http://schemas.microsoft.com/office/drawing/2017/decorative" val="1"/>
                </a:ext>
              </a:extLst>
            </p:cNvPr>
            <p:cNvSpPr>
              <a:spLocks noChangeArrowheads="1"/>
            </p:cNvSpPr>
            <p:nvPr/>
          </p:nvSpPr>
          <p:spPr bwMode="auto">
            <a:xfrm>
              <a:off x="4266061" y="2695759"/>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2" name="Oval 153">
              <a:extLst>
                <a:ext uri="{FF2B5EF4-FFF2-40B4-BE49-F238E27FC236}">
                  <a16:creationId xmlns:a16="http://schemas.microsoft.com/office/drawing/2014/main" id="{B5AF3099-31D7-4493-A069-6BEF9E0012B1}"/>
                </a:ext>
                <a:ext uri="{C183D7F6-B498-43B3-948B-1728B52AA6E4}">
                  <adec:decorative xmlns:adec="http://schemas.microsoft.com/office/drawing/2017/decorative" val="1"/>
                </a:ext>
              </a:extLst>
            </p:cNvPr>
            <p:cNvSpPr>
              <a:spLocks noChangeArrowheads="1"/>
            </p:cNvSpPr>
            <p:nvPr/>
          </p:nvSpPr>
          <p:spPr bwMode="auto">
            <a:xfrm>
              <a:off x="4145156" y="3657909"/>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3" name="Oval 153">
              <a:extLst>
                <a:ext uri="{FF2B5EF4-FFF2-40B4-BE49-F238E27FC236}">
                  <a16:creationId xmlns:a16="http://schemas.microsoft.com/office/drawing/2014/main" id="{EC76AD7A-63C3-4646-B113-93DB8EA395F5}"/>
                </a:ext>
                <a:ext uri="{C183D7F6-B498-43B3-948B-1728B52AA6E4}">
                  <adec:decorative xmlns:adec="http://schemas.microsoft.com/office/drawing/2017/decorative" val="1"/>
                </a:ext>
              </a:extLst>
            </p:cNvPr>
            <p:cNvSpPr>
              <a:spLocks noChangeArrowheads="1"/>
            </p:cNvSpPr>
            <p:nvPr/>
          </p:nvSpPr>
          <p:spPr bwMode="auto">
            <a:xfrm>
              <a:off x="4339918" y="4414286"/>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4" name="Oval 153">
              <a:extLst>
                <a:ext uri="{FF2B5EF4-FFF2-40B4-BE49-F238E27FC236}">
                  <a16:creationId xmlns:a16="http://schemas.microsoft.com/office/drawing/2014/main" id="{32CF8667-1B50-4B1D-AEDE-1E3BA6A20B01}"/>
                </a:ext>
                <a:ext uri="{C183D7F6-B498-43B3-948B-1728B52AA6E4}">
                  <adec:decorative xmlns:adec="http://schemas.microsoft.com/office/drawing/2017/decorative" val="1"/>
                </a:ext>
              </a:extLst>
            </p:cNvPr>
            <p:cNvSpPr>
              <a:spLocks noChangeArrowheads="1"/>
            </p:cNvSpPr>
            <p:nvPr/>
          </p:nvSpPr>
          <p:spPr bwMode="auto">
            <a:xfrm>
              <a:off x="4604501" y="4627519"/>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5" name="Oval 153">
              <a:extLst>
                <a:ext uri="{FF2B5EF4-FFF2-40B4-BE49-F238E27FC236}">
                  <a16:creationId xmlns:a16="http://schemas.microsoft.com/office/drawing/2014/main" id="{649206AC-7717-40B7-8BD8-40D0C485CE9D}"/>
                </a:ext>
                <a:ext uri="{C183D7F6-B498-43B3-948B-1728B52AA6E4}">
                  <adec:decorative xmlns:adec="http://schemas.microsoft.com/office/drawing/2017/decorative" val="1"/>
                </a:ext>
              </a:extLst>
            </p:cNvPr>
            <p:cNvSpPr>
              <a:spLocks noChangeArrowheads="1"/>
            </p:cNvSpPr>
            <p:nvPr/>
          </p:nvSpPr>
          <p:spPr bwMode="auto">
            <a:xfrm>
              <a:off x="4929554" y="4790740"/>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7" name="Oval 153">
              <a:extLst>
                <a:ext uri="{FF2B5EF4-FFF2-40B4-BE49-F238E27FC236}">
                  <a16:creationId xmlns:a16="http://schemas.microsoft.com/office/drawing/2014/main" id="{3B85A82C-E7E1-4439-A88C-2C55AFCC7D4F}"/>
                </a:ext>
                <a:ext uri="{C183D7F6-B498-43B3-948B-1728B52AA6E4}">
                  <adec:decorative xmlns:adec="http://schemas.microsoft.com/office/drawing/2017/decorative" val="1"/>
                </a:ext>
              </a:extLst>
            </p:cNvPr>
            <p:cNvSpPr>
              <a:spLocks noChangeArrowheads="1"/>
            </p:cNvSpPr>
            <p:nvPr/>
          </p:nvSpPr>
          <p:spPr bwMode="auto">
            <a:xfrm>
              <a:off x="4468796" y="4065041"/>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8" name="Oval 98">
              <a:extLst>
                <a:ext uri="{FF2B5EF4-FFF2-40B4-BE49-F238E27FC236}">
                  <a16:creationId xmlns:a16="http://schemas.microsoft.com/office/drawing/2014/main" id="{A2B960A1-9E21-4877-A875-91680FCC5492}"/>
                </a:ext>
                <a:ext uri="{C183D7F6-B498-43B3-948B-1728B52AA6E4}">
                  <adec:decorative xmlns:adec="http://schemas.microsoft.com/office/drawing/2017/decorative" val="1"/>
                </a:ext>
              </a:extLst>
            </p:cNvPr>
            <p:cNvSpPr>
              <a:spLocks noChangeArrowheads="1"/>
            </p:cNvSpPr>
            <p:nvPr/>
          </p:nvSpPr>
          <p:spPr bwMode="auto">
            <a:xfrm>
              <a:off x="7126902" y="4931421"/>
              <a:ext cx="63925" cy="65805"/>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9" name="Oval 80">
              <a:extLst>
                <a:ext uri="{FF2B5EF4-FFF2-40B4-BE49-F238E27FC236}">
                  <a16:creationId xmlns:a16="http://schemas.microsoft.com/office/drawing/2014/main" id="{FA7688AC-1706-4A7F-806A-BE18374C0443}"/>
                </a:ext>
                <a:ext uri="{C183D7F6-B498-43B3-948B-1728B52AA6E4}">
                  <adec:decorative xmlns:adec="http://schemas.microsoft.com/office/drawing/2017/decorative" val="1"/>
                </a:ext>
              </a:extLst>
            </p:cNvPr>
            <p:cNvSpPr>
              <a:spLocks noChangeArrowheads="1"/>
            </p:cNvSpPr>
            <p:nvPr/>
          </p:nvSpPr>
          <p:spPr bwMode="auto">
            <a:xfrm>
              <a:off x="7663524" y="4441371"/>
              <a:ext cx="82944" cy="84425"/>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10" name="Oval 91">
              <a:extLst>
                <a:ext uri="{FF2B5EF4-FFF2-40B4-BE49-F238E27FC236}">
                  <a16:creationId xmlns:a16="http://schemas.microsoft.com/office/drawing/2014/main" id="{9C2C5923-A2E8-4341-8D8D-93B36E22392A}"/>
                </a:ext>
                <a:ext uri="{C183D7F6-B498-43B3-948B-1728B52AA6E4}">
                  <adec:decorative xmlns:adec="http://schemas.microsoft.com/office/drawing/2017/decorative" val="1"/>
                </a:ext>
              </a:extLst>
            </p:cNvPr>
            <p:cNvSpPr>
              <a:spLocks noChangeArrowheads="1"/>
            </p:cNvSpPr>
            <p:nvPr/>
          </p:nvSpPr>
          <p:spPr bwMode="auto">
            <a:xfrm>
              <a:off x="7812942" y="3875357"/>
              <a:ext cx="85398" cy="82620"/>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11" name="Oval 98">
              <a:extLst>
                <a:ext uri="{FF2B5EF4-FFF2-40B4-BE49-F238E27FC236}">
                  <a16:creationId xmlns:a16="http://schemas.microsoft.com/office/drawing/2014/main" id="{7A4F722C-5090-4D78-8AF4-3D86D42D148A}"/>
                </a:ext>
                <a:ext uri="{C183D7F6-B498-43B3-948B-1728B52AA6E4}">
                  <adec:decorative xmlns:adec="http://schemas.microsoft.com/office/drawing/2017/decorative" val="1"/>
                </a:ext>
              </a:extLst>
            </p:cNvPr>
            <p:cNvSpPr>
              <a:spLocks noChangeArrowheads="1"/>
            </p:cNvSpPr>
            <p:nvPr/>
          </p:nvSpPr>
          <p:spPr bwMode="auto">
            <a:xfrm>
              <a:off x="7963640" y="3197372"/>
              <a:ext cx="61202" cy="63000"/>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12" name="Oval 153">
              <a:extLst>
                <a:ext uri="{FF2B5EF4-FFF2-40B4-BE49-F238E27FC236}">
                  <a16:creationId xmlns:a16="http://schemas.microsoft.com/office/drawing/2014/main" id="{077ED095-E414-4D4C-A00D-014B38BFB6A6}"/>
                </a:ext>
                <a:ext uri="{C183D7F6-B498-43B3-948B-1728B52AA6E4}">
                  <adec:decorative xmlns:adec="http://schemas.microsoft.com/office/drawing/2017/decorative" val="1"/>
                </a:ext>
              </a:extLst>
            </p:cNvPr>
            <p:cNvSpPr>
              <a:spLocks noChangeArrowheads="1"/>
            </p:cNvSpPr>
            <p:nvPr/>
          </p:nvSpPr>
          <p:spPr bwMode="auto">
            <a:xfrm>
              <a:off x="4993155" y="507866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13" name="Oval 98">
              <a:extLst>
                <a:ext uri="{FF2B5EF4-FFF2-40B4-BE49-F238E27FC236}">
                  <a16:creationId xmlns:a16="http://schemas.microsoft.com/office/drawing/2014/main" id="{2E413355-4EF9-47EC-B34D-52CB603D5DB6}"/>
                </a:ext>
                <a:ext uri="{C183D7F6-B498-43B3-948B-1728B52AA6E4}">
                  <adec:decorative xmlns:adec="http://schemas.microsoft.com/office/drawing/2017/decorative" val="1"/>
                </a:ext>
              </a:extLst>
            </p:cNvPr>
            <p:cNvSpPr>
              <a:spLocks noChangeArrowheads="1"/>
            </p:cNvSpPr>
            <p:nvPr/>
          </p:nvSpPr>
          <p:spPr bwMode="auto">
            <a:xfrm>
              <a:off x="7850711" y="4058551"/>
              <a:ext cx="63925" cy="65805"/>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14" name="Oval 153">
              <a:extLst>
                <a:ext uri="{FF2B5EF4-FFF2-40B4-BE49-F238E27FC236}">
                  <a16:creationId xmlns:a16="http://schemas.microsoft.com/office/drawing/2014/main" id="{A19687D2-9226-45A7-B015-8043DC350BA5}"/>
                </a:ext>
                <a:ext uri="{C183D7F6-B498-43B3-948B-1728B52AA6E4}">
                  <adec:decorative xmlns:adec="http://schemas.microsoft.com/office/drawing/2017/decorative" val="1"/>
                </a:ext>
              </a:extLst>
            </p:cNvPr>
            <p:cNvSpPr>
              <a:spLocks noChangeArrowheads="1"/>
            </p:cNvSpPr>
            <p:nvPr/>
          </p:nvSpPr>
          <p:spPr bwMode="auto">
            <a:xfrm>
              <a:off x="4472830" y="2233015"/>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15" name="Oval 153">
              <a:extLst>
                <a:ext uri="{FF2B5EF4-FFF2-40B4-BE49-F238E27FC236}">
                  <a16:creationId xmlns:a16="http://schemas.microsoft.com/office/drawing/2014/main" id="{BF9D3C03-84B5-4573-A18A-04323DE93FDB}"/>
                </a:ext>
                <a:ext uri="{C183D7F6-B498-43B3-948B-1728B52AA6E4}">
                  <adec:decorative xmlns:adec="http://schemas.microsoft.com/office/drawing/2017/decorative" val="1"/>
                </a:ext>
              </a:extLst>
            </p:cNvPr>
            <p:cNvSpPr>
              <a:spLocks noChangeArrowheads="1"/>
            </p:cNvSpPr>
            <p:nvPr/>
          </p:nvSpPr>
          <p:spPr bwMode="auto">
            <a:xfrm>
              <a:off x="7350936" y="3661385"/>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16" name="Oval 153">
              <a:extLst>
                <a:ext uri="{FF2B5EF4-FFF2-40B4-BE49-F238E27FC236}">
                  <a16:creationId xmlns:a16="http://schemas.microsoft.com/office/drawing/2014/main" id="{43B1F38A-F6F5-4A74-9E64-187107D22AA4}"/>
                </a:ext>
                <a:ext uri="{C183D7F6-B498-43B3-948B-1728B52AA6E4}">
                  <adec:decorative xmlns:adec="http://schemas.microsoft.com/office/drawing/2017/decorative" val="1"/>
                </a:ext>
              </a:extLst>
            </p:cNvPr>
            <p:cNvSpPr>
              <a:spLocks noChangeArrowheads="1"/>
            </p:cNvSpPr>
            <p:nvPr/>
          </p:nvSpPr>
          <p:spPr bwMode="auto">
            <a:xfrm>
              <a:off x="4956791" y="4385715"/>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17" name="Oval 153">
              <a:extLst>
                <a:ext uri="{FF2B5EF4-FFF2-40B4-BE49-F238E27FC236}">
                  <a16:creationId xmlns:a16="http://schemas.microsoft.com/office/drawing/2014/main" id="{1D44E8A0-9B8A-4EA8-8A23-13738EF22771}"/>
                </a:ext>
                <a:ext uri="{C183D7F6-B498-43B3-948B-1728B52AA6E4}">
                  <adec:decorative xmlns:adec="http://schemas.microsoft.com/office/drawing/2017/decorative" val="1"/>
                </a:ext>
              </a:extLst>
            </p:cNvPr>
            <p:cNvSpPr>
              <a:spLocks noChangeArrowheads="1"/>
            </p:cNvSpPr>
            <p:nvPr/>
          </p:nvSpPr>
          <p:spPr bwMode="auto">
            <a:xfrm>
              <a:off x="6830218" y="156313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0" name="Oval 153">
              <a:extLst>
                <a:ext uri="{FF2B5EF4-FFF2-40B4-BE49-F238E27FC236}">
                  <a16:creationId xmlns:a16="http://schemas.microsoft.com/office/drawing/2014/main" id="{E1B44013-3C95-4EE1-9BAC-A5B024B26E05}"/>
                </a:ext>
                <a:ext uri="{C183D7F6-B498-43B3-948B-1728B52AA6E4}">
                  <adec:decorative xmlns:adec="http://schemas.microsoft.com/office/drawing/2017/decorative" val="1"/>
                </a:ext>
              </a:extLst>
            </p:cNvPr>
            <p:cNvSpPr>
              <a:spLocks noChangeArrowheads="1"/>
            </p:cNvSpPr>
            <p:nvPr/>
          </p:nvSpPr>
          <p:spPr bwMode="auto">
            <a:xfrm>
              <a:off x="7952481" y="3414402"/>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1" name="Oval 153">
              <a:extLst>
                <a:ext uri="{FF2B5EF4-FFF2-40B4-BE49-F238E27FC236}">
                  <a16:creationId xmlns:a16="http://schemas.microsoft.com/office/drawing/2014/main" id="{71E91D46-AC88-46B2-84FE-032CCA91C65C}"/>
                </a:ext>
                <a:ext uri="{C183D7F6-B498-43B3-948B-1728B52AA6E4}">
                  <adec:decorative xmlns:adec="http://schemas.microsoft.com/office/drawing/2017/decorative" val="1"/>
                </a:ext>
              </a:extLst>
            </p:cNvPr>
            <p:cNvSpPr>
              <a:spLocks noChangeArrowheads="1"/>
            </p:cNvSpPr>
            <p:nvPr/>
          </p:nvSpPr>
          <p:spPr bwMode="auto">
            <a:xfrm>
              <a:off x="5818339" y="2309242"/>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2" name="Oval 98">
              <a:extLst>
                <a:ext uri="{FF2B5EF4-FFF2-40B4-BE49-F238E27FC236}">
                  <a16:creationId xmlns:a16="http://schemas.microsoft.com/office/drawing/2014/main" id="{5E2BE711-98FF-41A0-813C-734010ECCD25}"/>
                </a:ext>
                <a:ext uri="{C183D7F6-B498-43B3-948B-1728B52AA6E4}">
                  <adec:decorative xmlns:adec="http://schemas.microsoft.com/office/drawing/2017/decorative" val="1"/>
                </a:ext>
              </a:extLst>
            </p:cNvPr>
            <p:cNvSpPr>
              <a:spLocks noChangeArrowheads="1"/>
            </p:cNvSpPr>
            <p:nvPr/>
          </p:nvSpPr>
          <p:spPr bwMode="auto">
            <a:xfrm>
              <a:off x="7545589" y="4199276"/>
              <a:ext cx="61202" cy="63000"/>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3" name="Oval 153">
              <a:extLst>
                <a:ext uri="{FF2B5EF4-FFF2-40B4-BE49-F238E27FC236}">
                  <a16:creationId xmlns:a16="http://schemas.microsoft.com/office/drawing/2014/main" id="{A43D67FF-F868-44D6-9127-578D72722FA8}"/>
                </a:ext>
                <a:ext uri="{C183D7F6-B498-43B3-948B-1728B52AA6E4}">
                  <adec:decorative xmlns:adec="http://schemas.microsoft.com/office/drawing/2017/decorative" val="1"/>
                </a:ext>
              </a:extLst>
            </p:cNvPr>
            <p:cNvSpPr>
              <a:spLocks noChangeArrowheads="1"/>
            </p:cNvSpPr>
            <p:nvPr/>
          </p:nvSpPr>
          <p:spPr bwMode="auto">
            <a:xfrm>
              <a:off x="6625781" y="2029116"/>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4" name="Oval 153">
              <a:extLst>
                <a:ext uri="{FF2B5EF4-FFF2-40B4-BE49-F238E27FC236}">
                  <a16:creationId xmlns:a16="http://schemas.microsoft.com/office/drawing/2014/main" id="{D3FD2FBA-0D44-4A93-8F31-86DF234903C0}"/>
                </a:ext>
                <a:ext uri="{C183D7F6-B498-43B3-948B-1728B52AA6E4}">
                  <adec:decorative xmlns:adec="http://schemas.microsoft.com/office/drawing/2017/decorative" val="1"/>
                </a:ext>
              </a:extLst>
            </p:cNvPr>
            <p:cNvSpPr>
              <a:spLocks noChangeArrowheads="1"/>
            </p:cNvSpPr>
            <p:nvPr/>
          </p:nvSpPr>
          <p:spPr bwMode="auto">
            <a:xfrm>
              <a:off x="6575470" y="281157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5" name="Oval 153">
              <a:extLst>
                <a:ext uri="{FF2B5EF4-FFF2-40B4-BE49-F238E27FC236}">
                  <a16:creationId xmlns:a16="http://schemas.microsoft.com/office/drawing/2014/main" id="{96519184-A43A-426D-87E7-F8ECA595709B}"/>
                </a:ext>
                <a:ext uri="{C183D7F6-B498-43B3-948B-1728B52AA6E4}">
                  <adec:decorative xmlns:adec="http://schemas.microsoft.com/office/drawing/2017/decorative" val="1"/>
                </a:ext>
              </a:extLst>
            </p:cNvPr>
            <p:cNvSpPr>
              <a:spLocks noChangeArrowheads="1"/>
            </p:cNvSpPr>
            <p:nvPr/>
          </p:nvSpPr>
          <p:spPr bwMode="auto">
            <a:xfrm>
              <a:off x="7515308" y="2593522"/>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6" name="Oval 153">
              <a:extLst>
                <a:ext uri="{FF2B5EF4-FFF2-40B4-BE49-F238E27FC236}">
                  <a16:creationId xmlns:a16="http://schemas.microsoft.com/office/drawing/2014/main" id="{166C28EB-C1E4-4527-860A-912229D41673}"/>
                </a:ext>
                <a:ext uri="{C183D7F6-B498-43B3-948B-1728B52AA6E4}">
                  <adec:decorative xmlns:adec="http://schemas.microsoft.com/office/drawing/2017/decorative" val="1"/>
                </a:ext>
              </a:extLst>
            </p:cNvPr>
            <p:cNvSpPr>
              <a:spLocks noChangeArrowheads="1"/>
            </p:cNvSpPr>
            <p:nvPr/>
          </p:nvSpPr>
          <p:spPr bwMode="auto">
            <a:xfrm>
              <a:off x="7847639" y="3397027"/>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7" name="Oval 153">
              <a:extLst>
                <a:ext uri="{FF2B5EF4-FFF2-40B4-BE49-F238E27FC236}">
                  <a16:creationId xmlns:a16="http://schemas.microsoft.com/office/drawing/2014/main" id="{A49B1C12-C06A-47C4-920C-5CB9F889EC71}"/>
                </a:ext>
                <a:ext uri="{C183D7F6-B498-43B3-948B-1728B52AA6E4}">
                  <adec:decorative xmlns:adec="http://schemas.microsoft.com/office/drawing/2017/decorative" val="1"/>
                </a:ext>
              </a:extLst>
            </p:cNvPr>
            <p:cNvSpPr>
              <a:spLocks noChangeArrowheads="1"/>
            </p:cNvSpPr>
            <p:nvPr/>
          </p:nvSpPr>
          <p:spPr bwMode="auto">
            <a:xfrm>
              <a:off x="6285440" y="3865279"/>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8" name="Oval 153">
              <a:extLst>
                <a:ext uri="{FF2B5EF4-FFF2-40B4-BE49-F238E27FC236}">
                  <a16:creationId xmlns:a16="http://schemas.microsoft.com/office/drawing/2014/main" id="{36B3810C-0E68-43AC-ABEB-6563F27F7234}"/>
                </a:ext>
                <a:ext uri="{C183D7F6-B498-43B3-948B-1728B52AA6E4}">
                  <adec:decorative xmlns:adec="http://schemas.microsoft.com/office/drawing/2017/decorative" val="1"/>
                </a:ext>
              </a:extLst>
            </p:cNvPr>
            <p:cNvSpPr>
              <a:spLocks noChangeArrowheads="1"/>
            </p:cNvSpPr>
            <p:nvPr/>
          </p:nvSpPr>
          <p:spPr bwMode="auto">
            <a:xfrm>
              <a:off x="6839091" y="444011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9" name="Oval 153">
              <a:extLst>
                <a:ext uri="{FF2B5EF4-FFF2-40B4-BE49-F238E27FC236}">
                  <a16:creationId xmlns:a16="http://schemas.microsoft.com/office/drawing/2014/main" id="{CBB42DD3-86DF-4648-B76C-E268E44B0C81}"/>
                </a:ext>
                <a:ext uri="{C183D7F6-B498-43B3-948B-1728B52AA6E4}">
                  <adec:decorative xmlns:adec="http://schemas.microsoft.com/office/drawing/2017/decorative" val="1"/>
                </a:ext>
              </a:extLst>
            </p:cNvPr>
            <p:cNvSpPr>
              <a:spLocks noChangeArrowheads="1"/>
            </p:cNvSpPr>
            <p:nvPr/>
          </p:nvSpPr>
          <p:spPr bwMode="auto">
            <a:xfrm>
              <a:off x="6226556" y="506885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20" name="Oval 153">
              <a:extLst>
                <a:ext uri="{FF2B5EF4-FFF2-40B4-BE49-F238E27FC236}">
                  <a16:creationId xmlns:a16="http://schemas.microsoft.com/office/drawing/2014/main" id="{AD8D7662-0359-49B0-9774-EB0ACD2DC6C4}"/>
                </a:ext>
                <a:ext uri="{C183D7F6-B498-43B3-948B-1728B52AA6E4}">
                  <adec:decorative xmlns:adec="http://schemas.microsoft.com/office/drawing/2017/decorative" val="1"/>
                </a:ext>
              </a:extLst>
            </p:cNvPr>
            <p:cNvSpPr>
              <a:spLocks noChangeArrowheads="1"/>
            </p:cNvSpPr>
            <p:nvPr/>
          </p:nvSpPr>
          <p:spPr bwMode="auto">
            <a:xfrm>
              <a:off x="4864110" y="3674616"/>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21" name="Oval 153">
              <a:extLst>
                <a:ext uri="{FF2B5EF4-FFF2-40B4-BE49-F238E27FC236}">
                  <a16:creationId xmlns:a16="http://schemas.microsoft.com/office/drawing/2014/main" id="{5414B000-3E4F-4BA6-990F-9A1C4FAC359B}"/>
                </a:ext>
                <a:ext uri="{C183D7F6-B498-43B3-948B-1728B52AA6E4}">
                  <adec:decorative xmlns:adec="http://schemas.microsoft.com/office/drawing/2017/decorative" val="1"/>
                </a:ext>
              </a:extLst>
            </p:cNvPr>
            <p:cNvSpPr>
              <a:spLocks noChangeArrowheads="1"/>
            </p:cNvSpPr>
            <p:nvPr/>
          </p:nvSpPr>
          <p:spPr bwMode="auto">
            <a:xfrm>
              <a:off x="4124061" y="3321438"/>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22" name="Oval 153">
              <a:extLst>
                <a:ext uri="{FF2B5EF4-FFF2-40B4-BE49-F238E27FC236}">
                  <a16:creationId xmlns:a16="http://schemas.microsoft.com/office/drawing/2014/main" id="{FFDF239E-33A8-493A-ABEA-C375B5369BE1}"/>
                </a:ext>
                <a:ext uri="{C183D7F6-B498-43B3-948B-1728B52AA6E4}">
                  <adec:decorative xmlns:adec="http://schemas.microsoft.com/office/drawing/2017/decorative" val="1"/>
                </a:ext>
              </a:extLst>
            </p:cNvPr>
            <p:cNvSpPr>
              <a:spLocks noChangeArrowheads="1"/>
            </p:cNvSpPr>
            <p:nvPr/>
          </p:nvSpPr>
          <p:spPr bwMode="auto">
            <a:xfrm>
              <a:off x="4150868" y="3106428"/>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23" name="Oval 153">
              <a:extLst>
                <a:ext uri="{FF2B5EF4-FFF2-40B4-BE49-F238E27FC236}">
                  <a16:creationId xmlns:a16="http://schemas.microsoft.com/office/drawing/2014/main" id="{0C5A613E-AB80-4916-94AE-17E3699F518C}"/>
                </a:ext>
                <a:ext uri="{C183D7F6-B498-43B3-948B-1728B52AA6E4}">
                  <adec:decorative xmlns:adec="http://schemas.microsoft.com/office/drawing/2017/decorative" val="1"/>
                </a:ext>
              </a:extLst>
            </p:cNvPr>
            <p:cNvSpPr>
              <a:spLocks noChangeArrowheads="1"/>
            </p:cNvSpPr>
            <p:nvPr/>
          </p:nvSpPr>
          <p:spPr bwMode="auto">
            <a:xfrm>
              <a:off x="4199759" y="3214436"/>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24" name="Oval 153">
              <a:extLst>
                <a:ext uri="{FF2B5EF4-FFF2-40B4-BE49-F238E27FC236}">
                  <a16:creationId xmlns:a16="http://schemas.microsoft.com/office/drawing/2014/main" id="{87894199-0810-4BA7-8A1A-2E96F873D717}"/>
                </a:ext>
                <a:ext uri="{C183D7F6-B498-43B3-948B-1728B52AA6E4}">
                  <adec:decorative xmlns:adec="http://schemas.microsoft.com/office/drawing/2017/decorative" val="1"/>
                </a:ext>
              </a:extLst>
            </p:cNvPr>
            <p:cNvSpPr>
              <a:spLocks noChangeArrowheads="1"/>
            </p:cNvSpPr>
            <p:nvPr/>
          </p:nvSpPr>
          <p:spPr bwMode="auto">
            <a:xfrm>
              <a:off x="4914028" y="261556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25" name="Oval 153">
              <a:extLst>
                <a:ext uri="{FF2B5EF4-FFF2-40B4-BE49-F238E27FC236}">
                  <a16:creationId xmlns:a16="http://schemas.microsoft.com/office/drawing/2014/main" id="{BD67242B-EF3E-43A7-948A-539F9686A483}"/>
                </a:ext>
                <a:ext uri="{C183D7F6-B498-43B3-948B-1728B52AA6E4}">
                  <adec:decorative xmlns:adec="http://schemas.microsoft.com/office/drawing/2017/decorative" val="1"/>
                </a:ext>
              </a:extLst>
            </p:cNvPr>
            <p:cNvSpPr>
              <a:spLocks noChangeArrowheads="1"/>
            </p:cNvSpPr>
            <p:nvPr/>
          </p:nvSpPr>
          <p:spPr bwMode="auto">
            <a:xfrm>
              <a:off x="5641133" y="319088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26" name="Oval 153">
              <a:extLst>
                <a:ext uri="{FF2B5EF4-FFF2-40B4-BE49-F238E27FC236}">
                  <a16:creationId xmlns:a16="http://schemas.microsoft.com/office/drawing/2014/main" id="{E330E583-73E0-4FDA-9AB6-1D6A1540FC7A}"/>
                </a:ext>
                <a:ext uri="{C183D7F6-B498-43B3-948B-1728B52AA6E4}">
                  <adec:decorative xmlns:adec="http://schemas.microsoft.com/office/drawing/2017/decorative" val="1"/>
                </a:ext>
              </a:extLst>
            </p:cNvPr>
            <p:cNvSpPr>
              <a:spLocks noChangeArrowheads="1"/>
            </p:cNvSpPr>
            <p:nvPr/>
          </p:nvSpPr>
          <p:spPr bwMode="auto">
            <a:xfrm>
              <a:off x="5267317" y="1805349"/>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27" name="Oval 153">
              <a:extLst>
                <a:ext uri="{FF2B5EF4-FFF2-40B4-BE49-F238E27FC236}">
                  <a16:creationId xmlns:a16="http://schemas.microsoft.com/office/drawing/2014/main" id="{0BEE760A-A95B-47A1-B485-246657747F84}"/>
                </a:ext>
                <a:ext uri="{C183D7F6-B498-43B3-948B-1728B52AA6E4}">
                  <adec:decorative xmlns:adec="http://schemas.microsoft.com/office/drawing/2017/decorative" val="1"/>
                </a:ext>
              </a:extLst>
            </p:cNvPr>
            <p:cNvSpPr>
              <a:spLocks noChangeArrowheads="1"/>
            </p:cNvSpPr>
            <p:nvPr/>
          </p:nvSpPr>
          <p:spPr bwMode="auto">
            <a:xfrm>
              <a:off x="5990487" y="1767153"/>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28" name="Oval 98">
              <a:extLst>
                <a:ext uri="{FF2B5EF4-FFF2-40B4-BE49-F238E27FC236}">
                  <a16:creationId xmlns:a16="http://schemas.microsoft.com/office/drawing/2014/main" id="{688AA279-622E-4DD5-B9E7-A4FF11ECDCDC}"/>
                </a:ext>
                <a:ext uri="{C183D7F6-B498-43B3-948B-1728B52AA6E4}">
                  <adec:decorative xmlns:adec="http://schemas.microsoft.com/office/drawing/2017/decorative" val="1"/>
                </a:ext>
              </a:extLst>
            </p:cNvPr>
            <p:cNvSpPr>
              <a:spLocks noChangeArrowheads="1"/>
            </p:cNvSpPr>
            <p:nvPr/>
          </p:nvSpPr>
          <p:spPr bwMode="auto">
            <a:xfrm>
              <a:off x="7553110" y="2064074"/>
              <a:ext cx="64609" cy="6650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grpSp>
      <p:sp>
        <p:nvSpPr>
          <p:cNvPr id="629" name="Oval 628">
            <a:extLst>
              <a:ext uri="{FF2B5EF4-FFF2-40B4-BE49-F238E27FC236}">
                <a16:creationId xmlns:a16="http://schemas.microsoft.com/office/drawing/2014/main" id="{13889C5A-D67A-4C52-BB5A-8A4110D84477}"/>
              </a:ext>
              <a:ext uri="{C183D7F6-B498-43B3-948B-1728B52AA6E4}">
                <adec:decorative xmlns:adec="http://schemas.microsoft.com/office/drawing/2017/decorative" val="1"/>
              </a:ext>
            </a:extLst>
          </p:cNvPr>
          <p:cNvSpPr/>
          <p:nvPr/>
        </p:nvSpPr>
        <p:spPr bwMode="auto">
          <a:xfrm>
            <a:off x="4190833" y="1877616"/>
            <a:ext cx="160190" cy="160188"/>
          </a:xfrm>
          <a:prstGeom prst="ellipse">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defTabSz="895922" fontAlgn="base">
              <a:spcBef>
                <a:spcPct val="0"/>
              </a:spcBef>
              <a:spcAft>
                <a:spcPct val="0"/>
              </a:spcAft>
              <a:defRPr/>
            </a:pPr>
            <a:endParaRPr lang="en-US" sz="1921" kern="0">
              <a:gradFill>
                <a:gsLst>
                  <a:gs pos="0">
                    <a:srgbClr val="FFFFFF"/>
                  </a:gs>
                  <a:gs pos="100000">
                    <a:srgbClr val="FFFFFF"/>
                  </a:gs>
                </a:gsLst>
                <a:lin ang="5400000" scaled="0"/>
              </a:gradFill>
              <a:ea typeface="Segoe UI" pitchFamily="34" charset="0"/>
              <a:cs typeface="Segoe UI" pitchFamily="34" charset="0"/>
            </a:endParaRPr>
          </a:p>
        </p:txBody>
      </p:sp>
      <p:pic>
        <p:nvPicPr>
          <p:cNvPr id="634" name="Picture 633" descr="Microsoft Teams logo">
            <a:extLst>
              <a:ext uri="{FF2B5EF4-FFF2-40B4-BE49-F238E27FC236}">
                <a16:creationId xmlns:a16="http://schemas.microsoft.com/office/drawing/2014/main" id="{FA8C6143-EBE4-4455-A912-05C8930651DF}"/>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98948" y="2228284"/>
            <a:ext cx="351074" cy="351072"/>
          </a:xfrm>
          <a:prstGeom prst="ellipse">
            <a:avLst/>
          </a:prstGeom>
          <a:ln>
            <a:solidFill>
              <a:schemeClr val="accent1"/>
            </a:solidFill>
          </a:ln>
          <a:effectLst/>
        </p:spPr>
      </p:pic>
      <p:grpSp>
        <p:nvGrpSpPr>
          <p:cNvPr id="650" name="Group 649" descr="Microsoft SharePoint logo">
            <a:extLst>
              <a:ext uri="{FF2B5EF4-FFF2-40B4-BE49-F238E27FC236}">
                <a16:creationId xmlns:a16="http://schemas.microsoft.com/office/drawing/2014/main" id="{6B05019A-9B3F-4DB2-8095-AC3C2C63ABC8}"/>
              </a:ext>
              <a:ext uri="{C183D7F6-B498-43B3-948B-1728B52AA6E4}">
                <adec:decorative xmlns:adec="http://schemas.microsoft.com/office/drawing/2017/decorative" val="0"/>
              </a:ext>
            </a:extLst>
          </p:cNvPr>
          <p:cNvGrpSpPr/>
          <p:nvPr/>
        </p:nvGrpSpPr>
        <p:grpSpPr>
          <a:xfrm>
            <a:off x="3072095" y="4000939"/>
            <a:ext cx="351074" cy="355823"/>
            <a:chOff x="2008121" y="3821240"/>
            <a:chExt cx="351074" cy="351072"/>
          </a:xfrm>
          <a:effectLst/>
        </p:grpSpPr>
        <p:pic>
          <p:nvPicPr>
            <p:cNvPr id="651" name="Picture 650">
              <a:extLst>
                <a:ext uri="{FF2B5EF4-FFF2-40B4-BE49-F238E27FC236}">
                  <a16:creationId xmlns:a16="http://schemas.microsoft.com/office/drawing/2014/main" id="{3CA4CB95-21A6-4834-8A73-C8633A9E24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08121" y="3821240"/>
              <a:ext cx="351074" cy="351072"/>
            </a:xfrm>
            <a:prstGeom prst="ellipse">
              <a:avLst/>
            </a:prstGeom>
            <a:ln>
              <a:solidFill>
                <a:schemeClr val="accent1"/>
              </a:solidFill>
            </a:ln>
            <a:effectLst/>
          </p:spPr>
        </p:pic>
        <p:pic>
          <p:nvPicPr>
            <p:cNvPr id="652" name="Picture 651" descr="A picture containing drawing&#10;&#10;Description automatically generated">
              <a:extLst>
                <a:ext uri="{FF2B5EF4-FFF2-40B4-BE49-F238E27FC236}">
                  <a16:creationId xmlns:a16="http://schemas.microsoft.com/office/drawing/2014/main" id="{B4EA9D28-F930-492B-A754-2FA0E418954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66913" y="3881867"/>
              <a:ext cx="242421" cy="245569"/>
            </a:xfrm>
            <a:prstGeom prst="rect">
              <a:avLst/>
            </a:prstGeom>
          </p:spPr>
        </p:pic>
      </p:grpSp>
      <p:pic>
        <p:nvPicPr>
          <p:cNvPr id="653" name="Picture 652" descr="MicrosoftYammer logo">
            <a:extLst>
              <a:ext uri="{FF2B5EF4-FFF2-40B4-BE49-F238E27FC236}">
                <a16:creationId xmlns:a16="http://schemas.microsoft.com/office/drawing/2014/main" id="{D3902A61-5873-47E1-A297-633EF97131B9}"/>
              </a:ex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48701" y="3642610"/>
            <a:ext cx="351074" cy="351074"/>
          </a:xfrm>
          <a:prstGeom prst="ellipse">
            <a:avLst/>
          </a:prstGeom>
          <a:solidFill>
            <a:srgbClr val="FFFFFF"/>
          </a:solidFill>
          <a:ln>
            <a:solidFill>
              <a:schemeClr val="accent1"/>
            </a:solidFill>
          </a:ln>
          <a:effectLst/>
        </p:spPr>
      </p:pic>
      <p:grpSp>
        <p:nvGrpSpPr>
          <p:cNvPr id="644" name="Group 643">
            <a:extLst>
              <a:ext uri="{FF2B5EF4-FFF2-40B4-BE49-F238E27FC236}">
                <a16:creationId xmlns:a16="http://schemas.microsoft.com/office/drawing/2014/main" id="{64CCBC52-CFCD-4ED0-A24B-D6CFB2B41A9C}"/>
              </a:ext>
              <a:ext uri="{C183D7F6-B498-43B3-948B-1728B52AA6E4}">
                <adec:decorative xmlns:adec="http://schemas.microsoft.com/office/drawing/2017/decorative" val="1"/>
              </a:ext>
            </a:extLst>
          </p:cNvPr>
          <p:cNvGrpSpPr/>
          <p:nvPr/>
        </p:nvGrpSpPr>
        <p:grpSpPr>
          <a:xfrm>
            <a:off x="3414755" y="4246076"/>
            <a:ext cx="349606" cy="349606"/>
            <a:chOff x="3514075" y="4343037"/>
            <a:chExt cx="356616" cy="356616"/>
          </a:xfrm>
          <a:effectLst/>
        </p:grpSpPr>
        <p:sp>
          <p:nvSpPr>
            <p:cNvPr id="645" name="Rectangle: Rounded Corners 644">
              <a:extLst>
                <a:ext uri="{FF2B5EF4-FFF2-40B4-BE49-F238E27FC236}">
                  <a16:creationId xmlns:a16="http://schemas.microsoft.com/office/drawing/2014/main" id="{CF33A123-1D60-4F93-AE52-0D7C2909461A}"/>
                </a:ext>
              </a:extLst>
            </p:cNvPr>
            <p:cNvSpPr>
              <a:spLocks noChangeAspect="1"/>
            </p:cNvSpPr>
            <p:nvPr/>
          </p:nvSpPr>
          <p:spPr bwMode="auto">
            <a:xfrm>
              <a:off x="3514075" y="4343037"/>
              <a:ext cx="356616" cy="356616"/>
            </a:xfrm>
            <a:prstGeom prst="roundRect">
              <a:avLst>
                <a:gd name="adj" fmla="val 50000"/>
              </a:avLst>
            </a:prstGeom>
            <a:solidFill>
              <a:srgbClr val="FFFFFF"/>
            </a:solidFill>
            <a:ln w="9525" cap="flat" cmpd="sng" algn="ctr">
              <a:solidFill>
                <a:schemeClr val="accent1"/>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46" name="Freeform: Shape 645">
              <a:extLst>
                <a:ext uri="{FF2B5EF4-FFF2-40B4-BE49-F238E27FC236}">
                  <a16:creationId xmlns:a16="http://schemas.microsoft.com/office/drawing/2014/main" id="{26FCD7CC-56B0-4E5D-A4E2-A0E0E3724428}"/>
                </a:ext>
              </a:extLst>
            </p:cNvPr>
            <p:cNvSpPr/>
            <p:nvPr/>
          </p:nvSpPr>
          <p:spPr bwMode="auto">
            <a:xfrm>
              <a:off x="3604670" y="4504393"/>
              <a:ext cx="175426" cy="33905"/>
            </a:xfrm>
            <a:custGeom>
              <a:avLst/>
              <a:gdLst/>
              <a:ahLst/>
              <a:cxnLst/>
              <a:rect l="l" t="t" r="r" b="b"/>
              <a:pathLst>
                <a:path w="175426" h="33905">
                  <a:moveTo>
                    <a:pt x="157343" y="0"/>
                  </a:moveTo>
                  <a:cubicBezTo>
                    <a:pt x="159855" y="0"/>
                    <a:pt x="162220" y="418"/>
                    <a:pt x="164438" y="1256"/>
                  </a:cubicBezTo>
                  <a:cubicBezTo>
                    <a:pt x="166657" y="2093"/>
                    <a:pt x="168582" y="3265"/>
                    <a:pt x="170215" y="4772"/>
                  </a:cubicBezTo>
                  <a:cubicBezTo>
                    <a:pt x="171847" y="6278"/>
                    <a:pt x="173124" y="8078"/>
                    <a:pt x="174045" y="10171"/>
                  </a:cubicBezTo>
                  <a:cubicBezTo>
                    <a:pt x="174966" y="12264"/>
                    <a:pt x="175426" y="14566"/>
                    <a:pt x="175426" y="17078"/>
                  </a:cubicBezTo>
                  <a:cubicBezTo>
                    <a:pt x="175426" y="19506"/>
                    <a:pt x="174966" y="21745"/>
                    <a:pt x="174045" y="23796"/>
                  </a:cubicBezTo>
                  <a:cubicBezTo>
                    <a:pt x="173124" y="25847"/>
                    <a:pt x="171847" y="27626"/>
                    <a:pt x="170215" y="29133"/>
                  </a:cubicBezTo>
                  <a:cubicBezTo>
                    <a:pt x="168582" y="30640"/>
                    <a:pt x="166657" y="31812"/>
                    <a:pt x="164438" y="32649"/>
                  </a:cubicBezTo>
                  <a:cubicBezTo>
                    <a:pt x="162220" y="33486"/>
                    <a:pt x="159813" y="33905"/>
                    <a:pt x="157218" y="33905"/>
                  </a:cubicBezTo>
                  <a:cubicBezTo>
                    <a:pt x="154623" y="33905"/>
                    <a:pt x="152258" y="33465"/>
                    <a:pt x="150123" y="32586"/>
                  </a:cubicBezTo>
                  <a:cubicBezTo>
                    <a:pt x="147988" y="31707"/>
                    <a:pt x="146126" y="30493"/>
                    <a:pt x="144535" y="28945"/>
                  </a:cubicBezTo>
                  <a:cubicBezTo>
                    <a:pt x="142944" y="27396"/>
                    <a:pt x="141710" y="25596"/>
                    <a:pt x="140831" y="23545"/>
                  </a:cubicBezTo>
                  <a:cubicBezTo>
                    <a:pt x="139952" y="21494"/>
                    <a:pt x="139512" y="19338"/>
                    <a:pt x="139512" y="17078"/>
                  </a:cubicBezTo>
                  <a:cubicBezTo>
                    <a:pt x="139512" y="14650"/>
                    <a:pt x="139972" y="12390"/>
                    <a:pt x="140893" y="10297"/>
                  </a:cubicBezTo>
                  <a:cubicBezTo>
                    <a:pt x="141814" y="8204"/>
                    <a:pt x="143070" y="6404"/>
                    <a:pt x="144661" y="4897"/>
                  </a:cubicBezTo>
                  <a:cubicBezTo>
                    <a:pt x="146251" y="3390"/>
                    <a:pt x="148135" y="2197"/>
                    <a:pt x="150311" y="1318"/>
                  </a:cubicBezTo>
                  <a:cubicBezTo>
                    <a:pt x="152488" y="439"/>
                    <a:pt x="154832" y="0"/>
                    <a:pt x="157343" y="0"/>
                  </a:cubicBezTo>
                  <a:close/>
                  <a:moveTo>
                    <a:pt x="87524" y="0"/>
                  </a:moveTo>
                  <a:cubicBezTo>
                    <a:pt x="90036" y="0"/>
                    <a:pt x="92401" y="439"/>
                    <a:pt x="94619" y="1318"/>
                  </a:cubicBezTo>
                  <a:cubicBezTo>
                    <a:pt x="96838" y="2197"/>
                    <a:pt x="98763" y="3411"/>
                    <a:pt x="100396" y="4960"/>
                  </a:cubicBezTo>
                  <a:cubicBezTo>
                    <a:pt x="102028" y="6509"/>
                    <a:pt x="103305" y="8309"/>
                    <a:pt x="104226" y="10360"/>
                  </a:cubicBezTo>
                  <a:cubicBezTo>
                    <a:pt x="105147" y="12411"/>
                    <a:pt x="105607" y="14650"/>
                    <a:pt x="105607" y="17078"/>
                  </a:cubicBezTo>
                  <a:cubicBezTo>
                    <a:pt x="105607" y="19422"/>
                    <a:pt x="105147" y="21619"/>
                    <a:pt x="104226" y="23670"/>
                  </a:cubicBezTo>
                  <a:cubicBezTo>
                    <a:pt x="103305" y="25721"/>
                    <a:pt x="102028" y="27500"/>
                    <a:pt x="100396" y="29007"/>
                  </a:cubicBezTo>
                  <a:cubicBezTo>
                    <a:pt x="98763" y="30514"/>
                    <a:pt x="96838" y="31707"/>
                    <a:pt x="94619" y="32586"/>
                  </a:cubicBezTo>
                  <a:cubicBezTo>
                    <a:pt x="92401" y="33465"/>
                    <a:pt x="89994" y="33905"/>
                    <a:pt x="87399" y="33905"/>
                  </a:cubicBezTo>
                  <a:cubicBezTo>
                    <a:pt x="84887" y="33905"/>
                    <a:pt x="82543" y="33465"/>
                    <a:pt x="80367" y="32586"/>
                  </a:cubicBezTo>
                  <a:cubicBezTo>
                    <a:pt x="78190" y="31707"/>
                    <a:pt x="76307" y="30514"/>
                    <a:pt x="74716" y="29007"/>
                  </a:cubicBezTo>
                  <a:cubicBezTo>
                    <a:pt x="73125" y="27500"/>
                    <a:pt x="71870" y="25721"/>
                    <a:pt x="70949" y="23670"/>
                  </a:cubicBezTo>
                  <a:cubicBezTo>
                    <a:pt x="70028" y="21619"/>
                    <a:pt x="69567" y="19422"/>
                    <a:pt x="69567" y="17078"/>
                  </a:cubicBezTo>
                  <a:cubicBezTo>
                    <a:pt x="69567" y="14566"/>
                    <a:pt x="70028" y="12264"/>
                    <a:pt x="70949" y="10171"/>
                  </a:cubicBezTo>
                  <a:cubicBezTo>
                    <a:pt x="71870" y="8078"/>
                    <a:pt x="73146" y="6278"/>
                    <a:pt x="74779" y="4772"/>
                  </a:cubicBezTo>
                  <a:cubicBezTo>
                    <a:pt x="76411" y="3265"/>
                    <a:pt x="78316" y="2093"/>
                    <a:pt x="80492" y="1256"/>
                  </a:cubicBezTo>
                  <a:cubicBezTo>
                    <a:pt x="82669" y="418"/>
                    <a:pt x="85013" y="0"/>
                    <a:pt x="87524" y="0"/>
                  </a:cubicBezTo>
                  <a:close/>
                  <a:moveTo>
                    <a:pt x="17705" y="0"/>
                  </a:moveTo>
                  <a:cubicBezTo>
                    <a:pt x="20217" y="0"/>
                    <a:pt x="22582" y="439"/>
                    <a:pt x="24800" y="1318"/>
                  </a:cubicBezTo>
                  <a:cubicBezTo>
                    <a:pt x="27019" y="2197"/>
                    <a:pt x="28944" y="3411"/>
                    <a:pt x="30577" y="4960"/>
                  </a:cubicBezTo>
                  <a:cubicBezTo>
                    <a:pt x="32209" y="6509"/>
                    <a:pt x="33486" y="8309"/>
                    <a:pt x="34407" y="10360"/>
                  </a:cubicBezTo>
                  <a:cubicBezTo>
                    <a:pt x="35328" y="12411"/>
                    <a:pt x="35788" y="14650"/>
                    <a:pt x="35788" y="17078"/>
                  </a:cubicBezTo>
                  <a:cubicBezTo>
                    <a:pt x="35788" y="19422"/>
                    <a:pt x="35328" y="21619"/>
                    <a:pt x="34407" y="23670"/>
                  </a:cubicBezTo>
                  <a:cubicBezTo>
                    <a:pt x="33486" y="25721"/>
                    <a:pt x="32209" y="27500"/>
                    <a:pt x="30577" y="29007"/>
                  </a:cubicBezTo>
                  <a:cubicBezTo>
                    <a:pt x="28944" y="30514"/>
                    <a:pt x="27019" y="31707"/>
                    <a:pt x="24800" y="32586"/>
                  </a:cubicBezTo>
                  <a:cubicBezTo>
                    <a:pt x="22582" y="33465"/>
                    <a:pt x="20175" y="33905"/>
                    <a:pt x="17580" y="33905"/>
                  </a:cubicBezTo>
                  <a:cubicBezTo>
                    <a:pt x="15068" y="33905"/>
                    <a:pt x="12724" y="33465"/>
                    <a:pt x="10548" y="32586"/>
                  </a:cubicBezTo>
                  <a:cubicBezTo>
                    <a:pt x="8371" y="31707"/>
                    <a:pt x="6508" y="30493"/>
                    <a:pt x="4960" y="28945"/>
                  </a:cubicBezTo>
                  <a:cubicBezTo>
                    <a:pt x="3411" y="27396"/>
                    <a:pt x="2197" y="25596"/>
                    <a:pt x="1318" y="23545"/>
                  </a:cubicBezTo>
                  <a:cubicBezTo>
                    <a:pt x="439" y="21494"/>
                    <a:pt x="0" y="19338"/>
                    <a:pt x="0" y="17078"/>
                  </a:cubicBezTo>
                  <a:cubicBezTo>
                    <a:pt x="0" y="14650"/>
                    <a:pt x="439" y="12411"/>
                    <a:pt x="1318" y="10360"/>
                  </a:cubicBezTo>
                  <a:cubicBezTo>
                    <a:pt x="2197" y="8309"/>
                    <a:pt x="3411" y="6509"/>
                    <a:pt x="4960" y="4960"/>
                  </a:cubicBezTo>
                  <a:cubicBezTo>
                    <a:pt x="6508" y="3411"/>
                    <a:pt x="8371" y="2197"/>
                    <a:pt x="10548" y="1318"/>
                  </a:cubicBezTo>
                  <a:cubicBezTo>
                    <a:pt x="12724" y="439"/>
                    <a:pt x="15110" y="0"/>
                    <a:pt x="17705" y="0"/>
                  </a:cubicBezTo>
                  <a:close/>
                </a:path>
              </a:pathLst>
            </a:custGeom>
            <a:solidFill>
              <a:srgbClr val="282828"/>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8" name="Group 7">
            <a:extLst>
              <a:ext uri="{FF2B5EF4-FFF2-40B4-BE49-F238E27FC236}">
                <a16:creationId xmlns:a16="http://schemas.microsoft.com/office/drawing/2014/main" id="{5B64E3F0-F7C7-4731-9376-22511F7850F9}"/>
              </a:ext>
            </a:extLst>
          </p:cNvPr>
          <p:cNvGrpSpPr/>
          <p:nvPr/>
        </p:nvGrpSpPr>
        <p:grpSpPr>
          <a:xfrm>
            <a:off x="3268573" y="2610934"/>
            <a:ext cx="1640457" cy="1640457"/>
            <a:chOff x="3268573" y="2610934"/>
            <a:chExt cx="1640457" cy="1640457"/>
          </a:xfrm>
        </p:grpSpPr>
        <p:sp>
          <p:nvSpPr>
            <p:cNvPr id="638" name="Rectangle: Rounded Corners 637">
              <a:extLst>
                <a:ext uri="{FF2B5EF4-FFF2-40B4-BE49-F238E27FC236}">
                  <a16:creationId xmlns:a16="http://schemas.microsoft.com/office/drawing/2014/main" id="{7AFFFA34-228B-4EDB-9494-2646D440006A}"/>
                </a:ext>
              </a:extLst>
            </p:cNvPr>
            <p:cNvSpPr>
              <a:spLocks noChangeAspect="1"/>
            </p:cNvSpPr>
            <p:nvPr/>
          </p:nvSpPr>
          <p:spPr bwMode="auto">
            <a:xfrm>
              <a:off x="3268573" y="2610934"/>
              <a:ext cx="1640457" cy="1640457"/>
            </a:xfrm>
            <a:prstGeom prst="roundRect">
              <a:avLst>
                <a:gd name="adj" fmla="val 50000"/>
              </a:avLst>
            </a:prstGeom>
            <a:solidFill>
              <a:schemeClr val="accent1"/>
            </a:solidFill>
            <a:ln w="31750" cap="flat" cmpd="sng" algn="ctr">
              <a:solidFill>
                <a:schemeClr val="accent1"/>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 name="people_12" title="Icon of three people">
              <a:extLst>
                <a:ext uri="{FF2B5EF4-FFF2-40B4-BE49-F238E27FC236}">
                  <a16:creationId xmlns:a16="http://schemas.microsoft.com/office/drawing/2014/main" id="{7D2242C2-4265-4EAC-AAD2-4819DE64E7EB}"/>
                </a:ext>
              </a:extLst>
            </p:cNvPr>
            <p:cNvSpPr>
              <a:spLocks noChangeAspect="1" noEditPoints="1"/>
            </p:cNvSpPr>
            <p:nvPr/>
          </p:nvSpPr>
          <p:spPr bwMode="auto">
            <a:xfrm>
              <a:off x="3656539" y="3053823"/>
              <a:ext cx="864524" cy="737592"/>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905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a:extLst>
              <a:ext uri="{FF2B5EF4-FFF2-40B4-BE49-F238E27FC236}">
                <a16:creationId xmlns:a16="http://schemas.microsoft.com/office/drawing/2014/main" id="{1DF55912-FCE3-4254-A88D-655CB613E465}"/>
              </a:ext>
            </a:extLst>
          </p:cNvPr>
          <p:cNvGrpSpPr/>
          <p:nvPr/>
        </p:nvGrpSpPr>
        <p:grpSpPr>
          <a:xfrm>
            <a:off x="7283044" y="2610861"/>
            <a:ext cx="1640457" cy="1640457"/>
            <a:chOff x="7283044" y="2610861"/>
            <a:chExt cx="1640457" cy="1640457"/>
          </a:xfrm>
        </p:grpSpPr>
        <p:sp>
          <p:nvSpPr>
            <p:cNvPr id="631" name="Rectangle: Rounded Corners 630">
              <a:extLst>
                <a:ext uri="{FF2B5EF4-FFF2-40B4-BE49-F238E27FC236}">
                  <a16:creationId xmlns:a16="http://schemas.microsoft.com/office/drawing/2014/main" id="{B50C69D6-D56D-4927-A57D-3F22176D74CF}"/>
                </a:ext>
              </a:extLst>
            </p:cNvPr>
            <p:cNvSpPr>
              <a:spLocks noChangeAspect="1"/>
            </p:cNvSpPr>
            <p:nvPr/>
          </p:nvSpPr>
          <p:spPr bwMode="auto">
            <a:xfrm>
              <a:off x="7283044" y="2610861"/>
              <a:ext cx="1640457" cy="1640457"/>
            </a:xfrm>
            <a:prstGeom prst="roundRect">
              <a:avLst>
                <a:gd name="adj" fmla="val 50000"/>
              </a:avLst>
            </a:prstGeom>
            <a:solidFill>
              <a:schemeClr val="accent1"/>
            </a:solidFill>
            <a:ln w="28575" cap="flat" cmpd="sng" algn="ctr">
              <a:solidFill>
                <a:schemeClr val="accent1"/>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building_5" title="Icon of tall buildings">
              <a:extLst>
                <a:ext uri="{FF2B5EF4-FFF2-40B4-BE49-F238E27FC236}">
                  <a16:creationId xmlns:a16="http://schemas.microsoft.com/office/drawing/2014/main" id="{9311C158-EC1A-42DB-B860-DF6D7F51B7ED}"/>
                </a:ext>
              </a:extLst>
            </p:cNvPr>
            <p:cNvSpPr>
              <a:spLocks noChangeAspect="1" noEditPoints="1"/>
            </p:cNvSpPr>
            <p:nvPr/>
          </p:nvSpPr>
          <p:spPr bwMode="auto">
            <a:xfrm>
              <a:off x="7741346" y="3038010"/>
              <a:ext cx="723852" cy="786158"/>
            </a:xfrm>
            <a:custGeom>
              <a:avLst/>
              <a:gdLst>
                <a:gd name="T0" fmla="*/ 299 w 395"/>
                <a:gd name="T1" fmla="*/ 151 h 429"/>
                <a:gd name="T2" fmla="*/ 299 w 395"/>
                <a:gd name="T3" fmla="*/ 429 h 429"/>
                <a:gd name="T4" fmla="*/ 242 w 395"/>
                <a:gd name="T5" fmla="*/ 429 h 429"/>
                <a:gd name="T6" fmla="*/ 242 w 395"/>
                <a:gd name="T7" fmla="*/ 333 h 429"/>
                <a:gd name="T8" fmla="*/ 181 w 395"/>
                <a:gd name="T9" fmla="*/ 333 h 429"/>
                <a:gd name="T10" fmla="*/ 181 w 395"/>
                <a:gd name="T11" fmla="*/ 429 h 429"/>
                <a:gd name="T12" fmla="*/ 121 w 395"/>
                <a:gd name="T13" fmla="*/ 429 h 429"/>
                <a:gd name="T14" fmla="*/ 121 w 395"/>
                <a:gd name="T15" fmla="*/ 151 h 429"/>
                <a:gd name="T16" fmla="*/ 211 w 395"/>
                <a:gd name="T17" fmla="*/ 151 h 429"/>
                <a:gd name="T18" fmla="*/ 299 w 395"/>
                <a:gd name="T19" fmla="*/ 151 h 429"/>
                <a:gd name="T20" fmla="*/ 211 w 395"/>
                <a:gd name="T21" fmla="*/ 151 h 429"/>
                <a:gd name="T22" fmla="*/ 211 w 395"/>
                <a:gd name="T23" fmla="*/ 92 h 429"/>
                <a:gd name="T24" fmla="*/ 0 w 395"/>
                <a:gd name="T25" fmla="*/ 92 h 429"/>
                <a:gd name="T26" fmla="*/ 0 w 395"/>
                <a:gd name="T27" fmla="*/ 429 h 429"/>
                <a:gd name="T28" fmla="*/ 395 w 395"/>
                <a:gd name="T29" fmla="*/ 429 h 429"/>
                <a:gd name="T30" fmla="*/ 395 w 395"/>
                <a:gd name="T31" fmla="*/ 123 h 429"/>
                <a:gd name="T32" fmla="*/ 268 w 395"/>
                <a:gd name="T33" fmla="*/ 0 h 429"/>
                <a:gd name="T34" fmla="*/ 268 w 395"/>
                <a:gd name="T35" fmla="*/ 151 h 429"/>
                <a:gd name="T36" fmla="*/ 62 w 395"/>
                <a:gd name="T37" fmla="*/ 151 h 429"/>
                <a:gd name="T38" fmla="*/ 56 w 395"/>
                <a:gd name="T39" fmla="*/ 151 h 429"/>
                <a:gd name="T40" fmla="*/ 56 w 395"/>
                <a:gd name="T41" fmla="*/ 155 h 429"/>
                <a:gd name="T42" fmla="*/ 62 w 395"/>
                <a:gd name="T43" fmla="*/ 155 h 429"/>
                <a:gd name="T44" fmla="*/ 62 w 395"/>
                <a:gd name="T45" fmla="*/ 151 h 429"/>
                <a:gd name="T46" fmla="*/ 62 w 395"/>
                <a:gd name="T47" fmla="*/ 211 h 429"/>
                <a:gd name="T48" fmla="*/ 56 w 395"/>
                <a:gd name="T49" fmla="*/ 211 h 429"/>
                <a:gd name="T50" fmla="*/ 56 w 395"/>
                <a:gd name="T51" fmla="*/ 217 h 429"/>
                <a:gd name="T52" fmla="*/ 62 w 395"/>
                <a:gd name="T53" fmla="*/ 217 h 429"/>
                <a:gd name="T54" fmla="*/ 62 w 395"/>
                <a:gd name="T55" fmla="*/ 211 h 429"/>
                <a:gd name="T56" fmla="*/ 62 w 395"/>
                <a:gd name="T57" fmla="*/ 271 h 429"/>
                <a:gd name="T58" fmla="*/ 56 w 395"/>
                <a:gd name="T59" fmla="*/ 271 h 429"/>
                <a:gd name="T60" fmla="*/ 56 w 395"/>
                <a:gd name="T61" fmla="*/ 277 h 429"/>
                <a:gd name="T62" fmla="*/ 62 w 395"/>
                <a:gd name="T63" fmla="*/ 277 h 429"/>
                <a:gd name="T64" fmla="*/ 62 w 395"/>
                <a:gd name="T65" fmla="*/ 271 h 429"/>
                <a:gd name="T66" fmla="*/ 62 w 395"/>
                <a:gd name="T67" fmla="*/ 332 h 429"/>
                <a:gd name="T68" fmla="*/ 56 w 395"/>
                <a:gd name="T69" fmla="*/ 332 h 429"/>
                <a:gd name="T70" fmla="*/ 56 w 395"/>
                <a:gd name="T71" fmla="*/ 337 h 429"/>
                <a:gd name="T72" fmla="*/ 62 w 395"/>
                <a:gd name="T73" fmla="*/ 337 h 429"/>
                <a:gd name="T74" fmla="*/ 62 w 395"/>
                <a:gd name="T75" fmla="*/ 332 h 429"/>
                <a:gd name="T76" fmla="*/ 62 w 395"/>
                <a:gd name="T77" fmla="*/ 392 h 429"/>
                <a:gd name="T78" fmla="*/ 56 w 395"/>
                <a:gd name="T79" fmla="*/ 392 h 429"/>
                <a:gd name="T80" fmla="*/ 56 w 395"/>
                <a:gd name="T81" fmla="*/ 397 h 429"/>
                <a:gd name="T82" fmla="*/ 62 w 395"/>
                <a:gd name="T83" fmla="*/ 397 h 429"/>
                <a:gd name="T84" fmla="*/ 62 w 395"/>
                <a:gd name="T85" fmla="*/ 392 h 429"/>
                <a:gd name="T86" fmla="*/ 182 w 395"/>
                <a:gd name="T87" fmla="*/ 211 h 429"/>
                <a:gd name="T88" fmla="*/ 177 w 395"/>
                <a:gd name="T89" fmla="*/ 211 h 429"/>
                <a:gd name="T90" fmla="*/ 177 w 395"/>
                <a:gd name="T91" fmla="*/ 217 h 429"/>
                <a:gd name="T92" fmla="*/ 182 w 395"/>
                <a:gd name="T93" fmla="*/ 217 h 429"/>
                <a:gd name="T94" fmla="*/ 182 w 395"/>
                <a:gd name="T95" fmla="*/ 211 h 429"/>
                <a:gd name="T96" fmla="*/ 182 w 395"/>
                <a:gd name="T97" fmla="*/ 273 h 429"/>
                <a:gd name="T98" fmla="*/ 177 w 395"/>
                <a:gd name="T99" fmla="*/ 273 h 429"/>
                <a:gd name="T100" fmla="*/ 177 w 395"/>
                <a:gd name="T101" fmla="*/ 277 h 429"/>
                <a:gd name="T102" fmla="*/ 182 w 395"/>
                <a:gd name="T103" fmla="*/ 277 h 429"/>
                <a:gd name="T104" fmla="*/ 182 w 395"/>
                <a:gd name="T105" fmla="*/ 273 h 429"/>
                <a:gd name="T106" fmla="*/ 243 w 395"/>
                <a:gd name="T107" fmla="*/ 211 h 429"/>
                <a:gd name="T108" fmla="*/ 237 w 395"/>
                <a:gd name="T109" fmla="*/ 211 h 429"/>
                <a:gd name="T110" fmla="*/ 237 w 395"/>
                <a:gd name="T111" fmla="*/ 217 h 429"/>
                <a:gd name="T112" fmla="*/ 243 w 395"/>
                <a:gd name="T113" fmla="*/ 217 h 429"/>
                <a:gd name="T114" fmla="*/ 243 w 395"/>
                <a:gd name="T115" fmla="*/ 211 h 429"/>
                <a:gd name="T116" fmla="*/ 243 w 395"/>
                <a:gd name="T117" fmla="*/ 273 h 429"/>
                <a:gd name="T118" fmla="*/ 237 w 395"/>
                <a:gd name="T119" fmla="*/ 273 h 429"/>
                <a:gd name="T120" fmla="*/ 237 w 395"/>
                <a:gd name="T121" fmla="*/ 277 h 429"/>
                <a:gd name="T122" fmla="*/ 243 w 395"/>
                <a:gd name="T123" fmla="*/ 277 h 429"/>
                <a:gd name="T124" fmla="*/ 243 w 395"/>
                <a:gd name="T125" fmla="*/ 27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5" h="429">
                  <a:moveTo>
                    <a:pt x="299" y="151"/>
                  </a:moveTo>
                  <a:lnTo>
                    <a:pt x="299" y="429"/>
                  </a:lnTo>
                  <a:lnTo>
                    <a:pt x="242" y="429"/>
                  </a:lnTo>
                  <a:lnTo>
                    <a:pt x="242" y="333"/>
                  </a:lnTo>
                  <a:lnTo>
                    <a:pt x="181" y="333"/>
                  </a:lnTo>
                  <a:lnTo>
                    <a:pt x="181" y="429"/>
                  </a:lnTo>
                  <a:lnTo>
                    <a:pt x="121" y="429"/>
                  </a:lnTo>
                  <a:lnTo>
                    <a:pt x="121" y="151"/>
                  </a:lnTo>
                  <a:lnTo>
                    <a:pt x="211" y="151"/>
                  </a:lnTo>
                  <a:lnTo>
                    <a:pt x="299" y="151"/>
                  </a:lnTo>
                  <a:moveTo>
                    <a:pt x="211" y="151"/>
                  </a:moveTo>
                  <a:lnTo>
                    <a:pt x="211" y="92"/>
                  </a:lnTo>
                  <a:lnTo>
                    <a:pt x="0" y="92"/>
                  </a:lnTo>
                  <a:lnTo>
                    <a:pt x="0" y="429"/>
                  </a:lnTo>
                  <a:moveTo>
                    <a:pt x="395" y="429"/>
                  </a:moveTo>
                  <a:lnTo>
                    <a:pt x="395" y="123"/>
                  </a:lnTo>
                  <a:lnTo>
                    <a:pt x="268" y="0"/>
                  </a:lnTo>
                  <a:lnTo>
                    <a:pt x="268" y="151"/>
                  </a:lnTo>
                  <a:moveTo>
                    <a:pt x="62" y="151"/>
                  </a:moveTo>
                  <a:lnTo>
                    <a:pt x="56" y="151"/>
                  </a:lnTo>
                  <a:lnTo>
                    <a:pt x="56" y="155"/>
                  </a:lnTo>
                  <a:lnTo>
                    <a:pt x="62" y="155"/>
                  </a:lnTo>
                  <a:lnTo>
                    <a:pt x="62" y="151"/>
                  </a:lnTo>
                  <a:moveTo>
                    <a:pt x="62" y="211"/>
                  </a:moveTo>
                  <a:lnTo>
                    <a:pt x="56" y="211"/>
                  </a:lnTo>
                  <a:lnTo>
                    <a:pt x="56" y="217"/>
                  </a:lnTo>
                  <a:lnTo>
                    <a:pt x="62" y="217"/>
                  </a:lnTo>
                  <a:lnTo>
                    <a:pt x="62" y="211"/>
                  </a:lnTo>
                  <a:moveTo>
                    <a:pt x="62" y="271"/>
                  </a:moveTo>
                  <a:lnTo>
                    <a:pt x="56" y="271"/>
                  </a:lnTo>
                  <a:lnTo>
                    <a:pt x="56" y="277"/>
                  </a:lnTo>
                  <a:lnTo>
                    <a:pt x="62" y="277"/>
                  </a:lnTo>
                  <a:lnTo>
                    <a:pt x="62" y="271"/>
                  </a:lnTo>
                  <a:moveTo>
                    <a:pt x="62" y="332"/>
                  </a:moveTo>
                  <a:lnTo>
                    <a:pt x="56" y="332"/>
                  </a:lnTo>
                  <a:lnTo>
                    <a:pt x="56" y="337"/>
                  </a:lnTo>
                  <a:lnTo>
                    <a:pt x="62" y="337"/>
                  </a:lnTo>
                  <a:lnTo>
                    <a:pt x="62" y="332"/>
                  </a:lnTo>
                  <a:moveTo>
                    <a:pt x="62" y="392"/>
                  </a:moveTo>
                  <a:lnTo>
                    <a:pt x="56" y="392"/>
                  </a:lnTo>
                  <a:lnTo>
                    <a:pt x="56" y="397"/>
                  </a:lnTo>
                  <a:lnTo>
                    <a:pt x="62" y="397"/>
                  </a:lnTo>
                  <a:lnTo>
                    <a:pt x="62" y="392"/>
                  </a:lnTo>
                  <a:moveTo>
                    <a:pt x="182" y="211"/>
                  </a:moveTo>
                  <a:lnTo>
                    <a:pt x="177" y="211"/>
                  </a:lnTo>
                  <a:lnTo>
                    <a:pt x="177" y="217"/>
                  </a:lnTo>
                  <a:lnTo>
                    <a:pt x="182" y="217"/>
                  </a:lnTo>
                  <a:lnTo>
                    <a:pt x="182" y="211"/>
                  </a:lnTo>
                  <a:moveTo>
                    <a:pt x="182" y="273"/>
                  </a:moveTo>
                  <a:lnTo>
                    <a:pt x="177" y="273"/>
                  </a:lnTo>
                  <a:lnTo>
                    <a:pt x="177" y="277"/>
                  </a:lnTo>
                  <a:lnTo>
                    <a:pt x="182" y="277"/>
                  </a:lnTo>
                  <a:lnTo>
                    <a:pt x="182" y="273"/>
                  </a:lnTo>
                  <a:moveTo>
                    <a:pt x="243" y="211"/>
                  </a:moveTo>
                  <a:lnTo>
                    <a:pt x="237" y="211"/>
                  </a:lnTo>
                  <a:lnTo>
                    <a:pt x="237" y="217"/>
                  </a:lnTo>
                  <a:lnTo>
                    <a:pt x="243" y="217"/>
                  </a:lnTo>
                  <a:lnTo>
                    <a:pt x="243" y="211"/>
                  </a:lnTo>
                  <a:moveTo>
                    <a:pt x="243" y="273"/>
                  </a:moveTo>
                  <a:lnTo>
                    <a:pt x="237" y="273"/>
                  </a:lnTo>
                  <a:lnTo>
                    <a:pt x="237" y="277"/>
                  </a:lnTo>
                  <a:lnTo>
                    <a:pt x="243" y="277"/>
                  </a:lnTo>
                  <a:lnTo>
                    <a:pt x="243" y="273"/>
                  </a:lnTo>
                </a:path>
              </a:pathLst>
            </a:custGeom>
            <a:noFill/>
            <a:ln w="1905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772711DE-25C9-444D-909F-7B1B8EACABCE}"/>
              </a:ext>
            </a:extLst>
          </p:cNvPr>
          <p:cNvSpPr txBox="1"/>
          <p:nvPr/>
        </p:nvSpPr>
        <p:spPr>
          <a:xfrm>
            <a:off x="3766185" y="4525198"/>
            <a:ext cx="841565" cy="369332"/>
          </a:xfrm>
          <a:prstGeom prst="rect">
            <a:avLst/>
          </a:prstGeom>
          <a:noFill/>
        </p:spPr>
        <p:txBody>
          <a:bodyPr wrap="square" lIns="0" tIns="0" rIns="0" bIns="0" rtlCol="0">
            <a:spAutoFit/>
          </a:bodyPr>
          <a:lstStyle/>
          <a:p>
            <a:pPr algn="l"/>
            <a:r>
              <a:rPr lang="en-US" sz="1200" b="1"/>
              <a:t>Partner apps</a:t>
            </a:r>
          </a:p>
        </p:txBody>
      </p:sp>
      <p:grpSp>
        <p:nvGrpSpPr>
          <p:cNvPr id="18" name="Group 17">
            <a:extLst>
              <a:ext uri="{FF2B5EF4-FFF2-40B4-BE49-F238E27FC236}">
                <a16:creationId xmlns:a16="http://schemas.microsoft.com/office/drawing/2014/main" id="{810F1C84-768B-4E18-A6A5-748031A94C9B}"/>
              </a:ext>
            </a:extLst>
          </p:cNvPr>
          <p:cNvGrpSpPr/>
          <p:nvPr/>
        </p:nvGrpSpPr>
        <p:grpSpPr>
          <a:xfrm>
            <a:off x="3148518" y="2481480"/>
            <a:ext cx="349606" cy="349606"/>
            <a:chOff x="3123128" y="2388824"/>
            <a:chExt cx="349606" cy="349606"/>
          </a:xfrm>
        </p:grpSpPr>
        <p:sp>
          <p:nvSpPr>
            <p:cNvPr id="16" name="Rectangle: Rounded Corners 15">
              <a:extLst>
                <a:ext uri="{FF2B5EF4-FFF2-40B4-BE49-F238E27FC236}">
                  <a16:creationId xmlns:a16="http://schemas.microsoft.com/office/drawing/2014/main" id="{E42C4C88-1A0A-4338-B1A4-A94F9A794738}"/>
                </a:ext>
              </a:extLst>
            </p:cNvPr>
            <p:cNvSpPr>
              <a:spLocks noChangeAspect="1"/>
            </p:cNvSpPr>
            <p:nvPr/>
          </p:nvSpPr>
          <p:spPr bwMode="auto">
            <a:xfrm>
              <a:off x="3123128" y="2388824"/>
              <a:ext cx="349606" cy="349606"/>
            </a:xfrm>
            <a:prstGeom prst="roundRect">
              <a:avLst>
                <a:gd name="adj" fmla="val 50000"/>
              </a:avLst>
            </a:prstGeom>
            <a:solidFill>
              <a:srgbClr val="FFFFFF"/>
            </a:solidFill>
            <a:ln w="9525" cap="flat" cmpd="sng" algn="ctr">
              <a:solidFill>
                <a:schemeClr val="accent1"/>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9" name="Picture 8">
              <a:extLst>
                <a:ext uri="{FF2B5EF4-FFF2-40B4-BE49-F238E27FC236}">
                  <a16:creationId xmlns:a16="http://schemas.microsoft.com/office/drawing/2014/main" id="{73274367-09B6-4132-8AC3-F8C5F88F5C00}"/>
                </a:ext>
              </a:extLst>
            </p:cNvPr>
            <p:cNvPicPr>
              <a:picLocks noChangeAspect="1"/>
            </p:cNvPicPr>
            <p:nvPr/>
          </p:nvPicPr>
          <p:blipFill>
            <a:blip r:embed="rId8"/>
            <a:stretch>
              <a:fillRect/>
            </a:stretch>
          </p:blipFill>
          <p:spPr>
            <a:xfrm>
              <a:off x="3166039" y="2427949"/>
              <a:ext cx="270813" cy="270813"/>
            </a:xfrm>
            <a:prstGeom prst="rect">
              <a:avLst/>
            </a:prstGeom>
          </p:spPr>
        </p:pic>
      </p:grpSp>
      <p:grpSp>
        <p:nvGrpSpPr>
          <p:cNvPr id="17" name="Group 16">
            <a:extLst>
              <a:ext uri="{FF2B5EF4-FFF2-40B4-BE49-F238E27FC236}">
                <a16:creationId xmlns:a16="http://schemas.microsoft.com/office/drawing/2014/main" id="{FB2B2805-F44D-4D87-9607-DC07BC6BA757}"/>
              </a:ext>
            </a:extLst>
          </p:cNvPr>
          <p:cNvGrpSpPr/>
          <p:nvPr/>
        </p:nvGrpSpPr>
        <p:grpSpPr>
          <a:xfrm>
            <a:off x="2905226" y="2819178"/>
            <a:ext cx="349606" cy="349606"/>
            <a:chOff x="2853569" y="2675024"/>
            <a:chExt cx="349606" cy="349606"/>
          </a:xfrm>
        </p:grpSpPr>
        <p:sp>
          <p:nvSpPr>
            <p:cNvPr id="7" name="Rectangle: Rounded Corners 6">
              <a:extLst>
                <a:ext uri="{FF2B5EF4-FFF2-40B4-BE49-F238E27FC236}">
                  <a16:creationId xmlns:a16="http://schemas.microsoft.com/office/drawing/2014/main" id="{E3244B85-841C-41C9-84A4-4C513342F996}"/>
                </a:ext>
              </a:extLst>
            </p:cNvPr>
            <p:cNvSpPr>
              <a:spLocks noChangeAspect="1"/>
            </p:cNvSpPr>
            <p:nvPr/>
          </p:nvSpPr>
          <p:spPr bwMode="auto">
            <a:xfrm>
              <a:off x="2853569" y="2675024"/>
              <a:ext cx="349606" cy="349606"/>
            </a:xfrm>
            <a:prstGeom prst="roundRect">
              <a:avLst>
                <a:gd name="adj" fmla="val 50000"/>
              </a:avLst>
            </a:prstGeom>
            <a:solidFill>
              <a:srgbClr val="FFFFFF"/>
            </a:solidFill>
            <a:ln w="9525" cap="flat" cmpd="sng" algn="ctr">
              <a:solidFill>
                <a:schemeClr val="accent1"/>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0" name="Picture 9">
              <a:extLst>
                <a:ext uri="{FF2B5EF4-FFF2-40B4-BE49-F238E27FC236}">
                  <a16:creationId xmlns:a16="http://schemas.microsoft.com/office/drawing/2014/main" id="{1B89E4BC-B18F-4938-AD39-68271840512E}"/>
                </a:ext>
              </a:extLst>
            </p:cNvPr>
            <p:cNvPicPr>
              <a:picLocks noChangeAspect="1"/>
            </p:cNvPicPr>
            <p:nvPr/>
          </p:nvPicPr>
          <p:blipFill>
            <a:blip r:embed="rId9"/>
            <a:stretch>
              <a:fillRect/>
            </a:stretch>
          </p:blipFill>
          <p:spPr>
            <a:xfrm>
              <a:off x="2907682" y="2729115"/>
              <a:ext cx="270813" cy="270813"/>
            </a:xfrm>
            <a:prstGeom prst="rect">
              <a:avLst/>
            </a:prstGeom>
          </p:spPr>
        </p:pic>
      </p:grpSp>
      <p:grpSp>
        <p:nvGrpSpPr>
          <p:cNvPr id="19" name="Group 18">
            <a:extLst>
              <a:ext uri="{FF2B5EF4-FFF2-40B4-BE49-F238E27FC236}">
                <a16:creationId xmlns:a16="http://schemas.microsoft.com/office/drawing/2014/main" id="{FA49CC4B-D22B-4A1E-883D-FEF5AC70A80A}"/>
              </a:ext>
            </a:extLst>
          </p:cNvPr>
          <p:cNvGrpSpPr/>
          <p:nvPr/>
        </p:nvGrpSpPr>
        <p:grpSpPr>
          <a:xfrm>
            <a:off x="2800076" y="3218850"/>
            <a:ext cx="349606" cy="349606"/>
            <a:chOff x="2725114" y="3184877"/>
            <a:chExt cx="349606" cy="349606"/>
          </a:xfrm>
        </p:grpSpPr>
        <p:sp>
          <p:nvSpPr>
            <p:cNvPr id="14" name="Rectangle: Rounded Corners 13">
              <a:extLst>
                <a:ext uri="{FF2B5EF4-FFF2-40B4-BE49-F238E27FC236}">
                  <a16:creationId xmlns:a16="http://schemas.microsoft.com/office/drawing/2014/main" id="{5DDA8F6C-368B-4ADD-8C30-1534805A38E5}"/>
                </a:ext>
              </a:extLst>
            </p:cNvPr>
            <p:cNvSpPr>
              <a:spLocks noChangeAspect="1"/>
            </p:cNvSpPr>
            <p:nvPr/>
          </p:nvSpPr>
          <p:spPr bwMode="auto">
            <a:xfrm>
              <a:off x="2725114" y="3184877"/>
              <a:ext cx="349606" cy="349606"/>
            </a:xfrm>
            <a:prstGeom prst="roundRect">
              <a:avLst>
                <a:gd name="adj" fmla="val 50000"/>
              </a:avLst>
            </a:prstGeom>
            <a:solidFill>
              <a:srgbClr val="FFFFFF"/>
            </a:solidFill>
            <a:ln w="9525" cap="flat" cmpd="sng" algn="ctr">
              <a:solidFill>
                <a:schemeClr val="accent1"/>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3" name="Picture 12">
              <a:extLst>
                <a:ext uri="{FF2B5EF4-FFF2-40B4-BE49-F238E27FC236}">
                  <a16:creationId xmlns:a16="http://schemas.microsoft.com/office/drawing/2014/main" id="{3037D26D-0CB0-4B66-BD12-828B1C7228A7}"/>
                </a:ext>
              </a:extLst>
            </p:cNvPr>
            <p:cNvPicPr>
              <a:picLocks noChangeAspect="1"/>
            </p:cNvPicPr>
            <p:nvPr/>
          </p:nvPicPr>
          <p:blipFill>
            <a:blip r:embed="rId10"/>
            <a:stretch>
              <a:fillRect/>
            </a:stretch>
          </p:blipFill>
          <p:spPr>
            <a:xfrm>
              <a:off x="2783579" y="3278497"/>
              <a:ext cx="215372" cy="215372"/>
            </a:xfrm>
            <a:prstGeom prst="rect">
              <a:avLst/>
            </a:prstGeom>
          </p:spPr>
        </p:pic>
      </p:grpSp>
    </p:spTree>
    <p:custDataLst>
      <p:tags r:id="rId1"/>
    </p:custDataLst>
    <p:extLst>
      <p:ext uri="{BB962C8B-B14F-4D97-AF65-F5344CB8AC3E}">
        <p14:creationId xmlns:p14="http://schemas.microsoft.com/office/powerpoint/2010/main" val="278997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45F69C2-7196-451F-9EA2-4B50C2AD67B2}"/>
              </a:ext>
            </a:extLst>
          </p:cNvPr>
          <p:cNvSpPr/>
          <p:nvPr/>
        </p:nvSpPr>
        <p:spPr bwMode="auto">
          <a:xfrm>
            <a:off x="0" y="5211474"/>
            <a:ext cx="12192000" cy="164652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0C9775E8-A102-4D69-8B66-29A1DBECE323}"/>
              </a:ext>
            </a:extLst>
          </p:cNvPr>
          <p:cNvSpPr>
            <a:spLocks noGrp="1"/>
          </p:cNvSpPr>
          <p:nvPr>
            <p:ph type="title"/>
          </p:nvPr>
        </p:nvSpPr>
        <p:spPr>
          <a:xfrm>
            <a:off x="588263" y="457200"/>
            <a:ext cx="11018520" cy="553998"/>
          </a:xfrm>
        </p:spPr>
        <p:txBody>
          <a:bodyPr/>
          <a:lstStyle/>
          <a:p>
            <a:r>
              <a:rPr lang="en-US"/>
              <a:t>Teams + Power Platform empowers your Firstline</a:t>
            </a:r>
          </a:p>
        </p:txBody>
      </p:sp>
      <p:grpSp>
        <p:nvGrpSpPr>
          <p:cNvPr id="5" name="Group 4">
            <a:extLst>
              <a:ext uri="{FF2B5EF4-FFF2-40B4-BE49-F238E27FC236}">
                <a16:creationId xmlns:a16="http://schemas.microsoft.com/office/drawing/2014/main" id="{D7892275-7540-47B4-A99F-4D6E53486711}"/>
              </a:ext>
            </a:extLst>
          </p:cNvPr>
          <p:cNvGrpSpPr/>
          <p:nvPr/>
        </p:nvGrpSpPr>
        <p:grpSpPr>
          <a:xfrm>
            <a:off x="7836163" y="2097509"/>
            <a:ext cx="2892080" cy="2440626"/>
            <a:chOff x="1433935" y="2408741"/>
            <a:chExt cx="2892080" cy="2440626"/>
          </a:xfrm>
        </p:grpSpPr>
        <p:sp>
          <p:nvSpPr>
            <p:cNvPr id="47" name="Picture Placeholder 3">
              <a:extLst>
                <a:ext uri="{FF2B5EF4-FFF2-40B4-BE49-F238E27FC236}">
                  <a16:creationId xmlns:a16="http://schemas.microsoft.com/office/drawing/2014/main" id="{76EB1019-D409-451B-94A4-FA27DC0F08AC}"/>
                </a:ext>
              </a:extLst>
            </p:cNvPr>
            <p:cNvSpPr txBox="1">
              <a:spLocks/>
            </p:cNvSpPr>
            <p:nvPr/>
          </p:nvSpPr>
          <p:spPr>
            <a:xfrm>
              <a:off x="1447727" y="3095041"/>
              <a:ext cx="2878288" cy="1754326"/>
            </a:xfrm>
            <a:prstGeom prst="rect">
              <a:avLst/>
            </a:prstGeom>
            <a:noFill/>
          </p:spPr>
          <p:txBody>
            <a:bodyPr wrap="square" lIns="0" tIns="0" rIns="0" bIns="0" anchor="t">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2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800" b="0" i="0" u="none" strike="noStrike" kern="1200" cap="none" spc="0" normalizeH="0" baseline="0" noProof="0">
                  <a:ln w="3175">
                    <a:noFill/>
                  </a:ln>
                  <a:solidFill>
                    <a:srgbClr val="0078D4"/>
                  </a:solidFill>
                  <a:effectLst/>
                  <a:uLnTx/>
                  <a:uFillTx/>
                  <a:latin typeface="Segoe UI Semibold"/>
                  <a:cs typeface="Segoe UI Semilight" panose="020B0402040204020203" pitchFamily="34" charset="0"/>
                </a:rPr>
                <a:t>Modernize processes with apps, flows, and bots</a:t>
              </a:r>
            </a:p>
            <a:p>
              <a:pPr marL="0" indent="0" defTabSz="914367">
                <a:lnSpc>
                  <a:spcPct val="100000"/>
                </a:lnSpc>
                <a:spcBef>
                  <a:spcPct val="0"/>
                </a:spcBef>
                <a:buSzTx/>
                <a:buNone/>
                <a:defRPr/>
              </a:pPr>
              <a:br>
                <a:rPr kumimoji="0" lang="en-GB" sz="1800" b="0" i="0" u="none" strike="noStrike" kern="1200" cap="none" spc="0" normalizeH="0" baseline="0" noProof="0">
                  <a:ln w="3175">
                    <a:noFill/>
                  </a:ln>
                  <a:solidFill>
                    <a:srgbClr val="282828"/>
                  </a:solidFill>
                  <a:effectLst/>
                  <a:uLnTx/>
                  <a:uFillTx/>
                  <a:latin typeface="Segoe UI"/>
                  <a:cs typeface="Segoe UI Semilight" panose="020B0402040204020203" pitchFamily="34" charset="0"/>
                </a:rPr>
              </a:br>
              <a:r>
                <a:rPr lang="en-GB" sz="1400">
                  <a:ln w="3175">
                    <a:noFill/>
                  </a:ln>
                  <a:solidFill>
                    <a:srgbClr val="282828"/>
                  </a:solidFill>
                  <a:latin typeface="Segoe UI"/>
                  <a:cs typeface="Segoe UI Semilight" panose="020B0402040204020203" pitchFamily="34" charset="0"/>
                </a:rPr>
                <a:t>Capitalize on Power Apps, Power Automate, and Power Virtual Agents to digitize and automate processes across your organization</a:t>
              </a:r>
              <a:r>
                <a:rPr lang="en-GB" sz="1600">
                  <a:ln w="3175">
                    <a:noFill/>
                  </a:ln>
                  <a:solidFill>
                    <a:srgbClr val="282828"/>
                  </a:solidFill>
                  <a:latin typeface="Segoe UI"/>
                  <a:cs typeface="Segoe UI Semilight" panose="020B0402040204020203" pitchFamily="34" charset="0"/>
                </a:rPr>
                <a:t>. </a:t>
              </a:r>
              <a:endParaRPr kumimoji="0" lang="en-US" sz="1800" b="0" i="0" u="none" strike="noStrike" kern="1200" cap="none" spc="0" normalizeH="0" baseline="0" noProof="0">
                <a:ln w="3175">
                  <a:noFill/>
                </a:ln>
                <a:solidFill>
                  <a:srgbClr val="282828"/>
                </a:solidFill>
                <a:effectLst/>
                <a:uLnTx/>
                <a:uFillTx/>
                <a:latin typeface="Segoe UI"/>
                <a:cs typeface="Segoe UI Semilight" panose="020B0402040204020203" pitchFamily="34" charset="0"/>
              </a:endParaRPr>
            </a:p>
          </p:txBody>
        </p:sp>
        <p:cxnSp>
          <p:nvCxnSpPr>
            <p:cNvPr id="14" name="Straight Connector 13">
              <a:extLst>
                <a:ext uri="{FF2B5EF4-FFF2-40B4-BE49-F238E27FC236}">
                  <a16:creationId xmlns:a16="http://schemas.microsoft.com/office/drawing/2014/main" id="{526498B2-4091-4739-AF27-F03D19482599}"/>
                </a:ext>
              </a:extLst>
            </p:cNvPr>
            <p:cNvCxnSpPr>
              <a:cxnSpLocks/>
            </p:cNvCxnSpPr>
            <p:nvPr/>
          </p:nvCxnSpPr>
          <p:spPr>
            <a:xfrm>
              <a:off x="1444681" y="3768206"/>
              <a:ext cx="2783008" cy="0"/>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F0ADBD92-D4BD-42F6-B7D1-FD99578DF1E5}"/>
                </a:ext>
              </a:extLst>
            </p:cNvPr>
            <p:cNvSpPr/>
            <p:nvPr/>
          </p:nvSpPr>
          <p:spPr bwMode="auto">
            <a:xfrm>
              <a:off x="1433935" y="2408741"/>
              <a:ext cx="548640" cy="54864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 name="Modern_workplace" title="Icon of three people connected by a dotted line">
              <a:extLst>
                <a:ext uri="{FF2B5EF4-FFF2-40B4-BE49-F238E27FC236}">
                  <a16:creationId xmlns:a16="http://schemas.microsoft.com/office/drawing/2014/main" id="{8B289649-0061-4E7A-AD48-0CDAACA037B0}"/>
                </a:ext>
              </a:extLst>
            </p:cNvPr>
            <p:cNvSpPr>
              <a:spLocks noChangeAspect="1" noEditPoints="1"/>
            </p:cNvSpPr>
            <p:nvPr/>
          </p:nvSpPr>
          <p:spPr bwMode="auto">
            <a:xfrm>
              <a:off x="1530754" y="2489525"/>
              <a:ext cx="355002" cy="344040"/>
            </a:xfrm>
            <a:custGeom>
              <a:avLst/>
              <a:gdLst>
                <a:gd name="T0" fmla="*/ 210 w 584"/>
                <a:gd name="T1" fmla="*/ 515 h 564"/>
                <a:gd name="T2" fmla="*/ 226 w 584"/>
                <a:gd name="T3" fmla="*/ 515 h 564"/>
                <a:gd name="T4" fmla="*/ 239 w 584"/>
                <a:gd name="T5" fmla="*/ 515 h 564"/>
                <a:gd name="T6" fmla="*/ 255 w 584"/>
                <a:gd name="T7" fmla="*/ 515 h 564"/>
                <a:gd name="T8" fmla="*/ 269 w 584"/>
                <a:gd name="T9" fmla="*/ 515 h 564"/>
                <a:gd name="T10" fmla="*/ 285 w 584"/>
                <a:gd name="T11" fmla="*/ 515 h 564"/>
                <a:gd name="T12" fmla="*/ 298 w 584"/>
                <a:gd name="T13" fmla="*/ 515 h 564"/>
                <a:gd name="T14" fmla="*/ 314 w 584"/>
                <a:gd name="T15" fmla="*/ 515 h 564"/>
                <a:gd name="T16" fmla="*/ 328 w 584"/>
                <a:gd name="T17" fmla="*/ 515 h 564"/>
                <a:gd name="T18" fmla="*/ 344 w 584"/>
                <a:gd name="T19" fmla="*/ 515 h 564"/>
                <a:gd name="T20" fmla="*/ 357 w 584"/>
                <a:gd name="T21" fmla="*/ 515 h 564"/>
                <a:gd name="T22" fmla="*/ 373 w 584"/>
                <a:gd name="T23" fmla="*/ 515 h 564"/>
                <a:gd name="T24" fmla="*/ 366 w 584"/>
                <a:gd name="T25" fmla="*/ 247 h 564"/>
                <a:gd name="T26" fmla="*/ 358 w 584"/>
                <a:gd name="T27" fmla="*/ 233 h 564"/>
                <a:gd name="T28" fmla="*/ 372 w 584"/>
                <a:gd name="T29" fmla="*/ 259 h 564"/>
                <a:gd name="T30" fmla="*/ 380 w 584"/>
                <a:gd name="T31" fmla="*/ 273 h 564"/>
                <a:gd name="T32" fmla="*/ 386 w 584"/>
                <a:gd name="T33" fmla="*/ 285 h 564"/>
                <a:gd name="T34" fmla="*/ 393 w 584"/>
                <a:gd name="T35" fmla="*/ 299 h 564"/>
                <a:gd name="T36" fmla="*/ 400 w 584"/>
                <a:gd name="T37" fmla="*/ 311 h 564"/>
                <a:gd name="T38" fmla="*/ 407 w 584"/>
                <a:gd name="T39" fmla="*/ 325 h 564"/>
                <a:gd name="T40" fmla="*/ 414 w 584"/>
                <a:gd name="T41" fmla="*/ 337 h 564"/>
                <a:gd name="T42" fmla="*/ 421 w 584"/>
                <a:gd name="T43" fmla="*/ 351 h 564"/>
                <a:gd name="T44" fmla="*/ 226 w 584"/>
                <a:gd name="T45" fmla="*/ 233 h 564"/>
                <a:gd name="T46" fmla="*/ 218 w 584"/>
                <a:gd name="T47" fmla="*/ 247 h 564"/>
                <a:gd name="T48" fmla="*/ 212 w 584"/>
                <a:gd name="T49" fmla="*/ 259 h 564"/>
                <a:gd name="T50" fmla="*/ 204 w 584"/>
                <a:gd name="T51" fmla="*/ 273 h 564"/>
                <a:gd name="T52" fmla="*/ 198 w 584"/>
                <a:gd name="T53" fmla="*/ 285 h 564"/>
                <a:gd name="T54" fmla="*/ 191 w 584"/>
                <a:gd name="T55" fmla="*/ 299 h 564"/>
                <a:gd name="T56" fmla="*/ 184 w 584"/>
                <a:gd name="T57" fmla="*/ 311 h 564"/>
                <a:gd name="T58" fmla="*/ 177 w 584"/>
                <a:gd name="T59" fmla="*/ 325 h 564"/>
                <a:gd name="T60" fmla="*/ 170 w 584"/>
                <a:gd name="T61" fmla="*/ 337 h 564"/>
                <a:gd name="T62" fmla="*/ 163 w 584"/>
                <a:gd name="T63" fmla="*/ 351 h 564"/>
                <a:gd name="T64" fmla="*/ 239 w 584"/>
                <a:gd name="T65" fmla="*/ 53 h 564"/>
                <a:gd name="T66" fmla="*/ 293 w 584"/>
                <a:gd name="T67" fmla="*/ 105 h 564"/>
                <a:gd name="T68" fmla="*/ 347 w 584"/>
                <a:gd name="T69" fmla="*/ 53 h 564"/>
                <a:gd name="T70" fmla="*/ 293 w 584"/>
                <a:gd name="T71" fmla="*/ 0 h 564"/>
                <a:gd name="T72" fmla="*/ 239 w 584"/>
                <a:gd name="T73" fmla="*/ 53 h 564"/>
                <a:gd name="T74" fmla="*/ 205 w 584"/>
                <a:gd name="T75" fmla="*/ 190 h 564"/>
                <a:gd name="T76" fmla="*/ 292 w 584"/>
                <a:gd name="T77" fmla="*/ 105 h 564"/>
                <a:gd name="T78" fmla="*/ 379 w 584"/>
                <a:gd name="T79" fmla="*/ 190 h 564"/>
                <a:gd name="T80" fmla="*/ 444 w 584"/>
                <a:gd name="T81" fmla="*/ 427 h 564"/>
                <a:gd name="T82" fmla="*/ 498 w 584"/>
                <a:gd name="T83" fmla="*/ 479 h 564"/>
                <a:gd name="T84" fmla="*/ 553 w 584"/>
                <a:gd name="T85" fmla="*/ 427 h 564"/>
                <a:gd name="T86" fmla="*/ 498 w 584"/>
                <a:gd name="T87" fmla="*/ 374 h 564"/>
                <a:gd name="T88" fmla="*/ 444 w 584"/>
                <a:gd name="T89" fmla="*/ 427 h 564"/>
                <a:gd name="T90" fmla="*/ 411 w 584"/>
                <a:gd name="T91" fmla="*/ 564 h 564"/>
                <a:gd name="T92" fmla="*/ 498 w 584"/>
                <a:gd name="T93" fmla="*/ 479 h 564"/>
                <a:gd name="T94" fmla="*/ 584 w 584"/>
                <a:gd name="T95" fmla="*/ 564 h 564"/>
                <a:gd name="T96" fmla="*/ 34 w 584"/>
                <a:gd name="T97" fmla="*/ 427 h 564"/>
                <a:gd name="T98" fmla="*/ 87 w 584"/>
                <a:gd name="T99" fmla="*/ 479 h 564"/>
                <a:gd name="T100" fmla="*/ 142 w 584"/>
                <a:gd name="T101" fmla="*/ 427 h 564"/>
                <a:gd name="T102" fmla="*/ 87 w 584"/>
                <a:gd name="T103" fmla="*/ 374 h 564"/>
                <a:gd name="T104" fmla="*/ 34 w 584"/>
                <a:gd name="T105" fmla="*/ 427 h 564"/>
                <a:gd name="T106" fmla="*/ 0 w 584"/>
                <a:gd name="T107" fmla="*/ 564 h 564"/>
                <a:gd name="T108" fmla="*/ 87 w 584"/>
                <a:gd name="T109" fmla="*/ 479 h 564"/>
                <a:gd name="T110" fmla="*/ 173 w 584"/>
                <a:gd name="T11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4" h="564">
                  <a:moveTo>
                    <a:pt x="210" y="515"/>
                  </a:moveTo>
                  <a:cubicBezTo>
                    <a:pt x="226" y="515"/>
                    <a:pt x="226" y="515"/>
                    <a:pt x="226" y="515"/>
                  </a:cubicBezTo>
                  <a:moveTo>
                    <a:pt x="239" y="515"/>
                  </a:moveTo>
                  <a:cubicBezTo>
                    <a:pt x="255" y="515"/>
                    <a:pt x="255" y="515"/>
                    <a:pt x="255" y="515"/>
                  </a:cubicBezTo>
                  <a:moveTo>
                    <a:pt x="269" y="515"/>
                  </a:moveTo>
                  <a:cubicBezTo>
                    <a:pt x="285" y="515"/>
                    <a:pt x="285" y="515"/>
                    <a:pt x="285" y="515"/>
                  </a:cubicBezTo>
                  <a:moveTo>
                    <a:pt x="298" y="515"/>
                  </a:moveTo>
                  <a:cubicBezTo>
                    <a:pt x="314" y="515"/>
                    <a:pt x="314" y="515"/>
                    <a:pt x="314" y="515"/>
                  </a:cubicBezTo>
                  <a:moveTo>
                    <a:pt x="328" y="515"/>
                  </a:moveTo>
                  <a:cubicBezTo>
                    <a:pt x="344" y="515"/>
                    <a:pt x="344" y="515"/>
                    <a:pt x="344" y="515"/>
                  </a:cubicBezTo>
                  <a:moveTo>
                    <a:pt x="357" y="515"/>
                  </a:moveTo>
                  <a:cubicBezTo>
                    <a:pt x="373" y="515"/>
                    <a:pt x="373" y="515"/>
                    <a:pt x="373" y="515"/>
                  </a:cubicBezTo>
                  <a:moveTo>
                    <a:pt x="366" y="247"/>
                  </a:moveTo>
                  <a:cubicBezTo>
                    <a:pt x="358" y="233"/>
                    <a:pt x="358" y="233"/>
                    <a:pt x="358" y="233"/>
                  </a:cubicBezTo>
                  <a:moveTo>
                    <a:pt x="372" y="259"/>
                  </a:moveTo>
                  <a:cubicBezTo>
                    <a:pt x="380" y="273"/>
                    <a:pt x="380" y="273"/>
                    <a:pt x="380" y="273"/>
                  </a:cubicBezTo>
                  <a:moveTo>
                    <a:pt x="386" y="285"/>
                  </a:moveTo>
                  <a:cubicBezTo>
                    <a:pt x="393" y="299"/>
                    <a:pt x="393" y="299"/>
                    <a:pt x="393" y="299"/>
                  </a:cubicBezTo>
                  <a:moveTo>
                    <a:pt x="400" y="311"/>
                  </a:moveTo>
                  <a:cubicBezTo>
                    <a:pt x="407" y="325"/>
                    <a:pt x="407" y="325"/>
                    <a:pt x="407" y="325"/>
                  </a:cubicBezTo>
                  <a:moveTo>
                    <a:pt x="414" y="337"/>
                  </a:moveTo>
                  <a:cubicBezTo>
                    <a:pt x="421" y="351"/>
                    <a:pt x="421" y="351"/>
                    <a:pt x="421" y="351"/>
                  </a:cubicBezTo>
                  <a:moveTo>
                    <a:pt x="226" y="233"/>
                  </a:moveTo>
                  <a:cubicBezTo>
                    <a:pt x="218" y="247"/>
                    <a:pt x="218" y="247"/>
                    <a:pt x="218" y="247"/>
                  </a:cubicBezTo>
                  <a:moveTo>
                    <a:pt x="212" y="259"/>
                  </a:moveTo>
                  <a:cubicBezTo>
                    <a:pt x="204" y="273"/>
                    <a:pt x="204" y="273"/>
                    <a:pt x="204" y="273"/>
                  </a:cubicBezTo>
                  <a:moveTo>
                    <a:pt x="198" y="285"/>
                  </a:moveTo>
                  <a:cubicBezTo>
                    <a:pt x="191" y="299"/>
                    <a:pt x="191" y="299"/>
                    <a:pt x="191" y="299"/>
                  </a:cubicBezTo>
                  <a:moveTo>
                    <a:pt x="184" y="311"/>
                  </a:moveTo>
                  <a:cubicBezTo>
                    <a:pt x="177" y="325"/>
                    <a:pt x="177" y="325"/>
                    <a:pt x="177" y="325"/>
                  </a:cubicBezTo>
                  <a:moveTo>
                    <a:pt x="170" y="337"/>
                  </a:moveTo>
                  <a:cubicBezTo>
                    <a:pt x="163" y="351"/>
                    <a:pt x="163" y="351"/>
                    <a:pt x="163" y="351"/>
                  </a:cubicBezTo>
                  <a:moveTo>
                    <a:pt x="239" y="53"/>
                  </a:moveTo>
                  <a:cubicBezTo>
                    <a:pt x="239" y="82"/>
                    <a:pt x="263" y="105"/>
                    <a:pt x="293" y="105"/>
                  </a:cubicBezTo>
                  <a:cubicBezTo>
                    <a:pt x="322" y="105"/>
                    <a:pt x="347" y="82"/>
                    <a:pt x="347" y="53"/>
                  </a:cubicBezTo>
                  <a:cubicBezTo>
                    <a:pt x="347" y="24"/>
                    <a:pt x="322" y="0"/>
                    <a:pt x="293" y="0"/>
                  </a:cubicBezTo>
                  <a:cubicBezTo>
                    <a:pt x="263" y="0"/>
                    <a:pt x="239" y="24"/>
                    <a:pt x="239" y="53"/>
                  </a:cubicBezTo>
                  <a:close/>
                  <a:moveTo>
                    <a:pt x="205" y="190"/>
                  </a:moveTo>
                  <a:cubicBezTo>
                    <a:pt x="205" y="143"/>
                    <a:pt x="244" y="105"/>
                    <a:pt x="292" y="105"/>
                  </a:cubicBezTo>
                  <a:cubicBezTo>
                    <a:pt x="340" y="105"/>
                    <a:pt x="379" y="143"/>
                    <a:pt x="379" y="190"/>
                  </a:cubicBezTo>
                  <a:moveTo>
                    <a:pt x="444" y="427"/>
                  </a:moveTo>
                  <a:cubicBezTo>
                    <a:pt x="444" y="456"/>
                    <a:pt x="469" y="479"/>
                    <a:pt x="498" y="479"/>
                  </a:cubicBezTo>
                  <a:cubicBezTo>
                    <a:pt x="528" y="479"/>
                    <a:pt x="553" y="456"/>
                    <a:pt x="553" y="427"/>
                  </a:cubicBezTo>
                  <a:cubicBezTo>
                    <a:pt x="553" y="398"/>
                    <a:pt x="528" y="374"/>
                    <a:pt x="498" y="374"/>
                  </a:cubicBezTo>
                  <a:cubicBezTo>
                    <a:pt x="469" y="374"/>
                    <a:pt x="444" y="398"/>
                    <a:pt x="444" y="427"/>
                  </a:cubicBezTo>
                  <a:close/>
                  <a:moveTo>
                    <a:pt x="411" y="564"/>
                  </a:moveTo>
                  <a:cubicBezTo>
                    <a:pt x="411" y="517"/>
                    <a:pt x="449" y="479"/>
                    <a:pt x="498" y="479"/>
                  </a:cubicBezTo>
                  <a:cubicBezTo>
                    <a:pt x="546" y="479"/>
                    <a:pt x="584" y="517"/>
                    <a:pt x="584" y="564"/>
                  </a:cubicBezTo>
                  <a:moveTo>
                    <a:pt x="34" y="427"/>
                  </a:moveTo>
                  <a:cubicBezTo>
                    <a:pt x="34" y="456"/>
                    <a:pt x="58" y="479"/>
                    <a:pt x="87" y="479"/>
                  </a:cubicBezTo>
                  <a:cubicBezTo>
                    <a:pt x="117" y="479"/>
                    <a:pt x="142" y="456"/>
                    <a:pt x="142" y="427"/>
                  </a:cubicBezTo>
                  <a:cubicBezTo>
                    <a:pt x="142" y="398"/>
                    <a:pt x="117" y="374"/>
                    <a:pt x="87" y="374"/>
                  </a:cubicBezTo>
                  <a:cubicBezTo>
                    <a:pt x="58" y="374"/>
                    <a:pt x="34" y="398"/>
                    <a:pt x="34" y="427"/>
                  </a:cubicBezTo>
                  <a:close/>
                  <a:moveTo>
                    <a:pt x="0" y="564"/>
                  </a:moveTo>
                  <a:cubicBezTo>
                    <a:pt x="0" y="517"/>
                    <a:pt x="38" y="479"/>
                    <a:pt x="87" y="479"/>
                  </a:cubicBezTo>
                  <a:cubicBezTo>
                    <a:pt x="135" y="479"/>
                    <a:pt x="173" y="517"/>
                    <a:pt x="173" y="564"/>
                  </a:cubicBezTo>
                </a:path>
              </a:pathLst>
            </a:custGeom>
            <a:noFill/>
            <a:ln w="15875" cap="flat">
              <a:solidFill>
                <a:schemeClr val="bg1">
                  <a:lumMod val="9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7" name="Group 6">
            <a:extLst>
              <a:ext uri="{FF2B5EF4-FFF2-40B4-BE49-F238E27FC236}">
                <a16:creationId xmlns:a16="http://schemas.microsoft.com/office/drawing/2014/main" id="{19A82D39-B716-4BBB-AD55-0F0505FBAF89}"/>
              </a:ext>
            </a:extLst>
          </p:cNvPr>
          <p:cNvGrpSpPr/>
          <p:nvPr/>
        </p:nvGrpSpPr>
        <p:grpSpPr>
          <a:xfrm>
            <a:off x="1554017" y="2090368"/>
            <a:ext cx="2813535" cy="2163628"/>
            <a:chOff x="8343779" y="2408741"/>
            <a:chExt cx="2813535" cy="2163628"/>
          </a:xfrm>
        </p:grpSpPr>
        <p:sp>
          <p:nvSpPr>
            <p:cNvPr id="49" name="Picture Placeholder 3">
              <a:extLst>
                <a:ext uri="{FF2B5EF4-FFF2-40B4-BE49-F238E27FC236}">
                  <a16:creationId xmlns:a16="http://schemas.microsoft.com/office/drawing/2014/main" id="{BA9461D6-D36D-45FE-9641-1FE615D1B37F}"/>
                </a:ext>
              </a:extLst>
            </p:cNvPr>
            <p:cNvSpPr txBox="1">
              <a:spLocks/>
            </p:cNvSpPr>
            <p:nvPr/>
          </p:nvSpPr>
          <p:spPr>
            <a:xfrm>
              <a:off x="8346159" y="3095041"/>
              <a:ext cx="2811155" cy="1477328"/>
            </a:xfrm>
            <a:prstGeom prst="rect">
              <a:avLst/>
            </a:prstGeom>
            <a:noFill/>
          </p:spPr>
          <p:txBody>
            <a:bodyPr wrap="square" lIns="0" tIns="0" rIns="0" bIns="0" anchor="t">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2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800" b="0" i="0" u="none" strike="noStrike" kern="1200" cap="none" spc="0" normalizeH="0" baseline="0" noProof="0">
                  <a:ln w="3175">
                    <a:noFill/>
                  </a:ln>
                  <a:solidFill>
                    <a:srgbClr val="0078D4"/>
                  </a:solidFill>
                  <a:effectLst/>
                  <a:uLnTx/>
                  <a:uFillTx/>
                  <a:latin typeface="Segoe UI Semibold"/>
                  <a:cs typeface="Segoe UI Semilight" panose="020B0402040204020203" pitchFamily="34" charset="0"/>
                </a:rPr>
                <a:t>Seamlessly manage</a:t>
              </a:r>
              <a:br>
                <a:rPr kumimoji="0" lang="en-US" sz="1800" b="0" i="0" u="none" strike="noStrike" kern="1200" cap="none" spc="0" normalizeH="0" baseline="0" noProof="0">
                  <a:ln w="3175">
                    <a:noFill/>
                  </a:ln>
                  <a:solidFill>
                    <a:srgbClr val="0078D4"/>
                  </a:solidFill>
                  <a:effectLst/>
                  <a:uLnTx/>
                  <a:uFillTx/>
                  <a:latin typeface="Segoe UI Semibold"/>
                  <a:cs typeface="Segoe UI Semilight" panose="020B0402040204020203" pitchFamily="34" charset="0"/>
                </a:rPr>
              </a:br>
              <a:r>
                <a:rPr kumimoji="0" lang="en-US" sz="1800" b="0" i="0" u="none" strike="noStrike" kern="1200" cap="none" spc="0" normalizeH="0" baseline="0" noProof="0">
                  <a:ln w="3175">
                    <a:noFill/>
                  </a:ln>
                  <a:solidFill>
                    <a:srgbClr val="0078D4"/>
                  </a:solidFill>
                  <a:effectLst/>
                  <a:uLnTx/>
                  <a:uFillTx/>
                  <a:latin typeface="Segoe UI Semibold"/>
                  <a:cs typeface="Segoe UI Semilight" panose="020B0402040204020203" pitchFamily="34" charset="0"/>
                </a:rPr>
                <a:t>shifts and tasks</a:t>
              </a:r>
              <a:br>
                <a:rPr kumimoji="0" lang="en-US" sz="1800" b="0" i="0" u="none" strike="noStrike" kern="1200" cap="none" spc="0" normalizeH="0" baseline="0" noProof="0">
                  <a:ln w="3175">
                    <a:noFill/>
                  </a:ln>
                  <a:solidFill>
                    <a:srgbClr val="0078D4"/>
                  </a:solidFill>
                  <a:effectLst/>
                  <a:uLnTx/>
                  <a:uFillTx/>
                  <a:latin typeface="Segoe UI Semibold"/>
                  <a:cs typeface="Segoe UI Semilight" panose="020B0402040204020203" pitchFamily="34" charset="0"/>
                </a:rPr>
              </a:br>
              <a:br>
                <a:rPr kumimoji="0" lang="en-US" sz="1800" b="0" i="0" u="none" strike="noStrike" kern="1200" cap="none" spc="0" normalizeH="0" baseline="0" noProof="0">
                  <a:ln w="3175">
                    <a:noFill/>
                  </a:ln>
                  <a:solidFill>
                    <a:srgbClr val="0078D4"/>
                  </a:solidFill>
                  <a:effectLst/>
                  <a:uLnTx/>
                  <a:uFillTx/>
                  <a:latin typeface="Segoe UI Semibold"/>
                  <a:cs typeface="Segoe UI Semilight" panose="020B0402040204020203" pitchFamily="34" charset="0"/>
                </a:rPr>
              </a:br>
              <a:r>
                <a:rPr kumimoji="0" lang="en-GB" sz="1400" b="0" i="0" u="none" strike="noStrike" kern="1200" cap="none" spc="0" normalizeH="0" baseline="0" noProof="0">
                  <a:ln w="3175">
                    <a:noFill/>
                  </a:ln>
                  <a:solidFill>
                    <a:srgbClr val="282828"/>
                  </a:solidFill>
                  <a:effectLst/>
                  <a:uLnTx/>
                  <a:uFillTx/>
                  <a:latin typeface="Segoe UI"/>
                  <a:cs typeface="Segoe UI Semilight" panose="020B0402040204020203" pitchFamily="34" charset="0"/>
                </a:rPr>
                <a:t>Access </a:t>
              </a:r>
              <a:r>
                <a:rPr lang="en-GB" sz="1400">
                  <a:ln w="3175">
                    <a:noFill/>
                  </a:ln>
                  <a:solidFill>
                    <a:srgbClr val="282828"/>
                  </a:solidFill>
                  <a:latin typeface="Segoe UI"/>
                  <a:cs typeface="Segoe UI Semilight" panose="020B0402040204020203" pitchFamily="34" charset="0"/>
                </a:rPr>
                <a:t>shift management and task tracking apps in Teams to save time and ease workforce management</a:t>
              </a:r>
              <a:endParaRPr kumimoji="0" lang="en-GB" sz="1800" b="0" i="0" u="none" strike="noStrike" kern="1200" cap="none" spc="0" normalizeH="0" baseline="0" noProof="0">
                <a:ln w="3175">
                  <a:noFill/>
                </a:ln>
                <a:solidFill>
                  <a:srgbClr val="FF0000"/>
                </a:solidFill>
                <a:effectLst/>
                <a:uLnTx/>
                <a:uFillTx/>
                <a:latin typeface="Segoe UI"/>
                <a:cs typeface="Segoe UI Semilight" panose="020B0402040204020203" pitchFamily="34" charset="0"/>
              </a:endParaRPr>
            </a:p>
          </p:txBody>
        </p:sp>
        <p:sp>
          <p:nvSpPr>
            <p:cNvPr id="75" name="Oval 74">
              <a:extLst>
                <a:ext uri="{FF2B5EF4-FFF2-40B4-BE49-F238E27FC236}">
                  <a16:creationId xmlns:a16="http://schemas.microsoft.com/office/drawing/2014/main" id="{B9E89237-AE19-4C1F-AF9F-579573F8514A}"/>
                </a:ext>
              </a:extLst>
            </p:cNvPr>
            <p:cNvSpPr/>
            <p:nvPr/>
          </p:nvSpPr>
          <p:spPr bwMode="auto">
            <a:xfrm>
              <a:off x="8343779" y="2408741"/>
              <a:ext cx="548640" cy="54864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6" name="ContactCard_EEBD" title="Icon of a contact card">
              <a:extLst>
                <a:ext uri="{FF2B5EF4-FFF2-40B4-BE49-F238E27FC236}">
                  <a16:creationId xmlns:a16="http://schemas.microsoft.com/office/drawing/2014/main" id="{A3B8053F-5FC4-407D-AA65-98C956EE58E5}"/>
                </a:ext>
              </a:extLst>
            </p:cNvPr>
            <p:cNvSpPr>
              <a:spLocks noChangeAspect="1" noEditPoints="1"/>
            </p:cNvSpPr>
            <p:nvPr/>
          </p:nvSpPr>
          <p:spPr bwMode="auto">
            <a:xfrm>
              <a:off x="8450281" y="2558511"/>
              <a:ext cx="333486" cy="244716"/>
            </a:xfrm>
            <a:custGeom>
              <a:avLst/>
              <a:gdLst>
                <a:gd name="T0" fmla="*/ 2121 w 3742"/>
                <a:gd name="T1" fmla="*/ 998 h 2744"/>
                <a:gd name="T2" fmla="*/ 3368 w 3742"/>
                <a:gd name="T3" fmla="*/ 998 h 2744"/>
                <a:gd name="T4" fmla="*/ 2121 w 3742"/>
                <a:gd name="T5" fmla="*/ 1746 h 2744"/>
                <a:gd name="T6" fmla="*/ 2869 w 3742"/>
                <a:gd name="T7" fmla="*/ 1746 h 2744"/>
                <a:gd name="T8" fmla="*/ 3742 w 3742"/>
                <a:gd name="T9" fmla="*/ 0 h 2744"/>
                <a:gd name="T10" fmla="*/ 0 w 3742"/>
                <a:gd name="T11" fmla="*/ 0 h 2744"/>
                <a:gd name="T12" fmla="*/ 0 w 3742"/>
                <a:gd name="T13" fmla="*/ 2744 h 2744"/>
                <a:gd name="T14" fmla="*/ 3742 w 3742"/>
                <a:gd name="T15" fmla="*/ 2744 h 2744"/>
                <a:gd name="T16" fmla="*/ 3742 w 3742"/>
                <a:gd name="T17" fmla="*/ 0 h 2744"/>
                <a:gd name="T18" fmla="*/ 1123 w 3742"/>
                <a:gd name="T19" fmla="*/ 748 h 2744"/>
                <a:gd name="T20" fmla="*/ 748 w 3742"/>
                <a:gd name="T21" fmla="*/ 1123 h 2744"/>
                <a:gd name="T22" fmla="*/ 1123 w 3742"/>
                <a:gd name="T23" fmla="*/ 1497 h 2744"/>
                <a:gd name="T24" fmla="*/ 1497 w 3742"/>
                <a:gd name="T25" fmla="*/ 1123 h 2744"/>
                <a:gd name="T26" fmla="*/ 1123 w 3742"/>
                <a:gd name="T27" fmla="*/ 748 h 2744"/>
                <a:gd name="T28" fmla="*/ 1746 w 3742"/>
                <a:gd name="T29" fmla="*/ 2121 h 2744"/>
                <a:gd name="T30" fmla="*/ 1123 w 3742"/>
                <a:gd name="T31" fmla="*/ 1497 h 2744"/>
                <a:gd name="T32" fmla="*/ 499 w 3742"/>
                <a:gd name="T33" fmla="*/ 2121 h 2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42" h="2744">
                  <a:moveTo>
                    <a:pt x="2121" y="998"/>
                  </a:moveTo>
                  <a:cubicBezTo>
                    <a:pt x="3368" y="998"/>
                    <a:pt x="3368" y="998"/>
                    <a:pt x="3368" y="998"/>
                  </a:cubicBezTo>
                  <a:moveTo>
                    <a:pt x="2121" y="1746"/>
                  </a:moveTo>
                  <a:cubicBezTo>
                    <a:pt x="2869" y="1746"/>
                    <a:pt x="2869" y="1746"/>
                    <a:pt x="2869" y="1746"/>
                  </a:cubicBezTo>
                  <a:moveTo>
                    <a:pt x="3742" y="0"/>
                  </a:moveTo>
                  <a:cubicBezTo>
                    <a:pt x="0" y="0"/>
                    <a:pt x="0" y="0"/>
                    <a:pt x="0" y="0"/>
                  </a:cubicBezTo>
                  <a:cubicBezTo>
                    <a:pt x="0" y="2744"/>
                    <a:pt x="0" y="2744"/>
                    <a:pt x="0" y="2744"/>
                  </a:cubicBezTo>
                  <a:cubicBezTo>
                    <a:pt x="3742" y="2744"/>
                    <a:pt x="3742" y="2744"/>
                    <a:pt x="3742" y="2744"/>
                  </a:cubicBezTo>
                  <a:lnTo>
                    <a:pt x="3742" y="0"/>
                  </a:lnTo>
                  <a:close/>
                  <a:moveTo>
                    <a:pt x="1123" y="748"/>
                  </a:moveTo>
                  <a:cubicBezTo>
                    <a:pt x="916" y="748"/>
                    <a:pt x="748" y="916"/>
                    <a:pt x="748" y="1123"/>
                  </a:cubicBezTo>
                  <a:cubicBezTo>
                    <a:pt x="748" y="1329"/>
                    <a:pt x="916" y="1497"/>
                    <a:pt x="1123" y="1497"/>
                  </a:cubicBezTo>
                  <a:cubicBezTo>
                    <a:pt x="1329" y="1497"/>
                    <a:pt x="1497" y="1329"/>
                    <a:pt x="1497" y="1123"/>
                  </a:cubicBezTo>
                  <a:cubicBezTo>
                    <a:pt x="1497" y="916"/>
                    <a:pt x="1329" y="748"/>
                    <a:pt x="1123" y="748"/>
                  </a:cubicBezTo>
                  <a:close/>
                  <a:moveTo>
                    <a:pt x="1746" y="2121"/>
                  </a:moveTo>
                  <a:cubicBezTo>
                    <a:pt x="1746" y="1776"/>
                    <a:pt x="1467" y="1497"/>
                    <a:pt x="1123" y="1497"/>
                  </a:cubicBezTo>
                  <a:cubicBezTo>
                    <a:pt x="778" y="1497"/>
                    <a:pt x="499" y="1776"/>
                    <a:pt x="499" y="2121"/>
                  </a:cubicBezTo>
                </a:path>
              </a:pathLst>
            </a:custGeom>
            <a:noFill/>
            <a:ln w="15875" cap="sq">
              <a:solidFill>
                <a:schemeClr val="bg1">
                  <a:lumMod val="9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1A1A1A"/>
                </a:solidFill>
                <a:effectLst/>
                <a:uLnTx/>
                <a:uFillTx/>
                <a:latin typeface="Segoe UI"/>
                <a:ea typeface="+mn-ea"/>
                <a:cs typeface="+mn-cs"/>
              </a:endParaRPr>
            </a:p>
          </p:txBody>
        </p:sp>
        <p:cxnSp>
          <p:nvCxnSpPr>
            <p:cNvPr id="30" name="Straight Connector 29">
              <a:extLst>
                <a:ext uri="{FF2B5EF4-FFF2-40B4-BE49-F238E27FC236}">
                  <a16:creationId xmlns:a16="http://schemas.microsoft.com/office/drawing/2014/main" id="{74264F4B-BD8F-4899-8076-2F0328D40028}"/>
                </a:ext>
              </a:extLst>
            </p:cNvPr>
            <p:cNvCxnSpPr>
              <a:cxnSpLocks/>
            </p:cNvCxnSpPr>
            <p:nvPr/>
          </p:nvCxnSpPr>
          <p:spPr>
            <a:xfrm>
              <a:off x="8343779" y="3768206"/>
              <a:ext cx="2783008" cy="0"/>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00001AE1-4A24-40EC-A553-5BC49A0CD2C4}"/>
              </a:ext>
            </a:extLst>
          </p:cNvPr>
          <p:cNvGrpSpPr/>
          <p:nvPr/>
        </p:nvGrpSpPr>
        <p:grpSpPr>
          <a:xfrm>
            <a:off x="2871216" y="5538474"/>
            <a:ext cx="6572747" cy="923330"/>
            <a:chOff x="585217" y="5044023"/>
            <a:chExt cx="6010136" cy="923330"/>
          </a:xfrm>
        </p:grpSpPr>
        <p:sp>
          <p:nvSpPr>
            <p:cNvPr id="23" name="Picture Placeholder 3">
              <a:extLst>
                <a:ext uri="{FF2B5EF4-FFF2-40B4-BE49-F238E27FC236}">
                  <a16:creationId xmlns:a16="http://schemas.microsoft.com/office/drawing/2014/main" id="{B235F2F1-C3FE-4CC6-A12D-51B52A540EAE}"/>
                </a:ext>
              </a:extLst>
            </p:cNvPr>
            <p:cNvSpPr txBox="1">
              <a:spLocks/>
            </p:cNvSpPr>
            <p:nvPr/>
          </p:nvSpPr>
          <p:spPr>
            <a:xfrm>
              <a:off x="1352671" y="5044023"/>
              <a:ext cx="5242682" cy="923330"/>
            </a:xfrm>
            <a:prstGeom prst="rect">
              <a:avLst/>
            </a:prstGeom>
            <a:noFill/>
          </p:spPr>
          <p:txBody>
            <a:bodyPr wrap="square" lIns="0" tIns="0" rIns="0" bIns="0" anchor="ctr">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2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67">
                <a:lnSpc>
                  <a:spcPct val="100000"/>
                </a:lnSpc>
                <a:spcBef>
                  <a:spcPct val="0"/>
                </a:spcBef>
                <a:buSzTx/>
                <a:buNone/>
                <a:defRPr/>
              </a:pPr>
              <a:r>
                <a:rPr kumimoji="0" lang="en-US" sz="1800" b="0" i="0" u="none" strike="noStrike" kern="1200" cap="none" spc="0" normalizeH="0" baseline="0" noProof="0">
                  <a:ln w="3175">
                    <a:noFill/>
                  </a:ln>
                  <a:solidFill>
                    <a:schemeClr val="accent1">
                      <a:lumMod val="40000"/>
                      <a:lumOff val="60000"/>
                    </a:schemeClr>
                  </a:solidFill>
                  <a:effectLst/>
                  <a:uLnTx/>
                  <a:uFillTx/>
                  <a:latin typeface="Segoe UI Semibold"/>
                  <a:ea typeface="+mn-ea"/>
                  <a:cs typeface="Segoe UI Semilight" panose="020B0402040204020203" pitchFamily="34" charset="0"/>
                </a:rPr>
                <a:t>Protect your organization</a:t>
              </a:r>
            </a:p>
            <a:p>
              <a:pPr marL="0" marR="0" lvl="0" indent="0" defTabSz="914367"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GB" sz="1400" b="0" i="0" u="none" strike="noStrike" kern="1200" cap="none" spc="0" normalizeH="0" baseline="0" noProof="0">
                <a:ln w="3175">
                  <a:noFill/>
                </a:ln>
                <a:solidFill>
                  <a:srgbClr val="282828"/>
                </a:solidFill>
                <a:effectLst/>
                <a:uLnTx/>
                <a:uFillTx/>
                <a:latin typeface="Segoe UI"/>
                <a:ea typeface="+mn-ea"/>
                <a:cs typeface="Segoe UI Semilight" panose="020B0402040204020203" pitchFamily="34" charset="0"/>
              </a:endParaRPr>
            </a:p>
            <a:p>
              <a:pPr marL="0" marR="0" lvl="0" indent="0" defTabSz="914367"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GB" sz="1400" b="0" i="0" u="none" strike="noStrike" kern="1200" cap="none" spc="0" normalizeH="0" baseline="0" noProof="0">
                  <a:ln w="3175">
                    <a:noFill/>
                  </a:ln>
                  <a:solidFill>
                    <a:schemeClr val="bg1"/>
                  </a:solidFill>
                  <a:effectLst/>
                  <a:uLnTx/>
                  <a:uFillTx/>
                  <a:latin typeface="Segoe UI"/>
                  <a:ea typeface="+mn-ea"/>
                  <a:cs typeface="Segoe UI Semilight" panose="020B0402040204020203" pitchFamily="34" charset="0"/>
                </a:rPr>
                <a:t>Take advantage of built-in security and compliance features that safeguard your business without slowing Firstline performance.</a:t>
              </a:r>
              <a:endParaRPr kumimoji="0" lang="en-US" sz="1400" b="0" i="0" u="none" strike="noStrike" kern="1200" cap="none" spc="0" normalizeH="0" baseline="0" noProof="0">
                <a:ln w="3175">
                  <a:noFill/>
                </a:ln>
                <a:solidFill>
                  <a:schemeClr val="bg1"/>
                </a:solidFill>
                <a:effectLst/>
                <a:uLnTx/>
                <a:uFillTx/>
                <a:latin typeface="Segoe UI"/>
                <a:ea typeface="+mn-ea"/>
                <a:cs typeface="Segoe UI Semilight" panose="020B0402040204020203" pitchFamily="34" charset="0"/>
              </a:endParaRPr>
            </a:p>
          </p:txBody>
        </p:sp>
        <p:grpSp>
          <p:nvGrpSpPr>
            <p:cNvPr id="24" name="Group 23">
              <a:extLst>
                <a:ext uri="{FF2B5EF4-FFF2-40B4-BE49-F238E27FC236}">
                  <a16:creationId xmlns:a16="http://schemas.microsoft.com/office/drawing/2014/main" id="{7436946B-FC4A-433B-956A-54A9E7009B51}"/>
                </a:ext>
              </a:extLst>
            </p:cNvPr>
            <p:cNvGrpSpPr/>
            <p:nvPr/>
          </p:nvGrpSpPr>
          <p:grpSpPr>
            <a:xfrm>
              <a:off x="585217" y="5241579"/>
              <a:ext cx="548640" cy="548640"/>
              <a:chOff x="3829004" y="4573804"/>
              <a:chExt cx="548640" cy="548640"/>
            </a:xfrm>
          </p:grpSpPr>
          <p:sp>
            <p:nvSpPr>
              <p:cNvPr id="25" name="Oval 24">
                <a:extLst>
                  <a:ext uri="{FF2B5EF4-FFF2-40B4-BE49-F238E27FC236}">
                    <a16:creationId xmlns:a16="http://schemas.microsoft.com/office/drawing/2014/main" id="{C58D0C1C-59E0-424A-91D9-DAF80549F003}"/>
                  </a:ext>
                </a:extLst>
              </p:cNvPr>
              <p:cNvSpPr/>
              <p:nvPr/>
            </p:nvSpPr>
            <p:spPr bwMode="auto">
              <a:xfrm>
                <a:off x="3829004" y="4573804"/>
                <a:ext cx="548640" cy="54864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26" name="Shield_EA18" title="Icon of a shield">
                <a:extLst>
                  <a:ext uri="{FF2B5EF4-FFF2-40B4-BE49-F238E27FC236}">
                    <a16:creationId xmlns:a16="http://schemas.microsoft.com/office/drawing/2014/main" id="{B30116C1-BB3A-42AA-B8FA-CE3E67B49713}"/>
                  </a:ext>
                </a:extLst>
              </p:cNvPr>
              <p:cNvSpPr>
                <a:spLocks noChangeAspect="1"/>
              </p:cNvSpPr>
              <p:nvPr/>
            </p:nvSpPr>
            <p:spPr bwMode="auto">
              <a:xfrm>
                <a:off x="3930477" y="4668111"/>
                <a:ext cx="343544" cy="365760"/>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w="15875" cap="sq">
                <a:solidFill>
                  <a:schemeClr val="bg1">
                    <a:lumMod val="9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grpSp>
      </p:grpSp>
      <p:cxnSp>
        <p:nvCxnSpPr>
          <p:cNvPr id="34" name="Straight Connector 33">
            <a:extLst>
              <a:ext uri="{FF2B5EF4-FFF2-40B4-BE49-F238E27FC236}">
                <a16:creationId xmlns:a16="http://schemas.microsoft.com/office/drawing/2014/main" id="{1FA32228-37F8-496B-A25D-25D109128A31}"/>
              </a:ext>
            </a:extLst>
          </p:cNvPr>
          <p:cNvCxnSpPr>
            <a:cxnSpLocks/>
          </p:cNvCxnSpPr>
          <p:nvPr/>
        </p:nvCxnSpPr>
        <p:spPr>
          <a:xfrm>
            <a:off x="3718657" y="5906150"/>
            <a:ext cx="2783008" cy="0"/>
          </a:xfrm>
          <a:prstGeom prst="line">
            <a:avLst/>
          </a:prstGeom>
          <a:ln w="19050">
            <a:solidFill>
              <a:schemeClr val="accent1">
                <a:lumMod val="40000"/>
                <a:lumOff val="6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4B9F3264-906A-45A4-BA81-CE37E9A084E6}"/>
              </a:ext>
            </a:extLst>
          </p:cNvPr>
          <p:cNvSpPr/>
          <p:nvPr/>
        </p:nvSpPr>
        <p:spPr>
          <a:xfrm>
            <a:off x="6345392" y="3457148"/>
            <a:ext cx="1509137" cy="1754326"/>
          </a:xfrm>
          <a:custGeom>
            <a:avLst/>
            <a:gdLst>
              <a:gd name="connsiteX0" fmla="*/ 0 w 195023"/>
              <a:gd name="connsiteY0" fmla="*/ 822587 h 822586"/>
              <a:gd name="connsiteX1" fmla="*/ 0 w 195023"/>
              <a:gd name="connsiteY1" fmla="*/ 195024 h 822586"/>
              <a:gd name="connsiteX2" fmla="*/ 195024 w 195023"/>
              <a:gd name="connsiteY2" fmla="*/ 0 h 822586"/>
            </a:gdLst>
            <a:ahLst/>
            <a:cxnLst>
              <a:cxn ang="0">
                <a:pos x="connsiteX0" y="connsiteY0"/>
              </a:cxn>
              <a:cxn ang="0">
                <a:pos x="connsiteX1" y="connsiteY1"/>
              </a:cxn>
              <a:cxn ang="0">
                <a:pos x="connsiteX2" y="connsiteY2"/>
              </a:cxn>
            </a:cxnLst>
            <a:rect l="l" t="t" r="r" b="b"/>
            <a:pathLst>
              <a:path w="195023" h="822586">
                <a:moveTo>
                  <a:pt x="0" y="822587"/>
                </a:moveTo>
                <a:lnTo>
                  <a:pt x="0" y="195024"/>
                </a:lnTo>
                <a:lnTo>
                  <a:pt x="195024" y="0"/>
                </a:lnTo>
              </a:path>
            </a:pathLst>
          </a:custGeom>
          <a:noFill/>
          <a:ln w="19050" cap="flat">
            <a:solidFill>
              <a:schemeClr val="accent1"/>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8A1EE5F-1A82-47E7-BCD8-7326AB10B9F9}"/>
              </a:ext>
            </a:extLst>
          </p:cNvPr>
          <p:cNvSpPr/>
          <p:nvPr/>
        </p:nvSpPr>
        <p:spPr>
          <a:xfrm flipH="1">
            <a:off x="4329404" y="3446515"/>
            <a:ext cx="1515416" cy="1777012"/>
          </a:xfrm>
          <a:custGeom>
            <a:avLst/>
            <a:gdLst>
              <a:gd name="connsiteX0" fmla="*/ 0 w 195023"/>
              <a:gd name="connsiteY0" fmla="*/ 822587 h 822586"/>
              <a:gd name="connsiteX1" fmla="*/ 0 w 195023"/>
              <a:gd name="connsiteY1" fmla="*/ 195024 h 822586"/>
              <a:gd name="connsiteX2" fmla="*/ 195024 w 195023"/>
              <a:gd name="connsiteY2" fmla="*/ 0 h 822586"/>
            </a:gdLst>
            <a:ahLst/>
            <a:cxnLst>
              <a:cxn ang="0">
                <a:pos x="connsiteX0" y="connsiteY0"/>
              </a:cxn>
              <a:cxn ang="0">
                <a:pos x="connsiteX1" y="connsiteY1"/>
              </a:cxn>
              <a:cxn ang="0">
                <a:pos x="connsiteX2" y="connsiteY2"/>
              </a:cxn>
            </a:cxnLst>
            <a:rect l="l" t="t" r="r" b="b"/>
            <a:pathLst>
              <a:path w="195023" h="822586">
                <a:moveTo>
                  <a:pt x="0" y="822587"/>
                </a:moveTo>
                <a:lnTo>
                  <a:pt x="0" y="195024"/>
                </a:lnTo>
                <a:lnTo>
                  <a:pt x="195024" y="0"/>
                </a:lnTo>
              </a:path>
            </a:pathLst>
          </a:custGeom>
          <a:noFill/>
          <a:ln w="19050" cap="flat">
            <a:solidFill>
              <a:schemeClr val="accent1"/>
            </a:solidFill>
            <a:prstDash val="solid"/>
            <a:miter/>
          </a:ln>
        </p:spPr>
        <p:txBody>
          <a:bodyPr rtlCol="0" anchor="ctr"/>
          <a:lstStyle/>
          <a:p>
            <a:endParaRPr lang="en-US"/>
          </a:p>
        </p:txBody>
      </p:sp>
    </p:spTree>
    <p:extLst>
      <p:ext uri="{BB962C8B-B14F-4D97-AF65-F5344CB8AC3E}">
        <p14:creationId xmlns:p14="http://schemas.microsoft.com/office/powerpoint/2010/main" val="3849216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path" presetSubtype="0" decel="100000" fill="hold" nodeType="withEffect">
                                  <p:stCondLst>
                                    <p:cond delay="1000"/>
                                  </p:stCondLst>
                                  <p:childTnLst>
                                    <p:animMotion origin="layout" path="M 1.875E-6 1.48148E-6 L 1.875E-6 0.01898 " pathEditMode="relative" rAng="0" ptsTypes="AA">
                                      <p:cBhvr>
                                        <p:cTn id="9" dur="700" spd="-100000" fill="hold"/>
                                        <p:tgtEl>
                                          <p:spTgt spid="22"/>
                                        </p:tgtEl>
                                        <p:attrNameLst>
                                          <p:attrName>ppt_x</p:attrName>
                                          <p:attrName>ppt_y</p:attrName>
                                        </p:attrNameLst>
                                      </p:cBhvr>
                                      <p:rCtr x="0"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3600"/>
              <a:t>Teams + Power Platform empowers your Firstline</a:t>
            </a:r>
            <a:endParaRPr lang="en-US"/>
          </a:p>
        </p:txBody>
      </p:sp>
      <p:pic>
        <p:nvPicPr>
          <p:cNvPr id="22" name="Picture 21">
            <a:extLst>
              <a:ext uri="{FF2B5EF4-FFF2-40B4-BE49-F238E27FC236}">
                <a16:creationId xmlns:a16="http://schemas.microsoft.com/office/drawing/2014/main" id="{64ABA9FF-5654-47ED-840B-FFF1BE782CA6}"/>
              </a:ext>
            </a:extLst>
          </p:cNvPr>
          <p:cNvPicPr>
            <a:picLocks noChangeAspect="1"/>
          </p:cNvPicPr>
          <p:nvPr/>
        </p:nvPicPr>
        <p:blipFill>
          <a:blip r:embed="rId3">
            <a:duotone>
              <a:schemeClr val="bg2">
                <a:shade val="45000"/>
                <a:satMod val="135000"/>
              </a:schemeClr>
              <a:prstClr val="white"/>
            </a:duotone>
          </a:blip>
          <a:stretch>
            <a:fillRect/>
          </a:stretch>
        </p:blipFill>
        <p:spPr>
          <a:xfrm>
            <a:off x="3105656" y="3468619"/>
            <a:ext cx="755055" cy="755055"/>
          </a:xfrm>
          <a:prstGeom prst="rect">
            <a:avLst/>
          </a:prstGeom>
        </p:spPr>
      </p:pic>
      <p:pic>
        <p:nvPicPr>
          <p:cNvPr id="24" name="Picture 23">
            <a:extLst>
              <a:ext uri="{FF2B5EF4-FFF2-40B4-BE49-F238E27FC236}">
                <a16:creationId xmlns:a16="http://schemas.microsoft.com/office/drawing/2014/main" id="{6B4873D7-277D-479E-944F-F7EB00FDBA94}"/>
              </a:ext>
            </a:extLst>
          </p:cNvPr>
          <p:cNvPicPr>
            <a:picLocks noChangeAspect="1"/>
          </p:cNvPicPr>
          <p:nvPr/>
        </p:nvPicPr>
        <p:blipFill>
          <a:blip r:embed="rId4"/>
          <a:stretch>
            <a:fillRect/>
          </a:stretch>
        </p:blipFill>
        <p:spPr>
          <a:xfrm>
            <a:off x="3105654" y="1924421"/>
            <a:ext cx="755057" cy="755057"/>
          </a:xfrm>
          <a:prstGeom prst="rect">
            <a:avLst/>
          </a:prstGeom>
        </p:spPr>
      </p:pic>
      <p:pic>
        <p:nvPicPr>
          <p:cNvPr id="28" name="Picture 27">
            <a:extLst>
              <a:ext uri="{FF2B5EF4-FFF2-40B4-BE49-F238E27FC236}">
                <a16:creationId xmlns:a16="http://schemas.microsoft.com/office/drawing/2014/main" id="{A4A8314A-129A-490A-AEAA-A864735EB196}"/>
              </a:ext>
            </a:extLst>
          </p:cNvPr>
          <p:cNvPicPr>
            <a:picLocks noChangeAspect="1"/>
          </p:cNvPicPr>
          <p:nvPr/>
        </p:nvPicPr>
        <p:blipFill>
          <a:blip r:embed="rId5">
            <a:duotone>
              <a:schemeClr val="bg2">
                <a:shade val="45000"/>
                <a:satMod val="135000"/>
              </a:schemeClr>
              <a:prstClr val="white"/>
            </a:duotone>
          </a:blip>
          <a:stretch>
            <a:fillRect/>
          </a:stretch>
        </p:blipFill>
        <p:spPr>
          <a:xfrm>
            <a:off x="3106387" y="5136897"/>
            <a:ext cx="755057" cy="755057"/>
          </a:xfrm>
          <a:prstGeom prst="rect">
            <a:avLst/>
          </a:prstGeom>
        </p:spPr>
      </p:pic>
      <p:grpSp>
        <p:nvGrpSpPr>
          <p:cNvPr id="10" name="Group 9">
            <a:extLst>
              <a:ext uri="{FF2B5EF4-FFF2-40B4-BE49-F238E27FC236}">
                <a16:creationId xmlns:a16="http://schemas.microsoft.com/office/drawing/2014/main" id="{84E3E52F-5C74-4C15-BA55-FBD4CED027B3}"/>
              </a:ext>
            </a:extLst>
          </p:cNvPr>
          <p:cNvGrpSpPr/>
          <p:nvPr/>
        </p:nvGrpSpPr>
        <p:grpSpPr>
          <a:xfrm>
            <a:off x="4255094" y="3431317"/>
            <a:ext cx="4320271" cy="1018631"/>
            <a:chOff x="1671522" y="3200815"/>
            <a:chExt cx="4640787" cy="1018776"/>
          </a:xfrm>
        </p:grpSpPr>
        <p:sp>
          <p:nvSpPr>
            <p:cNvPr id="11" name="Rectangle 10">
              <a:extLst>
                <a:ext uri="{FF2B5EF4-FFF2-40B4-BE49-F238E27FC236}">
                  <a16:creationId xmlns:a16="http://schemas.microsoft.com/office/drawing/2014/main" id="{24EC939F-1822-4D3E-9F00-132FCC227EAC}"/>
                </a:ext>
              </a:extLst>
            </p:cNvPr>
            <p:cNvSpPr/>
            <p:nvPr/>
          </p:nvSpPr>
          <p:spPr>
            <a:xfrm>
              <a:off x="1671523" y="3200815"/>
              <a:ext cx="3657600" cy="341681"/>
            </a:xfrm>
            <a:prstGeom prst="rect">
              <a:avLst/>
            </a:prstGeom>
          </p:spPr>
          <p:txBody>
            <a:bodyPr wrap="square" lIns="0">
              <a:spAutoFit/>
            </a:bodyPr>
            <a:lstStyle/>
            <a:p>
              <a:pPr defTabSz="931847">
                <a:lnSpc>
                  <a:spcPct val="90000"/>
                </a:lnSpc>
                <a:spcAft>
                  <a:spcPts val="588"/>
                </a:spcAft>
                <a:buSzPct val="90000"/>
                <a:defRPr/>
              </a:pPr>
              <a:r>
                <a:rPr lang="en-US" sz="1800" b="1">
                  <a:solidFill>
                    <a:schemeClr val="bg1">
                      <a:lumMod val="65000"/>
                    </a:schemeClr>
                  </a:solidFill>
                  <a:latin typeface="Segoe UI Semibold" charset="0"/>
                  <a:cs typeface="Segoe UI Semibold" charset="0"/>
                </a:rPr>
                <a:t>Power Apps</a:t>
              </a:r>
            </a:p>
          </p:txBody>
        </p:sp>
        <p:sp>
          <p:nvSpPr>
            <p:cNvPr id="12" name="Rectangle 11">
              <a:extLst>
                <a:ext uri="{FF2B5EF4-FFF2-40B4-BE49-F238E27FC236}">
                  <a16:creationId xmlns:a16="http://schemas.microsoft.com/office/drawing/2014/main" id="{DCDE75B9-D57F-4BB6-BABD-3A88E2FD73D9}"/>
                </a:ext>
              </a:extLst>
            </p:cNvPr>
            <p:cNvSpPr/>
            <p:nvPr/>
          </p:nvSpPr>
          <p:spPr>
            <a:xfrm>
              <a:off x="1671522" y="3545464"/>
              <a:ext cx="4640787" cy="674127"/>
            </a:xfrm>
            <a:prstGeom prst="rect">
              <a:avLst/>
            </a:prstGeom>
          </p:spPr>
          <p:txBody>
            <a:bodyPr wrap="square" lIns="0">
              <a:spAutoFit/>
            </a:bodyPr>
            <a:lstStyle/>
            <a:p>
              <a:pPr defTabSz="931847">
                <a:lnSpc>
                  <a:spcPct val="90000"/>
                </a:lnSpc>
                <a:spcAft>
                  <a:spcPts val="588"/>
                </a:spcAft>
                <a:buSzPct val="90000"/>
                <a:defRPr/>
              </a:pPr>
              <a:r>
                <a:rPr lang="en-US" sz="1400">
                  <a:solidFill>
                    <a:schemeClr val="bg1">
                      <a:lumMod val="65000"/>
                    </a:schemeClr>
                  </a:solidFill>
                  <a:cs typeface="Segoe UI Semibold" charset="0"/>
                </a:rPr>
                <a:t>Create custom apps to modernize processes to meet your needs, enhancing efficiency and collaboration</a:t>
              </a:r>
            </a:p>
          </p:txBody>
        </p:sp>
      </p:grpSp>
      <p:grpSp>
        <p:nvGrpSpPr>
          <p:cNvPr id="13" name="Group 12">
            <a:extLst>
              <a:ext uri="{FF2B5EF4-FFF2-40B4-BE49-F238E27FC236}">
                <a16:creationId xmlns:a16="http://schemas.microsoft.com/office/drawing/2014/main" id="{E5E4C8E9-A986-41B6-8B1E-872C09CC6ACF}"/>
              </a:ext>
            </a:extLst>
          </p:cNvPr>
          <p:cNvGrpSpPr/>
          <p:nvPr/>
        </p:nvGrpSpPr>
        <p:grpSpPr>
          <a:xfrm>
            <a:off x="4224835" y="1952287"/>
            <a:ext cx="4320271" cy="824730"/>
            <a:chOff x="1671522" y="4891858"/>
            <a:chExt cx="4640788" cy="824848"/>
          </a:xfrm>
        </p:grpSpPr>
        <p:sp>
          <p:nvSpPr>
            <p:cNvPr id="14" name="Rectangle 13">
              <a:extLst>
                <a:ext uri="{FF2B5EF4-FFF2-40B4-BE49-F238E27FC236}">
                  <a16:creationId xmlns:a16="http://schemas.microsoft.com/office/drawing/2014/main" id="{02CC4760-677A-4A79-8D1B-16D2A11CD45E}"/>
                </a:ext>
              </a:extLst>
            </p:cNvPr>
            <p:cNvSpPr/>
            <p:nvPr/>
          </p:nvSpPr>
          <p:spPr>
            <a:xfrm>
              <a:off x="1671523" y="4891858"/>
              <a:ext cx="3657600" cy="341681"/>
            </a:xfrm>
            <a:prstGeom prst="rect">
              <a:avLst/>
            </a:prstGeom>
          </p:spPr>
          <p:txBody>
            <a:bodyPr wrap="square" lIns="0">
              <a:spAutoFit/>
            </a:bodyPr>
            <a:lstStyle/>
            <a:p>
              <a:pPr defTabSz="931847">
                <a:lnSpc>
                  <a:spcPct val="90000"/>
                </a:lnSpc>
                <a:spcAft>
                  <a:spcPts val="588"/>
                </a:spcAft>
                <a:buSzPct val="90000"/>
                <a:defRPr/>
              </a:pPr>
              <a:r>
                <a:rPr lang="en-US" sz="1800" b="1">
                  <a:latin typeface="Segoe UI Semibold" charset="0"/>
                  <a:cs typeface="Segoe UI Semibold" charset="0"/>
                </a:rPr>
                <a:t>Power Automate</a:t>
              </a:r>
            </a:p>
          </p:txBody>
        </p:sp>
        <p:sp>
          <p:nvSpPr>
            <p:cNvPr id="15" name="Rectangle 14">
              <a:extLst>
                <a:ext uri="{FF2B5EF4-FFF2-40B4-BE49-F238E27FC236}">
                  <a16:creationId xmlns:a16="http://schemas.microsoft.com/office/drawing/2014/main" id="{8AC7EB36-BCD9-494E-B106-921F4CF6E0E5}"/>
                </a:ext>
              </a:extLst>
            </p:cNvPr>
            <p:cNvSpPr/>
            <p:nvPr/>
          </p:nvSpPr>
          <p:spPr>
            <a:xfrm>
              <a:off x="1671522" y="5236506"/>
              <a:ext cx="4640788" cy="480200"/>
            </a:xfrm>
            <a:prstGeom prst="rect">
              <a:avLst/>
            </a:prstGeom>
          </p:spPr>
          <p:txBody>
            <a:bodyPr wrap="square" lIns="0">
              <a:spAutoFit/>
            </a:bodyPr>
            <a:lstStyle/>
            <a:p>
              <a:pPr defTabSz="931847">
                <a:lnSpc>
                  <a:spcPct val="90000"/>
                </a:lnSpc>
                <a:spcAft>
                  <a:spcPts val="588"/>
                </a:spcAft>
                <a:buSzPct val="90000"/>
                <a:defRPr/>
              </a:pPr>
              <a:r>
                <a:rPr lang="en-US" sz="1400">
                  <a:cs typeface="Segoe UI Semibold" charset="0"/>
                </a:rPr>
                <a:t>Automate intelligent workflows to improve agility and productivity</a:t>
              </a:r>
            </a:p>
          </p:txBody>
        </p:sp>
      </p:grpSp>
      <p:grpSp>
        <p:nvGrpSpPr>
          <p:cNvPr id="16" name="Group 15">
            <a:extLst>
              <a:ext uri="{FF2B5EF4-FFF2-40B4-BE49-F238E27FC236}">
                <a16:creationId xmlns:a16="http://schemas.microsoft.com/office/drawing/2014/main" id="{C0583145-A011-441D-B94B-04D4D452BEDF}"/>
              </a:ext>
            </a:extLst>
          </p:cNvPr>
          <p:cNvGrpSpPr/>
          <p:nvPr/>
        </p:nvGrpSpPr>
        <p:grpSpPr>
          <a:xfrm>
            <a:off x="4297222" y="5184548"/>
            <a:ext cx="4320271" cy="824730"/>
            <a:chOff x="1671522" y="4891858"/>
            <a:chExt cx="4640788" cy="824848"/>
          </a:xfrm>
        </p:grpSpPr>
        <p:sp>
          <p:nvSpPr>
            <p:cNvPr id="18" name="Rectangle 17">
              <a:extLst>
                <a:ext uri="{FF2B5EF4-FFF2-40B4-BE49-F238E27FC236}">
                  <a16:creationId xmlns:a16="http://schemas.microsoft.com/office/drawing/2014/main" id="{3E348AD6-7B25-459C-8F9F-69A15FB50BB7}"/>
                </a:ext>
              </a:extLst>
            </p:cNvPr>
            <p:cNvSpPr/>
            <p:nvPr/>
          </p:nvSpPr>
          <p:spPr>
            <a:xfrm>
              <a:off x="1671523" y="4891858"/>
              <a:ext cx="3657600" cy="341681"/>
            </a:xfrm>
            <a:prstGeom prst="rect">
              <a:avLst/>
            </a:prstGeom>
          </p:spPr>
          <p:txBody>
            <a:bodyPr wrap="square" lIns="0">
              <a:spAutoFit/>
            </a:bodyPr>
            <a:lstStyle/>
            <a:p>
              <a:pPr defTabSz="931847">
                <a:lnSpc>
                  <a:spcPct val="90000"/>
                </a:lnSpc>
                <a:spcAft>
                  <a:spcPts val="588"/>
                </a:spcAft>
                <a:buSzPct val="90000"/>
                <a:defRPr/>
              </a:pPr>
              <a:r>
                <a:rPr lang="en-US" sz="1800" b="1">
                  <a:solidFill>
                    <a:schemeClr val="bg1">
                      <a:lumMod val="65000"/>
                    </a:schemeClr>
                  </a:solidFill>
                  <a:latin typeface="Segoe UI Semibold" charset="0"/>
                  <a:cs typeface="Segoe UI Semibold" charset="0"/>
                </a:rPr>
                <a:t>Power Virtual Agents</a:t>
              </a:r>
            </a:p>
          </p:txBody>
        </p:sp>
        <p:sp>
          <p:nvSpPr>
            <p:cNvPr id="19" name="Rectangle 18">
              <a:extLst>
                <a:ext uri="{FF2B5EF4-FFF2-40B4-BE49-F238E27FC236}">
                  <a16:creationId xmlns:a16="http://schemas.microsoft.com/office/drawing/2014/main" id="{60C9C262-4304-40F6-B8A4-9C221A05DBE2}"/>
                </a:ext>
              </a:extLst>
            </p:cNvPr>
            <p:cNvSpPr/>
            <p:nvPr/>
          </p:nvSpPr>
          <p:spPr>
            <a:xfrm>
              <a:off x="1671522" y="5236506"/>
              <a:ext cx="4640788" cy="480200"/>
            </a:xfrm>
            <a:prstGeom prst="rect">
              <a:avLst/>
            </a:prstGeom>
          </p:spPr>
          <p:txBody>
            <a:bodyPr wrap="square" lIns="0">
              <a:spAutoFit/>
            </a:bodyPr>
            <a:lstStyle/>
            <a:p>
              <a:pPr defTabSz="931847">
                <a:lnSpc>
                  <a:spcPct val="90000"/>
                </a:lnSpc>
                <a:spcAft>
                  <a:spcPts val="588"/>
                </a:spcAft>
                <a:buSzPct val="90000"/>
                <a:defRPr/>
              </a:pPr>
              <a:r>
                <a:rPr lang="en-US" sz="1400">
                  <a:solidFill>
                    <a:schemeClr val="bg1">
                      <a:lumMod val="65000"/>
                    </a:schemeClr>
                  </a:solidFill>
                  <a:cs typeface="Segoe UI Semibold" charset="0"/>
                </a:rPr>
                <a:t>Build and deploy low-code chatbots to provide a conversational AI-driven insights and information</a:t>
              </a:r>
            </a:p>
          </p:txBody>
        </p:sp>
      </p:grpSp>
      <p:cxnSp>
        <p:nvCxnSpPr>
          <p:cNvPr id="27" name="Straight Connector 26">
            <a:extLst>
              <a:ext uri="{FF2B5EF4-FFF2-40B4-BE49-F238E27FC236}">
                <a16:creationId xmlns:a16="http://schemas.microsoft.com/office/drawing/2014/main" id="{CFDFD7DF-0DDD-4192-A7E7-C23D55D36F7F}"/>
              </a:ext>
            </a:extLst>
          </p:cNvPr>
          <p:cNvCxnSpPr>
            <a:cxnSpLocks/>
          </p:cNvCxnSpPr>
          <p:nvPr/>
        </p:nvCxnSpPr>
        <p:spPr>
          <a:xfrm>
            <a:off x="2202426" y="3829251"/>
            <a:ext cx="70269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3E494A-5DAE-4464-B5AD-7E7331A6482D}"/>
              </a:ext>
            </a:extLst>
          </p:cNvPr>
          <p:cNvCxnSpPr>
            <a:cxnSpLocks/>
          </p:cNvCxnSpPr>
          <p:nvPr/>
        </p:nvCxnSpPr>
        <p:spPr>
          <a:xfrm>
            <a:off x="2202426" y="5525222"/>
            <a:ext cx="79794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5F9938AF-E05F-4954-8D7A-5FB2C50E6F0B}"/>
              </a:ext>
            </a:extLst>
          </p:cNvPr>
          <p:cNvSpPr/>
          <p:nvPr/>
        </p:nvSpPr>
        <p:spPr bwMode="auto">
          <a:xfrm>
            <a:off x="10113176" y="1784748"/>
            <a:ext cx="928450" cy="167537"/>
          </a:xfrm>
          <a:prstGeom prst="rect">
            <a:avLst/>
          </a:prstGeom>
          <a:solidFill>
            <a:srgbClr val="FBF9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61" name="Straight Connector 60">
            <a:extLst>
              <a:ext uri="{FF2B5EF4-FFF2-40B4-BE49-F238E27FC236}">
                <a16:creationId xmlns:a16="http://schemas.microsoft.com/office/drawing/2014/main" id="{FAC8EA3A-0343-42A6-A228-352C9FEFE05E}"/>
              </a:ext>
            </a:extLst>
          </p:cNvPr>
          <p:cNvCxnSpPr>
            <a:cxnSpLocks/>
          </p:cNvCxnSpPr>
          <p:nvPr/>
        </p:nvCxnSpPr>
        <p:spPr>
          <a:xfrm>
            <a:off x="2202426" y="2291185"/>
            <a:ext cx="0" cy="1538066"/>
          </a:xfrm>
          <a:prstGeom prst="line">
            <a:avLst/>
          </a:prstGeom>
          <a:ln w="19050">
            <a:solidFill>
              <a:srgbClr val="3283F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F60F413-CD5B-4E75-ADF3-347C7517EEFA}"/>
              </a:ext>
            </a:extLst>
          </p:cNvPr>
          <p:cNvCxnSpPr>
            <a:cxnSpLocks/>
          </p:cNvCxnSpPr>
          <p:nvPr/>
        </p:nvCxnSpPr>
        <p:spPr>
          <a:xfrm>
            <a:off x="2202426" y="2286844"/>
            <a:ext cx="731274" cy="0"/>
          </a:xfrm>
          <a:prstGeom prst="line">
            <a:avLst/>
          </a:prstGeom>
          <a:ln w="19050">
            <a:solidFill>
              <a:srgbClr val="3283F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27CC9B9-3F93-4E70-B212-AC662F30040B}"/>
              </a:ext>
            </a:extLst>
          </p:cNvPr>
          <p:cNvCxnSpPr>
            <a:cxnSpLocks/>
          </p:cNvCxnSpPr>
          <p:nvPr/>
        </p:nvCxnSpPr>
        <p:spPr>
          <a:xfrm>
            <a:off x="2202426" y="3829251"/>
            <a:ext cx="0" cy="1698705"/>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08" name="Picture 107" descr="A picture containing clock&#10;&#10;Description automatically generated">
            <a:extLst>
              <a:ext uri="{FF2B5EF4-FFF2-40B4-BE49-F238E27FC236}">
                <a16:creationId xmlns:a16="http://schemas.microsoft.com/office/drawing/2014/main" id="{2D65CE47-6BEC-4EAA-9E3F-56657A2E7F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220" y="3050516"/>
            <a:ext cx="1411212" cy="1411212"/>
          </a:xfrm>
          <a:prstGeom prst="rect">
            <a:avLst/>
          </a:prstGeom>
        </p:spPr>
      </p:pic>
      <p:sp>
        <p:nvSpPr>
          <p:cNvPr id="109" name="Rectangle 108">
            <a:extLst>
              <a:ext uri="{FF2B5EF4-FFF2-40B4-BE49-F238E27FC236}">
                <a16:creationId xmlns:a16="http://schemas.microsoft.com/office/drawing/2014/main" id="{9309A3E8-0D9E-4C56-8966-25F3CC1605FB}"/>
              </a:ext>
            </a:extLst>
          </p:cNvPr>
          <p:cNvSpPr/>
          <p:nvPr/>
        </p:nvSpPr>
        <p:spPr>
          <a:xfrm>
            <a:off x="373220" y="4172098"/>
            <a:ext cx="2057292" cy="341632"/>
          </a:xfrm>
          <a:prstGeom prst="rect">
            <a:avLst/>
          </a:prstGeom>
        </p:spPr>
        <p:txBody>
          <a:bodyPr wrap="square" lIns="0">
            <a:spAutoFit/>
          </a:bodyPr>
          <a:lstStyle/>
          <a:p>
            <a:pPr defTabSz="931847">
              <a:lnSpc>
                <a:spcPct val="90000"/>
              </a:lnSpc>
              <a:spcAft>
                <a:spcPts val="588"/>
              </a:spcAft>
              <a:buSzPct val="90000"/>
              <a:defRPr/>
            </a:pPr>
            <a:r>
              <a:rPr lang="en-US" sz="1800" b="1">
                <a:solidFill>
                  <a:srgbClr val="474EB8"/>
                </a:solidFill>
                <a:latin typeface="Segoe UI Semibold" charset="0"/>
                <a:cs typeface="Segoe UI Semibold" charset="0"/>
              </a:rPr>
              <a:t>Microsoft Teams</a:t>
            </a:r>
          </a:p>
        </p:txBody>
      </p:sp>
      <p:pic>
        <p:nvPicPr>
          <p:cNvPr id="3" name="Picture 2" descr="A screenshot of a cell phone&#10;&#10;Description automatically generated">
            <a:extLst>
              <a:ext uri="{FF2B5EF4-FFF2-40B4-BE49-F238E27FC236}">
                <a16:creationId xmlns:a16="http://schemas.microsoft.com/office/drawing/2014/main" id="{DD8B6C93-DBF1-4F26-8EFF-AC806120DC25}"/>
              </a:ext>
            </a:extLst>
          </p:cNvPr>
          <p:cNvPicPr>
            <a:picLocks noChangeAspect="1"/>
          </p:cNvPicPr>
          <p:nvPr/>
        </p:nvPicPr>
        <p:blipFill rotWithShape="1">
          <a:blip r:embed="rId7"/>
          <a:srcRect l="35248" r="35089" b="3776"/>
          <a:stretch/>
        </p:blipFill>
        <p:spPr>
          <a:xfrm>
            <a:off x="9419872" y="1520105"/>
            <a:ext cx="2161511" cy="4674595"/>
          </a:xfrm>
          <a:prstGeom prst="rect">
            <a:avLst/>
          </a:prstGeom>
        </p:spPr>
      </p:pic>
      <p:pic>
        <p:nvPicPr>
          <p:cNvPr id="4" name="Picture 3" descr="A picture containing photo, black, man, holding&#10;&#10;Description automatically generated">
            <a:extLst>
              <a:ext uri="{FF2B5EF4-FFF2-40B4-BE49-F238E27FC236}">
                <a16:creationId xmlns:a16="http://schemas.microsoft.com/office/drawing/2014/main" id="{42701667-E179-446C-87EC-9CF285E1C611}"/>
              </a:ext>
            </a:extLst>
          </p:cNvPr>
          <p:cNvPicPr>
            <a:picLocks noChangeAspect="1"/>
          </p:cNvPicPr>
          <p:nvPr/>
        </p:nvPicPr>
        <p:blipFill rotWithShape="1">
          <a:blip r:embed="rId8"/>
          <a:srcRect l="37791" t="22313" r="36216" b="21970"/>
          <a:stretch/>
        </p:blipFill>
        <p:spPr>
          <a:xfrm>
            <a:off x="8952540" y="1217390"/>
            <a:ext cx="3239460" cy="5381626"/>
          </a:xfrm>
          <a:prstGeom prst="rect">
            <a:avLst/>
          </a:prstGeom>
        </p:spPr>
      </p:pic>
    </p:spTree>
    <p:extLst>
      <p:ext uri="{BB962C8B-B14F-4D97-AF65-F5344CB8AC3E}">
        <p14:creationId xmlns:p14="http://schemas.microsoft.com/office/powerpoint/2010/main" val="335323261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24.3|9.9|12.6"/>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icrosoft365_Feb2020">
  <a:themeElements>
    <a:clrScheme name="Custom 3">
      <a:dk1>
        <a:srgbClr val="1A1A1A"/>
      </a:dk1>
      <a:lt1>
        <a:srgbClr val="FFFFFF"/>
      </a:lt1>
      <a:dk2>
        <a:srgbClr val="0D0D0D"/>
      </a:dk2>
      <a:lt2>
        <a:srgbClr val="E6E6E6"/>
      </a:lt2>
      <a:accent1>
        <a:srgbClr val="0078D4"/>
      </a:accent1>
      <a:accent2>
        <a:srgbClr val="243A5E"/>
      </a:accent2>
      <a:accent3>
        <a:srgbClr val="50E6FF"/>
      </a:accent3>
      <a:accent4>
        <a:srgbClr val="515251"/>
      </a:accent4>
      <a:accent5>
        <a:srgbClr val="737373"/>
      </a:accent5>
      <a:accent6>
        <a:srgbClr val="D2D2D2"/>
      </a:accent6>
      <a:hlink>
        <a:srgbClr val="0076D3"/>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rosft365_PowerPoint_template_Feb2020_BC" id="{8B530116-1539-874A-951A-1C404D843E07}" vid="{E4596DA4-6C73-3D44-BAD3-1699CE9C9022}"/>
    </a:ext>
  </a:extLst>
</a:theme>
</file>

<file path=ppt/theme/theme4.xml><?xml version="1.0" encoding="utf-8"?>
<a:theme xmlns:a="http://schemas.openxmlformats.org/drawingml/2006/main" name="6-51096_Microsoft_Ready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icrosoft_Ready_Digital_Event_Template.potx" id="{92933A79-7A33-44E4-8CAD-BC668D1CC7CC}" vid="{12CC3080-3D09-4CBE-AF8C-383D0D7AE2F5}"/>
    </a:ext>
  </a:extLst>
</a:theme>
</file>

<file path=ppt/theme/theme5.xml><?xml version="1.0" encoding="utf-8"?>
<a:theme xmlns:a="http://schemas.openxmlformats.org/drawingml/2006/main" name="9-51041_Microsoft_US_Digital_Transformation_Academy_Template_Light">
  <a:themeElements>
    <a:clrScheme name="Inspire + Ready">
      <a:dk1>
        <a:srgbClr val="000000"/>
      </a:dk1>
      <a:lt1>
        <a:srgbClr val="FFFFFF"/>
      </a:lt1>
      <a:dk2>
        <a:srgbClr val="243A5E"/>
      </a:dk2>
      <a:lt2>
        <a:srgbClr val="E6E6E6"/>
      </a:lt2>
      <a:accent1>
        <a:srgbClr val="0078D4"/>
      </a:accent1>
      <a:accent2>
        <a:srgbClr val="243A5E"/>
      </a:accent2>
      <a:accent3>
        <a:srgbClr val="50E6FF"/>
      </a:accent3>
      <a:accent4>
        <a:srgbClr val="9BF00B"/>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US_DTA_16x9_Template  -  Read-Only" id="{B99E88CB-DB3E-4A7E-8973-579F0D6FB590}" vid="{78990F46-B619-48FD-B182-6092DC398B5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1229</Words>
  <Application>Microsoft Office PowerPoint</Application>
  <PresentationFormat>Widescreen</PresentationFormat>
  <Paragraphs>149</Paragraphs>
  <Slides>18</Slides>
  <Notes>16</Notes>
  <HiddenSlides>5</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18</vt:i4>
      </vt:variant>
    </vt:vector>
  </HeadingPairs>
  <TitlesOfParts>
    <vt:vector size="32" baseType="lpstr">
      <vt:lpstr>Arial</vt:lpstr>
      <vt:lpstr>Calibri</vt:lpstr>
      <vt:lpstr>Calibri Light</vt:lpstr>
      <vt:lpstr>Consolas</vt:lpstr>
      <vt:lpstr>Georgia</vt:lpstr>
      <vt:lpstr>Segoe UI</vt:lpstr>
      <vt:lpstr>Segoe UI Semibold</vt:lpstr>
      <vt:lpstr>SegoeUI</vt:lpstr>
      <vt:lpstr>Wingdings</vt:lpstr>
      <vt:lpstr>White Template</vt:lpstr>
      <vt:lpstr>Office Theme</vt:lpstr>
      <vt:lpstr>Microsoft365_Feb2020</vt:lpstr>
      <vt:lpstr>6-51096_Microsoft_Ready_White_Template</vt:lpstr>
      <vt:lpstr>9-51041_Microsoft_US_Digital_Transformation_Academy_Template_Light</vt:lpstr>
      <vt:lpstr>Please Read:</vt:lpstr>
      <vt:lpstr>Simplify your Firstline work with low-code solutions in Teams</vt:lpstr>
      <vt:lpstr>Agenda</vt:lpstr>
      <vt:lpstr>Firstline workers are essential </vt:lpstr>
      <vt:lpstr>PowerPoint Presentation</vt:lpstr>
      <vt:lpstr>Challenges serving your Firstline Workers</vt:lpstr>
      <vt:lpstr>Where to start?</vt:lpstr>
      <vt:lpstr>Teams + Power Platform empowers your Firstline</vt:lpstr>
      <vt:lpstr>Teams + Power Platform empowers your Firstline</vt:lpstr>
      <vt:lpstr>PowerPoint Presentation</vt:lpstr>
      <vt:lpstr>Teams + Power Platform empowers your Firstline</vt:lpstr>
      <vt:lpstr>PowerPoint Presentation</vt:lpstr>
      <vt:lpstr>Teams + Power Platform empowers your Firstline</vt:lpstr>
      <vt:lpstr>PowerPoint Presentation</vt:lpstr>
      <vt:lpstr>PowerPoint Presentation</vt:lpstr>
      <vt:lpstr>Firstline workers putting digital tools to 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2020-09-25T21:04:41Z</dcterms:created>
  <dcterms:modified xsi:type="dcterms:W3CDTF">2020-09-25T21:04:56Z</dcterms:modified>
</cp:coreProperties>
</file>