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29" r:id="rId1"/>
    <p:sldMasterId id="2147484070" r:id="rId2"/>
    <p:sldMasterId id="2147484948" r:id="rId3"/>
    <p:sldMasterId id="2147484932" r:id="rId4"/>
    <p:sldMasterId id="2147483660" r:id="rId5"/>
  </p:sldMasterIdLst>
  <p:notesMasterIdLst>
    <p:notesMasterId r:id="rId18"/>
  </p:notesMasterIdLst>
  <p:sldIdLst>
    <p:sldId id="257" r:id="rId6"/>
    <p:sldId id="258" r:id="rId7"/>
    <p:sldId id="261" r:id="rId8"/>
    <p:sldId id="292" r:id="rId9"/>
    <p:sldId id="286" r:id="rId10"/>
    <p:sldId id="287" r:id="rId11"/>
    <p:sldId id="262" r:id="rId12"/>
    <p:sldId id="263" r:id="rId13"/>
    <p:sldId id="290" r:id="rId14"/>
    <p:sldId id="291" r:id="rId15"/>
    <p:sldId id="269"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1DF0E-419B-412A-9DD9-8ECC8818AB0F}" v="7" dt="2020-10-06T17:40:14.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9"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5CFA4-3A7A-4322-9DA6-6D7A62961275}"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8066B-B725-4D60-B35D-27C118288E73}" type="slidenum">
              <a:rPr lang="en-US" smtClean="0"/>
              <a:t>‹#›</a:t>
            </a:fld>
            <a:endParaRPr lang="en-US"/>
          </a:p>
        </p:txBody>
      </p:sp>
    </p:spTree>
    <p:extLst>
      <p:ext uri="{BB962C8B-B14F-4D97-AF65-F5344CB8AC3E}">
        <p14:creationId xmlns:p14="http://schemas.microsoft.com/office/powerpoint/2010/main" val="323016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6:39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8ADC-4C21-7F45-8A76-9E56F4F1F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55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0388066B-B725-4D60-B35D-27C118288E73}" type="slidenum">
              <a:rPr lang="en-US" smtClean="0"/>
              <a:t>11</a:t>
            </a:fld>
            <a:endParaRPr lang="en-US"/>
          </a:p>
        </p:txBody>
      </p:sp>
    </p:spTree>
    <p:extLst>
      <p:ext uri="{BB962C8B-B14F-4D97-AF65-F5344CB8AC3E}">
        <p14:creationId xmlns:p14="http://schemas.microsoft.com/office/powerpoint/2010/main" val="273786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8033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8066B-B725-4D60-B35D-27C118288E73}" type="slidenum">
              <a:rPr lang="en-US" smtClean="0"/>
              <a:t>2</a:t>
            </a:fld>
            <a:endParaRPr lang="en-US"/>
          </a:p>
        </p:txBody>
      </p:sp>
    </p:spTree>
    <p:extLst>
      <p:ext uri="{BB962C8B-B14F-4D97-AF65-F5344CB8AC3E}">
        <p14:creationId xmlns:p14="http://schemas.microsoft.com/office/powerpoint/2010/main" val="155257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B7C74-0C36-4D7A-AC39-BA3B276D5B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66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B7C74-0C36-4D7A-AC39-BA3B276D5B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27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lgn="l"/>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06C18626-F474-479E-937A-543AA55347B1}" type="datetime8">
              <a:rPr lang="en-US" smtClean="0"/>
              <a:t>10/6/2020 6:39 PM</a:t>
            </a:fld>
            <a:endParaRPr lang="en-US"/>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5</a:t>
            </a:fld>
            <a:endParaRPr lang="en-US"/>
          </a:p>
        </p:txBody>
      </p:sp>
      <p:sp>
        <p:nvSpPr>
          <p:cNvPr id="6" name="Footer Placeholder 5"/>
          <p:cNvSpPr>
            <a:spLocks noGrp="1"/>
          </p:cNvSpPr>
          <p:nvPr>
            <p:ph type="ftr" sz="quarter" idx="13"/>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70184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94653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8ADC-4C21-7F45-8A76-9E56F4F1F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60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8ADC-4C21-7F45-8A76-9E56F4F1F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2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8ADC-4C21-7F45-8A76-9E56F4F1F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558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22.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BDA5-EF97-439C-9E72-5042015BB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A6557-A1AA-4526-9927-431E3E474F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06021-C060-4F04-87C3-5E974EF292F8}"/>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5" name="Footer Placeholder 4">
            <a:extLst>
              <a:ext uri="{FF2B5EF4-FFF2-40B4-BE49-F238E27FC236}">
                <a16:creationId xmlns:a16="http://schemas.microsoft.com/office/drawing/2014/main" id="{20A5E8AC-8534-472B-90F2-2CC418AA9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5C998-0DBE-4253-998D-F12C6B106F3C}"/>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4060216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A41DF-1A1F-4155-AA2A-BDE10098A5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567125-0262-48A4-A605-384AB49D0E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352E2-6216-4590-9A4D-DC4DEAE0848F}"/>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5" name="Footer Placeholder 4">
            <a:extLst>
              <a:ext uri="{FF2B5EF4-FFF2-40B4-BE49-F238E27FC236}">
                <a16:creationId xmlns:a16="http://schemas.microsoft.com/office/drawing/2014/main" id="{D7C8ADFE-0213-45F0-9566-0398CABB6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8E4F6-AB7D-44C0-89A3-F8252FA48026}"/>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6589917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13" name="Text Placeholder 17"/>
          <p:cNvSpPr>
            <a:spLocks noGrp="1"/>
          </p:cNvSpPr>
          <p:nvPr>
            <p:ph type="body" sz="quarter" idx="12" hasCustomPrompt="1"/>
          </p:nvPr>
        </p:nvSpPr>
        <p:spPr>
          <a:xfrm>
            <a:off x="203213" y="203400"/>
            <a:ext cx="2700176" cy="180000"/>
          </a:xfrm>
          <a:prstGeom prst="rect">
            <a:avLst/>
          </a:prstGeom>
        </p:spPr>
        <p:txBody>
          <a:bodyPr lIns="0" tIns="0" rIns="0" bIns="0"/>
          <a:lstStyle>
            <a:lvl1pPr marL="0" indent="0">
              <a:buNone/>
              <a:defRPr sz="1200" b="0" i="0" baseline="0">
                <a:latin typeface="Segoe UI Light" charset="0"/>
                <a:ea typeface="Segoe UI Light" charset="0"/>
                <a:cs typeface="Segoe UI Light" charset="0"/>
              </a:defRPr>
            </a:lvl1pPr>
          </a:lstStyle>
          <a:p>
            <a:pPr lvl="0"/>
            <a:r>
              <a:rPr lang="en-US" sz="1200" b="1" i="0">
                <a:latin typeface="Segoe UI Semibold" charset="0"/>
                <a:ea typeface="Segoe UI Semibold" charset="0"/>
                <a:cs typeface="Segoe UI Semibold" charset="0"/>
              </a:rPr>
              <a:t>This is a work sample</a:t>
            </a:r>
            <a:endParaRPr lang="en-US" sz="1200" b="0" i="0">
              <a:latin typeface="Segoe UI Light" charset="0"/>
              <a:ea typeface="Segoe UI Light" charset="0"/>
              <a:cs typeface="Segoe UI Light" charset="0"/>
            </a:endParaRPr>
          </a:p>
        </p:txBody>
      </p:sp>
      <p:sp>
        <p:nvSpPr>
          <p:cNvPr id="14" name="Text Placeholder 17"/>
          <p:cNvSpPr>
            <a:spLocks noGrp="1"/>
          </p:cNvSpPr>
          <p:nvPr>
            <p:ph type="body" sz="quarter" idx="13" hasCustomPrompt="1"/>
          </p:nvPr>
        </p:nvSpPr>
        <p:spPr>
          <a:xfrm>
            <a:off x="203413" y="383400"/>
            <a:ext cx="2700176" cy="180000"/>
          </a:xfrm>
          <a:prstGeom prst="rect">
            <a:avLst/>
          </a:prstGeom>
        </p:spPr>
        <p:txBody>
          <a:bodyPr lIns="0" tIns="0" rIns="0" bIns="0"/>
          <a:lstStyle>
            <a:lvl1pPr marL="0" indent="0">
              <a:buNone/>
              <a:defRPr sz="1200" b="0" i="0" baseline="0">
                <a:latin typeface="Segoe UI Light" charset="0"/>
                <a:ea typeface="Segoe UI Light" charset="0"/>
                <a:cs typeface="Segoe UI Light" charset="0"/>
              </a:defRPr>
            </a:lvl1pPr>
          </a:lstStyle>
          <a:p>
            <a:pPr lvl="0"/>
            <a:r>
              <a:rPr lang="en-US" sz="1200" b="0" i="0">
                <a:latin typeface="Segoe UI Semilight" charset="0"/>
                <a:ea typeface="Segoe UI Semilight" charset="0"/>
                <a:cs typeface="Segoe UI Semilight" charset="0"/>
              </a:rPr>
              <a:t>This is a sub description</a:t>
            </a:r>
            <a:endParaRPr lang="en-US" sz="1200" b="0" i="0">
              <a:latin typeface="Segoe UI Light" charset="0"/>
              <a:ea typeface="Segoe UI Light" charset="0"/>
              <a:cs typeface="Segoe UI Light" charset="0"/>
            </a:endParaRPr>
          </a:p>
        </p:txBody>
      </p:sp>
      <p:sp>
        <p:nvSpPr>
          <p:cNvPr id="15" name="Text Placeholder 15"/>
          <p:cNvSpPr>
            <a:spLocks noGrp="1"/>
          </p:cNvSpPr>
          <p:nvPr>
            <p:ph type="body" sz="quarter" idx="11" hasCustomPrompt="1"/>
          </p:nvPr>
        </p:nvSpPr>
        <p:spPr>
          <a:xfrm>
            <a:off x="203413" y="969169"/>
            <a:ext cx="8788892" cy="4864140"/>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2800"/>
              </a:spcAft>
              <a:buClrTx/>
              <a:buSzTx/>
              <a:buFont typeface="Arial"/>
              <a:buNone/>
              <a:tabLst/>
              <a:defRPr lang="en-US" sz="2800" b="0" i="0" u="none" strike="noStrike" baseline="0" smtClean="0">
                <a:latin typeface="Segoe UI Light" charset="0"/>
                <a:ea typeface="Segoe UI Light" charset="0"/>
                <a:cs typeface="Segoe UI Light" charset="0"/>
              </a:defRPr>
            </a:lvl1pPr>
          </a:lstStyle>
          <a:p>
            <a:pPr marL="0" marR="0" lvl="0" indent="0" algn="l" defTabSz="457200" rtl="0" eaLnBrk="1" fontAlgn="auto" latinLnBrk="0" hangingPunct="1">
              <a:lnSpc>
                <a:spcPct val="100000"/>
              </a:lnSpc>
              <a:spcBef>
                <a:spcPts val="0"/>
              </a:spcBef>
              <a:spcAft>
                <a:spcPts val="2800"/>
              </a:spcAft>
              <a:buClrTx/>
              <a:buSzTx/>
              <a:buFont typeface="Arial"/>
              <a:buNone/>
              <a:tabLst/>
              <a:defRPr/>
            </a:pP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me </a:t>
            </a:r>
            <a:r>
              <a:rPr lang="en-US" err="1"/>
              <a:t>ka</a:t>
            </a:r>
            <a:r>
              <a:rPr lang="en-US"/>
              <a:t>. </a:t>
            </a:r>
            <a:r>
              <a:rPr lang="en-US" err="1"/>
              <a:t>Donec</a:t>
            </a:r>
            <a:r>
              <a:rPr lang="en-US"/>
              <a:t> </a:t>
            </a:r>
            <a:r>
              <a:rPr lang="en-US" err="1"/>
              <a:t>aliquet</a:t>
            </a:r>
            <a:r>
              <a:rPr lang="en-US"/>
              <a:t> </a:t>
            </a:r>
            <a:r>
              <a:rPr lang="en-US" err="1"/>
              <a:t>ultricies</a:t>
            </a:r>
            <a:r>
              <a:rPr lang="en-US"/>
              <a:t> </a:t>
            </a:r>
            <a:r>
              <a:rPr lang="en-US" err="1"/>
              <a:t>molestie</a:t>
            </a:r>
            <a:r>
              <a:rPr lang="en-US"/>
              <a:t>. </a:t>
            </a:r>
            <a:r>
              <a:rPr lang="en-US" err="1"/>
              <a:t>Vestibulum</a:t>
            </a:r>
            <a:r>
              <a:rPr lang="en-US"/>
              <a:t> vitae </a:t>
            </a:r>
            <a:r>
              <a:rPr lang="en-US" err="1"/>
              <a:t>vulputate</a:t>
            </a:r>
            <a:r>
              <a:rPr lang="en-US"/>
              <a:t> mi. </a:t>
            </a:r>
            <a:r>
              <a:rPr lang="en-US" err="1"/>
              <a:t>Ut</a:t>
            </a:r>
            <a:r>
              <a:rPr lang="en-US"/>
              <a:t> </a:t>
            </a:r>
            <a:r>
              <a:rPr lang="en-US" err="1"/>
              <a:t>consectetur</a:t>
            </a:r>
            <a:r>
              <a:rPr lang="en-US"/>
              <a:t> </a:t>
            </a:r>
            <a:r>
              <a:rPr lang="en-US" err="1"/>
              <a:t>hendrerit</a:t>
            </a:r>
            <a:r>
              <a:rPr lang="en-US"/>
              <a:t> </a:t>
            </a:r>
            <a:r>
              <a:rPr lang="en-US" err="1"/>
              <a:t>congue</a:t>
            </a:r>
            <a:r>
              <a:rPr lang="en-US"/>
              <a:t>. </a:t>
            </a:r>
            <a:r>
              <a:rPr lang="en-US" err="1"/>
              <a:t>Praesent</a:t>
            </a:r>
            <a:r>
              <a:rPr lang="en-US"/>
              <a:t> </a:t>
            </a:r>
            <a:r>
              <a:rPr lang="en-US" err="1"/>
              <a:t>accumsan</a:t>
            </a:r>
            <a:r>
              <a:rPr lang="en-US"/>
              <a:t> </a:t>
            </a:r>
            <a:r>
              <a:rPr lang="en-US" err="1"/>
              <a:t>aliquet</a:t>
            </a:r>
            <a:r>
              <a:rPr lang="en-US"/>
              <a:t> </a:t>
            </a:r>
            <a:r>
              <a:rPr lang="en-US" err="1"/>
              <a:t>euismod</a:t>
            </a:r>
            <a:r>
              <a:rPr lang="en-US"/>
              <a:t>. </a:t>
            </a:r>
            <a:r>
              <a:rPr lang="en-US" err="1"/>
              <a:t>Sed</a:t>
            </a:r>
            <a:r>
              <a:rPr lang="en-US"/>
              <a:t> </a:t>
            </a:r>
            <a:r>
              <a:rPr lang="en-US" err="1"/>
              <a:t>eu</a:t>
            </a:r>
            <a:r>
              <a:rPr lang="en-US"/>
              <a:t> </a:t>
            </a:r>
            <a:r>
              <a:rPr lang="en-US" err="1"/>
              <a:t>lacinia</a:t>
            </a:r>
            <a:r>
              <a:rPr lang="en-US"/>
              <a:t> </a:t>
            </a:r>
            <a:r>
              <a:rPr lang="en-US" err="1"/>
              <a:t>nibh</a:t>
            </a:r>
            <a:r>
              <a:rPr lang="en-US"/>
              <a:t>.</a:t>
            </a:r>
          </a:p>
          <a:p>
            <a:pPr marL="0" marR="0" lvl="0" indent="0" algn="l" defTabSz="457200" rtl="0" eaLnBrk="1" fontAlgn="auto" latinLnBrk="0" hangingPunct="1">
              <a:lnSpc>
                <a:spcPct val="100000"/>
              </a:lnSpc>
              <a:spcBef>
                <a:spcPts val="0"/>
              </a:spcBef>
              <a:spcAft>
                <a:spcPts val="2800"/>
              </a:spcAft>
              <a:buClrTx/>
              <a:buSzTx/>
              <a:buFont typeface="Arial"/>
              <a:buNone/>
              <a:tabLst/>
              <a:defRPr/>
            </a:pPr>
            <a:r>
              <a:rPr lang="en-US"/>
              <a:t>Maecenas </a:t>
            </a:r>
            <a:r>
              <a:rPr lang="en-US" err="1"/>
              <a:t>tempor</a:t>
            </a:r>
            <a:r>
              <a:rPr lang="en-US"/>
              <a:t>, </a:t>
            </a:r>
            <a:r>
              <a:rPr lang="en-US" err="1"/>
              <a:t>leo</a:t>
            </a:r>
            <a:r>
              <a:rPr lang="en-US"/>
              <a:t> at </a:t>
            </a:r>
            <a:r>
              <a:rPr lang="en-US" err="1"/>
              <a:t>tempor</a:t>
            </a:r>
            <a:r>
              <a:rPr lang="en-US"/>
              <a:t> </a:t>
            </a:r>
            <a:r>
              <a:rPr lang="en-US" err="1"/>
              <a:t>bibendum</a:t>
            </a:r>
            <a:r>
              <a:rPr lang="en-US"/>
              <a:t>, </a:t>
            </a:r>
            <a:r>
              <a:rPr lang="en-US" err="1"/>
              <a:t>eros</a:t>
            </a:r>
            <a:r>
              <a:rPr lang="en-US"/>
              <a:t> dolor </a:t>
            </a:r>
            <a:r>
              <a:rPr lang="en-US" err="1"/>
              <a:t>faucibus</a:t>
            </a:r>
            <a:r>
              <a:rPr lang="en-US"/>
              <a:t> </a:t>
            </a:r>
            <a:r>
              <a:rPr lang="en-US" err="1"/>
              <a:t>purus</a:t>
            </a:r>
            <a:r>
              <a:rPr lang="en-US"/>
              <a:t>, </a:t>
            </a:r>
            <a:r>
              <a:rPr lang="en-US" err="1"/>
              <a:t>quis</a:t>
            </a:r>
            <a:r>
              <a:rPr lang="en-US"/>
              <a:t> </a:t>
            </a:r>
            <a:r>
              <a:rPr lang="en-US" err="1"/>
              <a:t>dignissim</a:t>
            </a:r>
            <a:r>
              <a:rPr lang="en-US"/>
              <a:t> </a:t>
            </a:r>
            <a:r>
              <a:rPr lang="en-US" err="1"/>
              <a:t>diam</a:t>
            </a:r>
            <a:r>
              <a:rPr lang="en-US"/>
              <a:t> </a:t>
            </a:r>
            <a:r>
              <a:rPr lang="en-US" err="1"/>
              <a:t>ipsum</a:t>
            </a:r>
            <a:r>
              <a:rPr lang="en-US"/>
              <a:t> </a:t>
            </a:r>
            <a:r>
              <a:rPr lang="en-US" err="1"/>
              <a:t>ut</a:t>
            </a:r>
            <a:r>
              <a:rPr lang="en-US"/>
              <a:t> ligula.</a:t>
            </a:r>
          </a:p>
        </p:txBody>
      </p:sp>
      <p:sp>
        <p:nvSpPr>
          <p:cNvPr id="16" name="Text Placeholder 15"/>
          <p:cNvSpPr>
            <a:spLocks noGrp="1"/>
          </p:cNvSpPr>
          <p:nvPr>
            <p:ph type="body" sz="quarter" idx="14" hasCustomPrompt="1"/>
          </p:nvPr>
        </p:nvSpPr>
        <p:spPr>
          <a:xfrm>
            <a:off x="9194998" y="984600"/>
            <a:ext cx="2793782" cy="4858200"/>
          </a:xfrm>
          <a:prstGeom prst="rect">
            <a:avLst/>
          </a:prstGeom>
        </p:spPr>
        <p:txBody>
          <a:bodyPr lIns="0" tIns="0" rIns="0" bIns="0"/>
          <a:lstStyle>
            <a:lvl1pPr marL="0" marR="0" indent="0" algn="l" defTabSz="457200" rtl="0" eaLnBrk="1" fontAlgn="auto" latinLnBrk="0" hangingPunct="1">
              <a:lnSpc>
                <a:spcPct val="120000"/>
              </a:lnSpc>
              <a:spcBef>
                <a:spcPts val="0"/>
              </a:spcBef>
              <a:spcAft>
                <a:spcPts val="1000"/>
              </a:spcAft>
              <a:buClrTx/>
              <a:buSzTx/>
              <a:buFont typeface="Arial"/>
              <a:buNone/>
              <a:tabLst/>
              <a:defRPr lang="en-US" sz="1000" b="0" i="0" u="none" strike="noStrike" baseline="0" smtClean="0">
                <a:latin typeface="Segoe UI Light" charset="0"/>
                <a:ea typeface="Segoe UI Light" charset="0"/>
                <a:cs typeface="Segoe UI Light" charset="0"/>
              </a:defRPr>
            </a:lvl1pPr>
          </a:lstStyle>
          <a:p>
            <a:pPr>
              <a:lnSpc>
                <a:spcPct val="120000"/>
              </a:lnSpc>
              <a:spcAft>
                <a:spcPts val="2000"/>
              </a:spcAft>
            </a:pPr>
            <a:r>
              <a:rPr lang="en-US" sz="1000" b="0" i="0" u="none" strike="noStrike" kern="1200" baseline="0" err="1">
                <a:solidFill>
                  <a:schemeClr val="tx1"/>
                </a:solidFill>
                <a:latin typeface="Segoe UI Light" charset="0"/>
                <a:ea typeface="Segoe UI Light" charset="0"/>
                <a:cs typeface="Segoe UI Light" charset="0"/>
              </a:rPr>
              <a:t>Lorem</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ipsum</a:t>
            </a:r>
            <a:r>
              <a:rPr lang="en-US" sz="1000" b="0" i="0" u="none" strike="noStrike" kern="1200" baseline="0">
                <a:solidFill>
                  <a:schemeClr val="tx1"/>
                </a:solidFill>
                <a:latin typeface="Segoe UI Light" charset="0"/>
                <a:ea typeface="Segoe UI Light" charset="0"/>
                <a:cs typeface="Segoe UI Light" charset="0"/>
              </a:rPr>
              <a:t> dolor sit </a:t>
            </a:r>
            <a:r>
              <a:rPr lang="en-US" sz="1000" b="0" i="0" u="none" strike="noStrike" kern="1200" baseline="0" err="1">
                <a:solidFill>
                  <a:schemeClr val="tx1"/>
                </a:solidFill>
                <a:latin typeface="Segoe UI Light" charset="0"/>
                <a:ea typeface="Segoe UI Light" charset="0"/>
                <a:cs typeface="Segoe UI Light" charset="0"/>
              </a:rPr>
              <a:t>amet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consectetur</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adipiscing</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elit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Duis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molestie</a:t>
            </a:r>
            <a:r>
              <a:rPr lang="en-US" sz="1000" b="0" i="0" u="none" strike="noStrike" kern="1200" baseline="0">
                <a:solidFill>
                  <a:schemeClr val="tx1"/>
                </a:solidFill>
                <a:latin typeface="Segoe UI Light" charset="0"/>
                <a:ea typeface="Segoe UI Light" charset="0"/>
                <a:cs typeface="Segoe UI Light" charset="0"/>
              </a:rPr>
              <a:t> ac mi </a:t>
            </a:r>
            <a:r>
              <a:rPr lang="en-US" sz="1000" b="0" i="0" u="none" strike="noStrike" kern="1200" baseline="0" err="1">
                <a:solidFill>
                  <a:schemeClr val="tx1"/>
                </a:solidFill>
                <a:latin typeface="Segoe UI Light" charset="0"/>
                <a:ea typeface="Segoe UI Light" charset="0"/>
                <a:cs typeface="Segoe UI Light" charset="0"/>
              </a:rPr>
              <a:t>nec</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finibus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Fusce</a:t>
            </a:r>
            <a:r>
              <a:rPr lang="en-US" sz="1000" b="0" i="0" u="none" strike="noStrike" kern="1200" baseline="0">
                <a:solidFill>
                  <a:schemeClr val="tx1"/>
                </a:solidFill>
                <a:latin typeface="Segoe UI Light" charset="0"/>
                <a:ea typeface="Segoe UI Light" charset="0"/>
                <a:cs typeface="Segoe UI Light" charset="0"/>
              </a:rPr>
              <a:t> at libero sit </a:t>
            </a:r>
            <a:r>
              <a:rPr lang="en-US" sz="1000" b="0" i="0" u="none" strike="noStrike" kern="1200" baseline="0" err="1">
                <a:solidFill>
                  <a:schemeClr val="tx1"/>
                </a:solidFill>
                <a:latin typeface="Segoe UI Light" charset="0"/>
                <a:ea typeface="Segoe UI Light" charset="0"/>
                <a:cs typeface="Segoe UI Light" charset="0"/>
              </a:rPr>
              <a:t>amet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sem</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ullamcorper</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sagittis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pellentesque</a:t>
            </a:r>
            <a:r>
              <a:rPr lang="en-US" sz="1000" b="0" i="0" u="none" strike="noStrike" kern="1200" baseline="0">
                <a:solidFill>
                  <a:schemeClr val="tx1"/>
                </a:solidFill>
                <a:latin typeface="Segoe UI Light" charset="0"/>
                <a:ea typeface="Segoe UI Light" charset="0"/>
                <a:cs typeface="Segoe UI Light" charset="0"/>
              </a:rPr>
              <a:t> et </a:t>
            </a:r>
            <a:r>
              <a:rPr lang="en-US" sz="1000" b="0" i="0" u="none" strike="noStrike" kern="1200" baseline="0" err="1">
                <a:solidFill>
                  <a:schemeClr val="tx1"/>
                </a:solidFill>
                <a:latin typeface="Segoe UI Light" charset="0"/>
                <a:ea typeface="Segoe UI Light" charset="0"/>
                <a:cs typeface="Segoe UI Light" charset="0"/>
              </a:rPr>
              <a:t>neque</a:t>
            </a:r>
            <a:r>
              <a:rPr lang="en-US" sz="1000" b="0" i="0" u="none" strike="noStrike" kern="1200" baseline="0">
                <a:solidFill>
                  <a:schemeClr val="tx1"/>
                </a:solidFill>
                <a:latin typeface="Segoe UI Light" charset="0"/>
                <a:ea typeface="Segoe UI Light" charset="0"/>
                <a:cs typeface="Segoe UI Light" charset="0"/>
              </a:rPr>
              <a:t>. In </a:t>
            </a:r>
            <a:r>
              <a:rPr lang="en-US" sz="1000" b="0" i="0" u="none" strike="noStrike" kern="1200" baseline="0" err="1">
                <a:solidFill>
                  <a:schemeClr val="tx1"/>
                </a:solidFill>
                <a:latin typeface="Segoe UI Light" charset="0"/>
                <a:ea typeface="Segoe UI Light" charset="0"/>
                <a:cs typeface="Segoe UI Light" charset="0"/>
              </a:rPr>
              <a:t>luctus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sed</a:t>
            </a:r>
            <a:r>
              <a:rPr lang="en-US" sz="1000" b="0" i="0" u="none" strike="noStrike" kern="1200" baseline="0">
                <a:solidFill>
                  <a:schemeClr val="tx1"/>
                </a:solidFill>
                <a:latin typeface="Segoe UI Light" charset="0"/>
                <a:ea typeface="Segoe UI Light" charset="0"/>
                <a:cs typeface="Segoe UI Light" charset="0"/>
              </a:rPr>
              <a:t> dui vitae </a:t>
            </a:r>
            <a:r>
              <a:rPr lang="en-US" sz="1000" b="0" i="0" u="none" strike="noStrike" kern="1200" baseline="0" err="1">
                <a:solidFill>
                  <a:schemeClr val="tx1"/>
                </a:solidFill>
                <a:latin typeface="Segoe UI Light" charset="0"/>
                <a:ea typeface="Segoe UI Light" charset="0"/>
                <a:cs typeface="Segoe UI Light" charset="0"/>
              </a:rPr>
              <a:t>rutrum</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Fusce</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tristique</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metus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vel</a:t>
            </a:r>
            <a:r>
              <a:rPr lang="en-US" sz="1000" b="0" i="0" u="none" strike="noStrike" kern="1200" baseline="0">
                <a:solidFill>
                  <a:schemeClr val="tx1"/>
                </a:solidFill>
                <a:latin typeface="Segoe UI Light" charset="0"/>
                <a:ea typeface="Segoe UI Light" charset="0"/>
                <a:cs typeface="Segoe UI Light" charset="0"/>
              </a:rPr>
              <a:t> quam </a:t>
            </a:r>
            <a:r>
              <a:rPr lang="en-US" sz="1000" b="0" i="0" u="none" strike="noStrike" kern="1200" baseline="0" err="1">
                <a:solidFill>
                  <a:schemeClr val="tx1"/>
                </a:solidFill>
                <a:latin typeface="Segoe UI Light" charset="0"/>
                <a:ea typeface="Segoe UI Light" charset="0"/>
                <a:cs typeface="Segoe UI Light" charset="0"/>
              </a:rPr>
              <a:t>gravida</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hendrerit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Etiam</a:t>
            </a:r>
            <a:r>
              <a:rPr lang="en-US" sz="1000" b="0" i="0" u="none" strike="noStrike" kern="1200" baseline="0">
                <a:solidFill>
                  <a:schemeClr val="tx1"/>
                </a:solidFill>
                <a:latin typeface="Segoe UI Light" charset="0"/>
                <a:ea typeface="Segoe UI Light" charset="0"/>
                <a:cs typeface="Segoe UI Light" charset="0"/>
              </a:rPr>
              <a:t> sit </a:t>
            </a:r>
            <a:r>
              <a:rPr lang="en-US" sz="1000" b="0" i="0" u="none" strike="noStrike" kern="1200" baseline="0" err="1">
                <a:solidFill>
                  <a:schemeClr val="tx1"/>
                </a:solidFill>
                <a:latin typeface="Segoe UI Light" charset="0"/>
                <a:ea typeface="Segoe UI Light" charset="0"/>
                <a:cs typeface="Segoe UI Light" charset="0"/>
              </a:rPr>
              <a:t>amet</a:t>
            </a:r>
            <a:r>
              <a:rPr lang="en-US" sz="1000" b="0" i="0" u="none" strike="noStrike" kern="1200" baseline="0">
                <a:solidFill>
                  <a:schemeClr val="tx1"/>
                </a:solidFill>
                <a:latin typeface="Segoe UI Light" charset="0"/>
                <a:ea typeface="Segoe UI Light" charset="0"/>
                <a:cs typeface="Segoe UI Light" charset="0"/>
              </a:rPr>
              <a:t> ex </a:t>
            </a:r>
            <a:r>
              <a:rPr lang="en-US" sz="1000" b="0" i="0" u="none" strike="noStrike" kern="1200" baseline="0" err="1">
                <a:solidFill>
                  <a:schemeClr val="tx1"/>
                </a:solidFill>
                <a:latin typeface="Segoe UI Light" charset="0"/>
                <a:ea typeface="Segoe UI Light" charset="0"/>
                <a:cs typeface="Segoe UI Light" charset="0"/>
              </a:rPr>
              <a:t>leo</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Aliquam</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lobortis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turpis</a:t>
            </a:r>
            <a:r>
              <a:rPr lang="en-US" sz="1000" b="0" i="0" u="none" strike="noStrike" kern="1200" baseline="0">
                <a:solidFill>
                  <a:schemeClr val="tx1"/>
                </a:solidFill>
                <a:latin typeface="Segoe UI Light" charset="0"/>
                <a:ea typeface="Segoe UI Light" charset="0"/>
                <a:cs typeface="Segoe UI Light" charset="0"/>
              </a:rPr>
              <a:t> sit </a:t>
            </a:r>
            <a:r>
              <a:rPr lang="en-US" sz="1000" b="0" i="0" u="none" strike="noStrike" kern="1200" baseline="0" err="1">
                <a:solidFill>
                  <a:schemeClr val="tx1"/>
                </a:solidFill>
                <a:latin typeface="Segoe UI Light" charset="0"/>
                <a:ea typeface="Segoe UI Light" charset="0"/>
                <a:cs typeface="Segoe UI Light" charset="0"/>
              </a:rPr>
              <a:t>amet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scelerisque</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finibus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Suspendisse</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interdum</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tortor</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nec</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rhoncus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faucibus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eros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metus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lobortis</a:t>
            </a:r>
            <a:r>
              <a:rPr lang="en-US" sz="1000" b="0" i="0" u="none" strike="noStrike" kern="1200" baseline="0">
                <a:solidFill>
                  <a:schemeClr val="tx1"/>
                </a:solidFill>
                <a:latin typeface="Segoe UI Light" charset="0"/>
                <a:ea typeface="Segoe UI Light" charset="0"/>
                <a:cs typeface="Segoe UI Light" charset="0"/>
              </a:rPr>
              <a:t> ligula, vitae </a:t>
            </a:r>
            <a:r>
              <a:rPr lang="en-US" sz="1000" b="0" i="0" u="none" strike="noStrike" kern="1200" baseline="0" err="1">
                <a:solidFill>
                  <a:schemeClr val="tx1"/>
                </a:solidFill>
                <a:latin typeface="Segoe UI Light" charset="0"/>
                <a:ea typeface="Segoe UI Light" charset="0"/>
                <a:cs typeface="Segoe UI Light" charset="0"/>
              </a:rPr>
              <a:t>suscipit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metus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tellus</a:t>
            </a:r>
            <a:r>
              <a:rPr lang="en-US" sz="1000" b="0" i="0" u="none" strike="noStrike" kern="1200" baseline="0">
                <a:solidFill>
                  <a:schemeClr val="tx1"/>
                </a:solidFill>
                <a:latin typeface="Segoe UI Light" charset="0"/>
                <a:ea typeface="Segoe UI Light" charset="0"/>
                <a:cs typeface="Segoe UI Light" charset="0"/>
              </a:rPr>
              <a:t> a diam. </a:t>
            </a:r>
            <a:r>
              <a:rPr lang="en-US" sz="1000" b="0" i="0" u="none" strike="noStrike" kern="1200" baseline="0" err="1">
                <a:solidFill>
                  <a:schemeClr val="tx1"/>
                </a:solidFill>
                <a:latin typeface="Segoe UI Light" charset="0"/>
                <a:ea typeface="Segoe UI Light" charset="0"/>
                <a:cs typeface="Segoe UI Light" charset="0"/>
              </a:rPr>
              <a:t>Proin</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cursus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ullamcorper</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arcu</a:t>
            </a:r>
            <a:r>
              <a:rPr lang="en-US" sz="1000" b="0" i="0" u="none" strike="noStrike" kern="1200" baseline="0">
                <a:solidFill>
                  <a:schemeClr val="tx1"/>
                </a:solidFill>
                <a:latin typeface="Segoe UI Light" charset="0"/>
                <a:ea typeface="Segoe UI Light" charset="0"/>
                <a:cs typeface="Segoe UI Light" charset="0"/>
              </a:rPr>
              <a:t> id </a:t>
            </a:r>
            <a:r>
              <a:rPr lang="en-US" sz="1000" b="0" i="0" u="none" strike="noStrike" kern="1200" baseline="0" err="1">
                <a:solidFill>
                  <a:schemeClr val="tx1"/>
                </a:solidFill>
                <a:latin typeface="Segoe UI Light" charset="0"/>
                <a:ea typeface="Segoe UI Light" charset="0"/>
                <a:cs typeface="Segoe UI Light" charset="0"/>
              </a:rPr>
              <a:t>cursus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Praesent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lacinia</a:t>
            </a:r>
            <a:r>
              <a:rPr lang="en-US" sz="1000" b="0" i="0" u="none" strike="noStrike" kern="1200" baseline="0">
                <a:solidFill>
                  <a:schemeClr val="tx1"/>
                </a:solidFill>
                <a:latin typeface="Segoe UI Light" charset="0"/>
                <a:ea typeface="Segoe UI Light" charset="0"/>
                <a:cs typeface="Segoe UI Light" charset="0"/>
              </a:rPr>
              <a:t> quam </a:t>
            </a:r>
            <a:r>
              <a:rPr lang="en-US" sz="1000" b="0" i="0" u="none" strike="noStrike" kern="1200" baseline="0" err="1">
                <a:solidFill>
                  <a:schemeClr val="tx1"/>
                </a:solidFill>
                <a:latin typeface="Segoe UI Light" charset="0"/>
                <a:ea typeface="Segoe UI Light" charset="0"/>
                <a:cs typeface="Segoe UI Light" charset="0"/>
              </a:rPr>
              <a:t>quis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sem</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ultricies</a:t>
            </a:r>
            <a:r>
              <a:rPr lang="en-US" sz="1000" b="0" i="0" u="none" strike="noStrike" kern="1200" baseline="0">
                <a:solidFill>
                  <a:schemeClr val="tx1"/>
                </a:solidFill>
                <a:latin typeface="Segoe UI Light" charset="0"/>
                <a:ea typeface="Segoe UI Light" charset="0"/>
                <a:cs typeface="Segoe UI Light" charset="0"/>
              </a:rPr>
              <a:t>, id </a:t>
            </a:r>
            <a:r>
              <a:rPr lang="en-US" sz="1000" b="0" i="0" u="none" strike="noStrike" kern="1200" baseline="0" err="1">
                <a:solidFill>
                  <a:schemeClr val="tx1"/>
                </a:solidFill>
                <a:latin typeface="Segoe UI Light" charset="0"/>
                <a:ea typeface="Segoe UI Light" charset="0"/>
                <a:cs typeface="Segoe UI Light" charset="0"/>
              </a:rPr>
              <a:t>volutpat</a:t>
            </a:r>
            <a:r>
              <a:rPr lang="en-US" sz="1000" b="0" i="0" u="none" strike="noStrike" kern="1200" baseline="0">
                <a:solidFill>
                  <a:schemeClr val="tx1"/>
                </a:solidFill>
                <a:latin typeface="Segoe UI Light" charset="0"/>
                <a:ea typeface="Segoe UI Light" charset="0"/>
                <a:cs typeface="Segoe UI Light" charset="0"/>
              </a:rPr>
              <a:t> mi </a:t>
            </a:r>
            <a:r>
              <a:rPr lang="en-US" sz="1000" b="0" i="0" u="none" strike="noStrike" kern="1200" baseline="0" err="1">
                <a:solidFill>
                  <a:schemeClr val="tx1"/>
                </a:solidFill>
                <a:latin typeface="Segoe UI Light" charset="0"/>
                <a:ea typeface="Segoe UI Light" charset="0"/>
                <a:cs typeface="Segoe UI Light" charset="0"/>
              </a:rPr>
              <a:t>luctus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Proin</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sed</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tristique</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odio</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Sed</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turpis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nunc</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pulvinar</a:t>
            </a:r>
            <a:r>
              <a:rPr lang="en-US" sz="1000" b="0" i="0" u="none" strike="noStrike" kern="1200" baseline="0">
                <a:solidFill>
                  <a:schemeClr val="tx1"/>
                </a:solidFill>
                <a:latin typeface="Segoe UI Light" charset="0"/>
                <a:ea typeface="Segoe UI Light" charset="0"/>
                <a:cs typeface="Segoe UI Light" charset="0"/>
              </a:rPr>
              <a:t> vitae </a:t>
            </a:r>
            <a:r>
              <a:rPr lang="en-US" sz="1000" b="0" i="0" u="none" strike="noStrike" kern="1200" baseline="0" err="1">
                <a:solidFill>
                  <a:schemeClr val="tx1"/>
                </a:solidFill>
                <a:latin typeface="Segoe UI Light" charset="0"/>
                <a:ea typeface="Segoe UI Light" charset="0"/>
                <a:cs typeface="Segoe UI Light" charset="0"/>
              </a:rPr>
              <a:t>placerat</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dapibus</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malesuada</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nec</a:t>
            </a:r>
            <a:r>
              <a:rPr lang="en-US" sz="1000" b="0" i="0" u="none" strike="noStrike" kern="1200" baseline="0">
                <a:solidFill>
                  <a:schemeClr val="tx1"/>
                </a:solidFill>
                <a:latin typeface="Segoe UI Light" charset="0"/>
                <a:ea typeface="Segoe UI Light" charset="0"/>
                <a:cs typeface="Segoe UI Light" charset="0"/>
              </a:rPr>
              <a:t> </a:t>
            </a:r>
            <a:r>
              <a:rPr lang="en-US" sz="1000" b="0" i="0" u="none" strike="noStrike" kern="1200" baseline="0" err="1">
                <a:solidFill>
                  <a:schemeClr val="tx1"/>
                </a:solidFill>
                <a:latin typeface="Segoe UI Light" charset="0"/>
                <a:ea typeface="Segoe UI Light" charset="0"/>
                <a:cs typeface="Segoe UI Light" charset="0"/>
              </a:rPr>
              <a:t>turpis</a:t>
            </a:r>
            <a:r>
              <a:rPr lang="en-US" sz="1000" b="0" i="0" u="none" strike="noStrike" kern="1200" baseline="0">
                <a:solidFill>
                  <a:schemeClr val="tx1"/>
                </a:solidFill>
                <a:latin typeface="Segoe UI Light" charset="0"/>
                <a:ea typeface="Segoe UI Light" charset="0"/>
                <a:cs typeface="Segoe UI Light" charset="0"/>
              </a:rPr>
              <a:t>.</a:t>
            </a:r>
          </a:p>
          <a:p>
            <a:pPr>
              <a:lnSpc>
                <a:spcPct val="120000"/>
              </a:lnSpc>
              <a:spcAft>
                <a:spcPts val="2000"/>
              </a:spcAft>
            </a:pPr>
            <a:endParaRPr lang="en-US" sz="1000" b="0" i="0">
              <a:latin typeface="Segoe UI Light" charset="0"/>
              <a:ea typeface="Segoe UI Light" charset="0"/>
              <a:cs typeface="Segoe UI Light" charset="0"/>
            </a:endParaRPr>
          </a:p>
        </p:txBody>
      </p:sp>
      <p:sp>
        <p:nvSpPr>
          <p:cNvPr id="17" name="Text Placeholder 17"/>
          <p:cNvSpPr>
            <a:spLocks noGrp="1"/>
          </p:cNvSpPr>
          <p:nvPr>
            <p:ph type="body" sz="quarter" idx="16" hasCustomPrompt="1"/>
          </p:nvPr>
        </p:nvSpPr>
        <p:spPr>
          <a:xfrm>
            <a:off x="203013" y="6264000"/>
            <a:ext cx="2700176" cy="180000"/>
          </a:xfrm>
          <a:prstGeom prst="rect">
            <a:avLst/>
          </a:prstGeom>
        </p:spPr>
        <p:txBody>
          <a:bodyPr lIns="0" tIns="0" rIns="0" bIns="0"/>
          <a:lstStyle>
            <a:lvl1pPr marL="0" indent="0">
              <a:buNone/>
              <a:defRPr sz="1200" b="1" i="0" baseline="0">
                <a:latin typeface="Segoe UI Semibold" charset="0"/>
                <a:ea typeface="Segoe UI Semibold" charset="0"/>
                <a:cs typeface="Segoe UI Semibold" charset="0"/>
              </a:defRPr>
            </a:lvl1pPr>
          </a:lstStyle>
          <a:p>
            <a:pPr lvl="0"/>
            <a:r>
              <a:rPr lang="en-US" sz="1200" b="1" i="0">
                <a:latin typeface="Segoe UI Semibold" charset="0"/>
                <a:ea typeface="Segoe UI Semibold" charset="0"/>
                <a:cs typeface="Segoe UI Semibold" charset="0"/>
              </a:rPr>
              <a:t>Document title</a:t>
            </a:r>
            <a:endParaRPr lang="en-US" sz="1200" b="0" i="0">
              <a:latin typeface="Segoe UI Light" charset="0"/>
              <a:ea typeface="Segoe UI Light" charset="0"/>
              <a:cs typeface="Segoe UI Light" charset="0"/>
            </a:endParaRPr>
          </a:p>
        </p:txBody>
      </p:sp>
      <p:sp>
        <p:nvSpPr>
          <p:cNvPr id="18" name="Text Placeholder 17"/>
          <p:cNvSpPr>
            <a:spLocks noGrp="1"/>
          </p:cNvSpPr>
          <p:nvPr>
            <p:ph type="body" sz="quarter" idx="17" hasCustomPrompt="1"/>
          </p:nvPr>
        </p:nvSpPr>
        <p:spPr>
          <a:xfrm>
            <a:off x="203213" y="6474600"/>
            <a:ext cx="2700176" cy="180000"/>
          </a:xfrm>
          <a:prstGeom prst="rect">
            <a:avLst/>
          </a:prstGeom>
        </p:spPr>
        <p:txBody>
          <a:bodyPr lIns="0" tIns="0" rIns="0" bIns="0"/>
          <a:lstStyle>
            <a:lvl1pPr marL="0" indent="0">
              <a:buNone/>
              <a:defRPr sz="1200" b="0" i="0" baseline="0">
                <a:latin typeface="Segoe UI Light" charset="0"/>
                <a:ea typeface="Segoe UI Light" charset="0"/>
                <a:cs typeface="Segoe UI Light" charset="0"/>
              </a:defRPr>
            </a:lvl1pPr>
          </a:lstStyle>
          <a:p>
            <a:pPr lvl="0"/>
            <a:r>
              <a:rPr lang="en-US" sz="1200" b="0" i="0">
                <a:latin typeface="Segoe UI Semilight" charset="0"/>
                <a:ea typeface="Segoe UI Semilight" charset="0"/>
                <a:cs typeface="Segoe UI Semilight" charset="0"/>
              </a:rPr>
              <a:t>Author name</a:t>
            </a:r>
            <a:endParaRPr lang="en-US" sz="1200" b="0" i="0">
              <a:latin typeface="Segoe UI Light" charset="0"/>
              <a:ea typeface="Segoe UI Light" charset="0"/>
              <a:cs typeface="Segoe UI Light" charset="0"/>
            </a:endParaRPr>
          </a:p>
        </p:txBody>
      </p:sp>
    </p:spTree>
    <p:extLst>
      <p:ext uri="{BB962C8B-B14F-4D97-AF65-F5344CB8AC3E}">
        <p14:creationId xmlns:p14="http://schemas.microsoft.com/office/powerpoint/2010/main" val="30857289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89034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3458" y="1301223"/>
            <a:ext cx="1566672" cy="1456944"/>
          </a:xfrm>
          <a:prstGeom prst="rect">
            <a:avLst/>
          </a:prstGeom>
        </p:spPr>
      </p:pic>
      <p:sp>
        <p:nvSpPr>
          <p:cNvPr id="2" name="Title 1"/>
          <p:cNvSpPr>
            <a:spLocks noGrp="1"/>
          </p:cNvSpPr>
          <p:nvPr>
            <p:ph type="ctrTitle" hasCustomPrompt="1"/>
          </p:nvPr>
        </p:nvSpPr>
        <p:spPr>
          <a:xfrm>
            <a:off x="838200" y="3433709"/>
            <a:ext cx="9144000" cy="495326"/>
          </a:xfrm>
        </p:spPr>
        <p:txBody>
          <a:bodyPr anchor="b">
            <a:normAutofit/>
          </a:bodyPr>
          <a:lstStyle>
            <a:lvl1pPr algn="l">
              <a:defRPr sz="2400" b="1" i="0">
                <a:solidFill>
                  <a:schemeClr val="bg1">
                    <a:lumMod val="65000"/>
                    <a:lumOff val="35000"/>
                  </a:schemeClr>
                </a:solidFill>
                <a:latin typeface="Segoe UI Semibold" charset="0"/>
                <a:ea typeface="Segoe UI Semibold" charset="0"/>
                <a:cs typeface="Segoe UI Semibold" charset="0"/>
              </a:defRPr>
            </a:lvl1pPr>
          </a:lstStyle>
          <a:p>
            <a:r>
              <a:rPr lang="en-US"/>
              <a:t>Outlook [End Point]</a:t>
            </a:r>
          </a:p>
        </p:txBody>
      </p:sp>
      <p:sp>
        <p:nvSpPr>
          <p:cNvPr id="3" name="Subtitle 2"/>
          <p:cNvSpPr>
            <a:spLocks noGrp="1"/>
          </p:cNvSpPr>
          <p:nvPr>
            <p:ph type="subTitle" idx="1"/>
          </p:nvPr>
        </p:nvSpPr>
        <p:spPr>
          <a:xfrm>
            <a:off x="838200" y="3940137"/>
            <a:ext cx="9144000" cy="425432"/>
          </a:xfrm>
        </p:spPr>
        <p:txBody>
          <a:bodyPr/>
          <a:lstStyle>
            <a:lvl1pPr marL="0" indent="0" algn="l">
              <a:buNone/>
              <a:defRPr sz="2400" b="0" i="0">
                <a:solidFill>
                  <a:schemeClr val="tx2">
                    <a:lumMod val="50000"/>
                  </a:schemeClr>
                </a:solidFill>
                <a:latin typeface="Segoe UI Semilight" charset="0"/>
                <a:ea typeface="Segoe UI Semilight" charset="0"/>
                <a:cs typeface="Segoe UI Semi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0" hasCustomPrompt="1"/>
          </p:nvPr>
        </p:nvSpPr>
        <p:spPr>
          <a:xfrm>
            <a:off x="838200" y="5919816"/>
            <a:ext cx="3513137" cy="312389"/>
          </a:xfrm>
        </p:spPr>
        <p:txBody>
          <a:bodyPr>
            <a:normAutofit/>
          </a:bodyPr>
          <a:lstStyle>
            <a:lvl1pPr marL="0" indent="0">
              <a:buNone/>
              <a:defRPr sz="1400" b="0" i="0">
                <a:solidFill>
                  <a:schemeClr val="tx2">
                    <a:lumMod val="75000"/>
                  </a:schemeClr>
                </a:solidFill>
                <a:latin typeface="Segoe UI" charset="0"/>
                <a:ea typeface="Segoe UI" charset="0"/>
                <a:cs typeface="Segoe UI" charset="0"/>
              </a:defRPr>
            </a:lvl1pPr>
          </a:lstStyle>
          <a:p>
            <a:pPr lvl="0"/>
            <a:r>
              <a:rPr lang="en-US"/>
              <a:t>Author</a:t>
            </a:r>
          </a:p>
        </p:txBody>
      </p:sp>
      <p:sp>
        <p:nvSpPr>
          <p:cNvPr id="15" name="Text Placeholder 12"/>
          <p:cNvSpPr>
            <a:spLocks noGrp="1"/>
          </p:cNvSpPr>
          <p:nvPr>
            <p:ph type="body" sz="quarter" idx="11" hasCustomPrompt="1"/>
          </p:nvPr>
        </p:nvSpPr>
        <p:spPr>
          <a:xfrm>
            <a:off x="838200" y="5607427"/>
            <a:ext cx="3513137" cy="312389"/>
          </a:xfrm>
        </p:spPr>
        <p:txBody>
          <a:bodyPr>
            <a:normAutofit/>
          </a:bodyPr>
          <a:lstStyle>
            <a:lvl1pPr marL="0" indent="0">
              <a:buNone/>
              <a:defRPr sz="1400" b="0" i="0">
                <a:solidFill>
                  <a:schemeClr val="tx2">
                    <a:lumMod val="75000"/>
                  </a:schemeClr>
                </a:solidFill>
                <a:latin typeface="Segoe UI" charset="0"/>
                <a:ea typeface="Segoe UI" charset="0"/>
                <a:cs typeface="Segoe UI" charset="0"/>
              </a:defRPr>
            </a:lvl1pPr>
          </a:lstStyle>
          <a:p>
            <a:pPr lvl="0"/>
            <a:r>
              <a:rPr lang="en-US"/>
              <a:t>Month, Year</a:t>
            </a:r>
          </a:p>
        </p:txBody>
      </p:sp>
      <p:sp>
        <p:nvSpPr>
          <p:cNvPr id="6" name="TextBox 5"/>
          <p:cNvSpPr txBox="1"/>
          <p:nvPr userDrawn="1"/>
        </p:nvSpPr>
        <p:spPr>
          <a:xfrm>
            <a:off x="-357352" y="322667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01814447"/>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124819040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4356844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897221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LINE TITLE,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133856"/>
            <a:ext cx="11277600" cy="52669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0"/>
          </p:nvPr>
        </p:nvSpPr>
        <p:spPr/>
        <p:txBody>
          <a:bodyPr/>
          <a:lstStyle/>
          <a:p>
            <a:fld id="{2354873B-C808-AF43-BF46-480FABD80BB1}" type="slidenum">
              <a:rPr lang="en-US" smtClean="0"/>
              <a:pPr/>
              <a:t>‹#›</a:t>
            </a:fld>
            <a:endParaRPr lang="en-US"/>
          </a:p>
        </p:txBody>
      </p:sp>
    </p:spTree>
    <p:extLst>
      <p:ext uri="{BB962C8B-B14F-4D97-AF65-F5344CB8AC3E}">
        <p14:creationId xmlns:p14="http://schemas.microsoft.com/office/powerpoint/2010/main" val="3567956609"/>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LINE TITLE,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572768"/>
            <a:ext cx="11277600" cy="48280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0"/>
          </p:nvPr>
        </p:nvSpPr>
        <p:spPr/>
        <p:txBody>
          <a:bodyPr/>
          <a:lstStyle/>
          <a:p>
            <a:fld id="{2354873B-C808-AF43-BF46-480FABD80BB1}" type="slidenum">
              <a:rPr lang="en-US" smtClean="0"/>
              <a:pPr/>
              <a:t>‹#›</a:t>
            </a:fld>
            <a:endParaRPr lang="en-US"/>
          </a:p>
        </p:txBody>
      </p:sp>
    </p:spTree>
    <p:extLst>
      <p:ext uri="{BB962C8B-B14F-4D97-AF65-F5344CB8AC3E}">
        <p14:creationId xmlns:p14="http://schemas.microsoft.com/office/powerpoint/2010/main" val="3190558002"/>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LINE TITLE, SUBTITLE,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3"/>
          </p:nvPr>
        </p:nvSpPr>
        <p:spPr>
          <a:xfrm>
            <a:off x="458724" y="1471290"/>
            <a:ext cx="11274552"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460248" y="900398"/>
            <a:ext cx="11274552" cy="341632"/>
          </a:xfrm>
        </p:spPr>
        <p:txBody>
          <a:bodyPr>
            <a:spAutoFit/>
          </a:bodyPr>
          <a:lstStyle>
            <a:lvl1pPr>
              <a:defRPr sz="1800">
                <a:solidFill>
                  <a:schemeClr val="tx1"/>
                </a:solidFill>
                <a:latin typeface="+mj-lt"/>
              </a:defRPr>
            </a:lvl1pPr>
          </a:lstStyle>
          <a:p>
            <a:pPr lvl="0"/>
            <a:r>
              <a:rPr lang="en-US"/>
              <a:t>Subtitle</a:t>
            </a:r>
          </a:p>
        </p:txBody>
      </p:sp>
    </p:spTree>
    <p:extLst>
      <p:ext uri="{BB962C8B-B14F-4D97-AF65-F5344CB8AC3E}">
        <p14:creationId xmlns:p14="http://schemas.microsoft.com/office/powerpoint/2010/main" val="212871877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LINE TITLE, SUBTITLE,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8" name="Content Placeholder 7"/>
          <p:cNvSpPr>
            <a:spLocks noGrp="1"/>
          </p:cNvSpPr>
          <p:nvPr>
            <p:ph sz="quarter" idx="13"/>
          </p:nvPr>
        </p:nvSpPr>
        <p:spPr>
          <a:xfrm>
            <a:off x="458724" y="1908788"/>
            <a:ext cx="11274552" cy="4492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4" hasCustomPrompt="1"/>
          </p:nvPr>
        </p:nvSpPr>
        <p:spPr>
          <a:xfrm>
            <a:off x="458724" y="1343597"/>
            <a:ext cx="11274552" cy="341632"/>
          </a:xfrm>
        </p:spPr>
        <p:txBody>
          <a:bodyPr>
            <a:spAutoFit/>
          </a:bodyPr>
          <a:lstStyle>
            <a:lvl1pPr>
              <a:defRPr sz="1800">
                <a:solidFill>
                  <a:schemeClr val="tx1"/>
                </a:solidFill>
                <a:latin typeface="+mj-lt"/>
              </a:defRPr>
            </a:lvl1pPr>
          </a:lstStyle>
          <a:p>
            <a:pPr lvl="0"/>
            <a:r>
              <a:rPr lang="en-US"/>
              <a:t>Subtitle</a:t>
            </a:r>
          </a:p>
        </p:txBody>
      </p:sp>
    </p:spTree>
    <p:extLst>
      <p:ext uri="{BB962C8B-B14F-4D97-AF65-F5344CB8AC3E}">
        <p14:creationId xmlns:p14="http://schemas.microsoft.com/office/powerpoint/2010/main" val="3131722171"/>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 LINE TITLE, 2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p:nvPr>
        </p:nvSpPr>
        <p:spPr>
          <a:xfrm>
            <a:off x="457200" y="1137745"/>
            <a:ext cx="548640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6248400" y="1137745"/>
            <a:ext cx="548640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6787168"/>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LINE TITLE, 2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5" name="Content Placeholder 4"/>
          <p:cNvSpPr>
            <a:spLocks noGrp="1"/>
          </p:cNvSpPr>
          <p:nvPr>
            <p:ph sz="quarter" idx="13"/>
          </p:nvPr>
        </p:nvSpPr>
        <p:spPr>
          <a:xfrm>
            <a:off x="457200" y="1572768"/>
            <a:ext cx="54864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4"/>
          </p:nvPr>
        </p:nvSpPr>
        <p:spPr>
          <a:xfrm>
            <a:off x="6248400" y="1572768"/>
            <a:ext cx="54864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9918843"/>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 LINE TITLE, SUBTITLE, 2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3"/>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4"/>
          </p:nvPr>
        </p:nvSpPr>
        <p:spPr>
          <a:xfrm>
            <a:off x="457200" y="1471290"/>
            <a:ext cx="548640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5"/>
          </p:nvPr>
        </p:nvSpPr>
        <p:spPr>
          <a:xfrm>
            <a:off x="6246876" y="1471290"/>
            <a:ext cx="548640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hasCustomPrompt="1"/>
          </p:nvPr>
        </p:nvSpPr>
        <p:spPr>
          <a:xfrm>
            <a:off x="458724" y="900398"/>
            <a:ext cx="11274552" cy="341632"/>
          </a:xfrm>
        </p:spPr>
        <p:txBody>
          <a:bodyPr>
            <a:spAutoFit/>
          </a:bodyPr>
          <a:lstStyle>
            <a:lvl1pPr>
              <a:defRPr sz="1800">
                <a:solidFill>
                  <a:schemeClr val="tx1"/>
                </a:solidFill>
                <a:latin typeface="+mj-lt"/>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Subtitle</a:t>
            </a:r>
          </a:p>
        </p:txBody>
      </p:sp>
    </p:spTree>
    <p:extLst>
      <p:ext uri="{BB962C8B-B14F-4D97-AF65-F5344CB8AC3E}">
        <p14:creationId xmlns:p14="http://schemas.microsoft.com/office/powerpoint/2010/main" val="2991378711"/>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 LINE TITLE, SUBTITLE, 2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3"/>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4"/>
          </p:nvPr>
        </p:nvSpPr>
        <p:spPr>
          <a:xfrm>
            <a:off x="457200" y="1906784"/>
            <a:ext cx="5486400" cy="4494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5"/>
          </p:nvPr>
        </p:nvSpPr>
        <p:spPr>
          <a:xfrm>
            <a:off x="6246876" y="1906784"/>
            <a:ext cx="5486400" cy="4494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hasCustomPrompt="1"/>
          </p:nvPr>
        </p:nvSpPr>
        <p:spPr>
          <a:xfrm>
            <a:off x="458724" y="1343597"/>
            <a:ext cx="11274552" cy="341632"/>
          </a:xfrm>
        </p:spPr>
        <p:txBody>
          <a:bodyPr>
            <a:spAutoFit/>
          </a:bodyPr>
          <a:lstStyle>
            <a:lvl1pPr>
              <a:defRPr sz="1800">
                <a:solidFill>
                  <a:schemeClr val="tx1"/>
                </a:solidFill>
                <a:latin typeface="+mj-lt"/>
              </a:defRPr>
            </a:lvl1pPr>
          </a:lstStyle>
          <a:p>
            <a:pPr lvl="0"/>
            <a:r>
              <a:rPr lang="en-US"/>
              <a:t>Subtitle</a:t>
            </a:r>
          </a:p>
        </p:txBody>
      </p:sp>
    </p:spTree>
    <p:extLst>
      <p:ext uri="{BB962C8B-B14F-4D97-AF65-F5344CB8AC3E}">
        <p14:creationId xmlns:p14="http://schemas.microsoft.com/office/powerpoint/2010/main" val="1987294981"/>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 LINE TITLE, 3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3"/>
          </p:nvPr>
        </p:nvSpPr>
        <p:spPr/>
        <p:txBody>
          <a:bodyPr/>
          <a:lstStyle/>
          <a:p>
            <a:fld id="{2354873B-C808-AF43-BF46-480FABD80BB1}" type="slidenum">
              <a:rPr lang="en-US" smtClean="0"/>
              <a:pPr/>
              <a:t>‹#›</a:t>
            </a:fld>
            <a:endParaRPr lang="en-US"/>
          </a:p>
        </p:txBody>
      </p:sp>
      <p:sp>
        <p:nvSpPr>
          <p:cNvPr id="5" name="Content Placeholder 4"/>
          <p:cNvSpPr>
            <a:spLocks noGrp="1"/>
          </p:cNvSpPr>
          <p:nvPr>
            <p:ph sz="quarter" idx="14"/>
          </p:nvPr>
        </p:nvSpPr>
        <p:spPr>
          <a:xfrm>
            <a:off x="45720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5"/>
          </p:nvPr>
        </p:nvSpPr>
        <p:spPr>
          <a:xfrm>
            <a:off x="433578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6"/>
          </p:nvPr>
        </p:nvSpPr>
        <p:spPr>
          <a:xfrm>
            <a:off x="821436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529953"/>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LINE TITLE, 3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3"/>
          </p:nvPr>
        </p:nvSpPr>
        <p:spPr/>
        <p:txBody>
          <a:bodyPr/>
          <a:lstStyle/>
          <a:p>
            <a:fld id="{2354873B-C808-AF43-BF46-480FABD80BB1}" type="slidenum">
              <a:rPr lang="en-US" smtClean="0"/>
              <a:pPr/>
              <a:t>‹#›</a:t>
            </a:fld>
            <a:endParaRPr lang="en-US"/>
          </a:p>
        </p:txBody>
      </p:sp>
      <p:sp>
        <p:nvSpPr>
          <p:cNvPr id="5" name="Content Placeholder 4"/>
          <p:cNvSpPr>
            <a:spLocks noGrp="1"/>
          </p:cNvSpPr>
          <p:nvPr>
            <p:ph sz="quarter" idx="14"/>
          </p:nvPr>
        </p:nvSpPr>
        <p:spPr>
          <a:xfrm>
            <a:off x="457200" y="1572768"/>
            <a:ext cx="352044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335780" y="1572768"/>
            <a:ext cx="352044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6"/>
          </p:nvPr>
        </p:nvSpPr>
        <p:spPr>
          <a:xfrm>
            <a:off x="8214360" y="1572768"/>
            <a:ext cx="352044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08653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 LINE TITLE, SUBTITLE, 3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4"/>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5"/>
          </p:nvPr>
        </p:nvSpPr>
        <p:spPr>
          <a:xfrm>
            <a:off x="458724" y="1471290"/>
            <a:ext cx="352044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6"/>
          </p:nvPr>
        </p:nvSpPr>
        <p:spPr>
          <a:xfrm>
            <a:off x="4335780" y="1471290"/>
            <a:ext cx="352044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7"/>
          </p:nvPr>
        </p:nvSpPr>
        <p:spPr>
          <a:xfrm>
            <a:off x="8214360" y="1471290"/>
            <a:ext cx="352044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8" hasCustomPrompt="1"/>
          </p:nvPr>
        </p:nvSpPr>
        <p:spPr>
          <a:xfrm>
            <a:off x="460248" y="900398"/>
            <a:ext cx="11274552" cy="341632"/>
          </a:xfrm>
        </p:spPr>
        <p:txBody>
          <a:bodyPr>
            <a:spAutoFit/>
          </a:bodyPr>
          <a:lstStyle>
            <a:lvl1pPr>
              <a:defRPr sz="1800">
                <a:solidFill>
                  <a:schemeClr val="tx1"/>
                </a:solidFill>
                <a:latin typeface="+mj-lt"/>
              </a:defRPr>
            </a:lvl1pPr>
          </a:lstStyle>
          <a:p>
            <a:pPr lvl="0"/>
            <a:r>
              <a:rPr lang="en-US"/>
              <a:t>Subtitle</a:t>
            </a:r>
          </a:p>
        </p:txBody>
      </p:sp>
    </p:spTree>
    <p:extLst>
      <p:ext uri="{BB962C8B-B14F-4D97-AF65-F5344CB8AC3E}">
        <p14:creationId xmlns:p14="http://schemas.microsoft.com/office/powerpoint/2010/main" val="181004978"/>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LINE TITLE, SUBTITLE, 3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4"/>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5"/>
          </p:nvPr>
        </p:nvSpPr>
        <p:spPr>
          <a:xfrm>
            <a:off x="457200" y="1910204"/>
            <a:ext cx="3520440" cy="449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6"/>
          </p:nvPr>
        </p:nvSpPr>
        <p:spPr>
          <a:xfrm>
            <a:off x="4335780" y="1910204"/>
            <a:ext cx="3520440" cy="449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7"/>
          </p:nvPr>
        </p:nvSpPr>
        <p:spPr>
          <a:xfrm>
            <a:off x="8212836" y="1910204"/>
            <a:ext cx="3520440" cy="449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8" hasCustomPrompt="1"/>
          </p:nvPr>
        </p:nvSpPr>
        <p:spPr>
          <a:xfrm>
            <a:off x="458724" y="1343597"/>
            <a:ext cx="11274552" cy="341632"/>
          </a:xfrm>
        </p:spPr>
        <p:txBody>
          <a:bodyPr>
            <a:spAutoFit/>
          </a:bodyPr>
          <a:lstStyle>
            <a:lvl1pPr>
              <a:defRPr sz="1800">
                <a:solidFill>
                  <a:schemeClr val="tx1"/>
                </a:solidFill>
                <a:latin typeface="+mj-lt"/>
              </a:defRPr>
            </a:lvl1pPr>
          </a:lstStyle>
          <a:p>
            <a:pPr lvl="0"/>
            <a:r>
              <a:rPr lang="en-US"/>
              <a:t>Subtitle</a:t>
            </a:r>
          </a:p>
        </p:txBody>
      </p:sp>
    </p:spTree>
    <p:extLst>
      <p:ext uri="{BB962C8B-B14F-4D97-AF65-F5344CB8AC3E}">
        <p14:creationId xmlns:p14="http://schemas.microsoft.com/office/powerpoint/2010/main" val="1043905098"/>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 LINE TITLE, 4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4"/>
          </p:nvPr>
        </p:nvSpPr>
        <p:spPr/>
        <p:txBody>
          <a:bodyPr/>
          <a:lstStyle/>
          <a:p>
            <a:fld id="{2354873B-C808-AF43-BF46-480FABD80BB1}" type="slidenum">
              <a:rPr lang="en-US" smtClean="0"/>
              <a:pPr/>
              <a:t>‹#›</a:t>
            </a:fld>
            <a:endParaRPr lang="en-US"/>
          </a:p>
        </p:txBody>
      </p:sp>
      <p:sp>
        <p:nvSpPr>
          <p:cNvPr id="5" name="Content Placeholder 4"/>
          <p:cNvSpPr>
            <a:spLocks noGrp="1"/>
          </p:cNvSpPr>
          <p:nvPr>
            <p:ph sz="quarter" idx="15"/>
          </p:nvPr>
        </p:nvSpPr>
        <p:spPr>
          <a:xfrm>
            <a:off x="457200" y="1133856"/>
            <a:ext cx="256032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6"/>
          </p:nvPr>
        </p:nvSpPr>
        <p:spPr>
          <a:xfrm>
            <a:off x="3362960" y="1133856"/>
            <a:ext cx="256032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7"/>
          </p:nvPr>
        </p:nvSpPr>
        <p:spPr>
          <a:xfrm>
            <a:off x="6268720" y="1133856"/>
            <a:ext cx="256032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8"/>
          </p:nvPr>
        </p:nvSpPr>
        <p:spPr>
          <a:xfrm>
            <a:off x="9174480" y="1133856"/>
            <a:ext cx="256032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29301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LINE TITLE, 4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4"/>
          </p:nvPr>
        </p:nvSpPr>
        <p:spPr/>
        <p:txBody>
          <a:bodyPr/>
          <a:lstStyle/>
          <a:p>
            <a:fld id="{2354873B-C808-AF43-BF46-480FABD80BB1}" type="slidenum">
              <a:rPr lang="en-US" smtClean="0"/>
              <a:pPr/>
              <a:t>‹#›</a:t>
            </a:fld>
            <a:endParaRPr lang="en-US"/>
          </a:p>
        </p:txBody>
      </p:sp>
      <p:sp>
        <p:nvSpPr>
          <p:cNvPr id="5" name="Content Placeholder 4"/>
          <p:cNvSpPr>
            <a:spLocks noGrp="1"/>
          </p:cNvSpPr>
          <p:nvPr>
            <p:ph sz="quarter" idx="15"/>
          </p:nvPr>
        </p:nvSpPr>
        <p:spPr>
          <a:xfrm>
            <a:off x="457200" y="1572768"/>
            <a:ext cx="256032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6"/>
          </p:nvPr>
        </p:nvSpPr>
        <p:spPr>
          <a:xfrm>
            <a:off x="3362960" y="1572768"/>
            <a:ext cx="256032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7"/>
          </p:nvPr>
        </p:nvSpPr>
        <p:spPr>
          <a:xfrm>
            <a:off x="6268720" y="1572768"/>
            <a:ext cx="256032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8"/>
          </p:nvPr>
        </p:nvSpPr>
        <p:spPr>
          <a:xfrm>
            <a:off x="9174480" y="1572768"/>
            <a:ext cx="256032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996350"/>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 LINE TITLE, SUBTITLE, 4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2" name="Slide Number Placeholder 1"/>
          <p:cNvSpPr>
            <a:spLocks noGrp="1"/>
          </p:cNvSpPr>
          <p:nvPr>
            <p:ph type="sldNum" sz="quarter" idx="15"/>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6"/>
          </p:nvPr>
        </p:nvSpPr>
        <p:spPr>
          <a:xfrm>
            <a:off x="457200" y="1471290"/>
            <a:ext cx="256032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7"/>
          </p:nvPr>
        </p:nvSpPr>
        <p:spPr>
          <a:xfrm>
            <a:off x="3362452" y="1471290"/>
            <a:ext cx="256032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6267704" y="1471290"/>
            <a:ext cx="256032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a:xfrm>
            <a:off x="9172956" y="1471290"/>
            <a:ext cx="2560320" cy="492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20" hasCustomPrompt="1"/>
          </p:nvPr>
        </p:nvSpPr>
        <p:spPr>
          <a:xfrm>
            <a:off x="458724" y="900398"/>
            <a:ext cx="11274552" cy="341632"/>
          </a:xfrm>
        </p:spPr>
        <p:txBody>
          <a:bodyPr>
            <a:spAutoFit/>
          </a:bodyPr>
          <a:lstStyle>
            <a:lvl1pPr>
              <a:defRPr sz="1800">
                <a:solidFill>
                  <a:schemeClr val="tx1"/>
                </a:solidFill>
                <a:latin typeface="+mj-lt"/>
              </a:defRPr>
            </a:lvl1pPr>
          </a:lstStyle>
          <a:p>
            <a:pPr lvl="0"/>
            <a:r>
              <a:rPr lang="en-US"/>
              <a:t>Subtitle</a:t>
            </a:r>
          </a:p>
        </p:txBody>
      </p:sp>
    </p:spTree>
    <p:extLst>
      <p:ext uri="{BB962C8B-B14F-4D97-AF65-F5344CB8AC3E}">
        <p14:creationId xmlns:p14="http://schemas.microsoft.com/office/powerpoint/2010/main" val="2966888222"/>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LINE TITLE, SUBTITLE, 4 COL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2" name="Slide Number Placeholder 1"/>
          <p:cNvSpPr>
            <a:spLocks noGrp="1"/>
          </p:cNvSpPr>
          <p:nvPr>
            <p:ph type="sldNum" sz="quarter" idx="15"/>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6"/>
          </p:nvPr>
        </p:nvSpPr>
        <p:spPr>
          <a:xfrm>
            <a:off x="457200" y="1910204"/>
            <a:ext cx="2560320" cy="449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7"/>
          </p:nvPr>
        </p:nvSpPr>
        <p:spPr>
          <a:xfrm>
            <a:off x="3362452" y="1910204"/>
            <a:ext cx="2560320" cy="449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6267704" y="1910204"/>
            <a:ext cx="2560320" cy="449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a:xfrm>
            <a:off x="9172956" y="1910204"/>
            <a:ext cx="2560320" cy="449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p:cNvSpPr>
            <a:spLocks noGrp="1"/>
          </p:cNvSpPr>
          <p:nvPr>
            <p:ph type="body" sz="quarter" idx="20" hasCustomPrompt="1"/>
          </p:nvPr>
        </p:nvSpPr>
        <p:spPr>
          <a:xfrm>
            <a:off x="458724" y="1343597"/>
            <a:ext cx="11274552" cy="341632"/>
          </a:xfrm>
        </p:spPr>
        <p:txBody>
          <a:bodyPr>
            <a:spAutoFit/>
          </a:bodyPr>
          <a:lstStyle>
            <a:lvl1pPr>
              <a:defRPr sz="1800">
                <a:solidFill>
                  <a:schemeClr val="tx1"/>
                </a:solidFill>
                <a:latin typeface="+mj-lt"/>
              </a:defRPr>
            </a:lvl1pPr>
          </a:lstStyle>
          <a:p>
            <a:pPr lvl="0"/>
            <a:r>
              <a:rPr lang="en-US"/>
              <a:t>Subtitle</a:t>
            </a:r>
          </a:p>
        </p:txBody>
      </p:sp>
    </p:spTree>
    <p:extLst>
      <p:ext uri="{BB962C8B-B14F-4D97-AF65-F5344CB8AC3E}">
        <p14:creationId xmlns:p14="http://schemas.microsoft.com/office/powerpoint/2010/main" val="274110327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LINE TITLE, DESCRIPTIO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9500"/>
            <a:ext cx="11277600" cy="498598"/>
          </a:xfrm>
        </p:spPr>
        <p:txBody>
          <a:bodyPr/>
          <a:lstStyle>
            <a:lvl1pPr>
              <a:defRPr sz="360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1" hasCustomPrompt="1"/>
          </p:nvPr>
        </p:nvSpPr>
        <p:spPr>
          <a:xfrm>
            <a:off x="457200" y="1134872"/>
            <a:ext cx="11277600" cy="1143000"/>
          </a:xfrm>
        </p:spPr>
        <p:txBody>
          <a:bodyPr/>
          <a:lstStyle/>
          <a:p>
            <a:pPr lvl="0"/>
            <a:r>
              <a:rPr lang="en-US"/>
              <a:t>Description</a:t>
            </a:r>
          </a:p>
        </p:txBody>
      </p:sp>
      <p:sp>
        <p:nvSpPr>
          <p:cNvPr id="9" name="Content Placeholder 8"/>
          <p:cNvSpPr>
            <a:spLocks noGrp="1"/>
          </p:cNvSpPr>
          <p:nvPr>
            <p:ph sz="quarter" idx="12" hasCustomPrompt="1"/>
          </p:nvPr>
        </p:nvSpPr>
        <p:spPr>
          <a:xfrm>
            <a:off x="457200" y="2512346"/>
            <a:ext cx="11277600" cy="3888454"/>
          </a:xfrm>
        </p:spPr>
        <p:txBody>
          <a:bodyPr/>
          <a:lstStyle/>
          <a:p>
            <a:pPr lvl="0"/>
            <a:r>
              <a:rPr lang="en-US"/>
              <a:t>Content</a:t>
            </a:r>
          </a:p>
        </p:txBody>
      </p:sp>
    </p:spTree>
    <p:extLst>
      <p:ext uri="{BB962C8B-B14F-4D97-AF65-F5344CB8AC3E}">
        <p14:creationId xmlns:p14="http://schemas.microsoft.com/office/powerpoint/2010/main" val="664822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 LINE TITLE, DESCRIPTIO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967"/>
            <a:ext cx="11277600" cy="997196"/>
          </a:xfrm>
        </p:spPr>
        <p:txBody>
          <a:bodyPr/>
          <a:lstStyle>
            <a:lvl1pPr>
              <a:defRPr sz="360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1" hasCustomPrompt="1"/>
          </p:nvPr>
        </p:nvSpPr>
        <p:spPr>
          <a:xfrm>
            <a:off x="457200" y="1664208"/>
            <a:ext cx="11277600" cy="1143000"/>
          </a:xfrm>
        </p:spPr>
        <p:txBody>
          <a:bodyPr/>
          <a:lstStyle/>
          <a:p>
            <a:pPr lvl="0"/>
            <a:r>
              <a:rPr lang="en-US"/>
              <a:t>Description</a:t>
            </a:r>
          </a:p>
        </p:txBody>
      </p:sp>
      <p:sp>
        <p:nvSpPr>
          <p:cNvPr id="9" name="Content Placeholder 8"/>
          <p:cNvSpPr>
            <a:spLocks noGrp="1"/>
          </p:cNvSpPr>
          <p:nvPr>
            <p:ph sz="quarter" idx="12" hasCustomPrompt="1"/>
          </p:nvPr>
        </p:nvSpPr>
        <p:spPr>
          <a:xfrm>
            <a:off x="457200" y="3035486"/>
            <a:ext cx="11277600" cy="3365313"/>
          </a:xfrm>
        </p:spPr>
        <p:txBody>
          <a:bodyPr/>
          <a:lstStyle/>
          <a:p>
            <a:pPr lvl="0"/>
            <a:r>
              <a:rPr lang="en-US"/>
              <a:t>Content</a:t>
            </a:r>
          </a:p>
        </p:txBody>
      </p:sp>
    </p:spTree>
    <p:extLst>
      <p:ext uri="{BB962C8B-B14F-4D97-AF65-F5344CB8AC3E}">
        <p14:creationId xmlns:p14="http://schemas.microsoft.com/office/powerpoint/2010/main" val="17527417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133856"/>
            <a:ext cx="11277600" cy="5266944"/>
          </a:xfrm>
        </p:spPr>
        <p:txBody>
          <a:bodyPr/>
          <a:lstStyle>
            <a:lvl1pPr marL="285750" indent="-285750">
              <a:buFont typeface="Arial" charset="0"/>
              <a:buChar char="•"/>
              <a:defRPr>
                <a:solidFill>
                  <a:schemeClr val="tx1"/>
                </a:solidFill>
              </a:defRPr>
            </a:lvl1pPr>
            <a:lvl2pPr marL="742950" indent="-285750">
              <a:buFont typeface="Courier New" charset="0"/>
              <a:buChar char="o"/>
              <a:defRPr>
                <a:solidFill>
                  <a:schemeClr val="tx1"/>
                </a:solidFill>
              </a:defRPr>
            </a:lvl2pPr>
            <a:lvl3pPr marL="1200150" indent="-285750">
              <a:buFont typeface="Wingdings" charset="2"/>
              <a:buChar char="§"/>
              <a:defRPr>
                <a:solidFill>
                  <a:schemeClr val="tx1"/>
                </a:solidFill>
              </a:defRPr>
            </a:lvl3pPr>
            <a:lvl4pPr marL="1657350" indent="-285750">
              <a:buFont typeface=".LucidaGrandeUI" charset="0"/>
              <a:buChar char="▫"/>
              <a:defRPr>
                <a:solidFill>
                  <a:schemeClr val="tx1"/>
                </a:solidFill>
              </a:defRPr>
            </a:lvl4pPr>
            <a:lvl5pPr marL="2114550" indent="-285750">
              <a:buFont typeface="Arial"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Bullets</a:t>
            </a:r>
          </a:p>
        </p:txBody>
      </p:sp>
      <p:sp>
        <p:nvSpPr>
          <p:cNvPr id="2" name="Slide Number Placeholder 1"/>
          <p:cNvSpPr>
            <a:spLocks noGrp="1"/>
          </p:cNvSpPr>
          <p:nvPr>
            <p:ph type="sldNum" sz="quarter" idx="10"/>
          </p:nvPr>
        </p:nvSpPr>
        <p:spPr/>
        <p:txBody>
          <a:bodyPr/>
          <a:lstStyle/>
          <a:p>
            <a:fld id="{2354873B-C808-AF43-BF46-480FABD80BB1}" type="slidenum">
              <a:rPr lang="en-US" smtClean="0"/>
              <a:pPr/>
              <a:t>‹#›</a:t>
            </a:fld>
            <a:endParaRPr lang="en-US"/>
          </a:p>
        </p:txBody>
      </p:sp>
    </p:spTree>
    <p:extLst>
      <p:ext uri="{BB962C8B-B14F-4D97-AF65-F5344CB8AC3E}">
        <p14:creationId xmlns:p14="http://schemas.microsoft.com/office/powerpoint/2010/main" val="1753490114"/>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 LINE TITLE, 3 COL CONTENT W HEADINGS, ICONS">
    <p:spTree>
      <p:nvGrpSpPr>
        <p:cNvPr id="1" name=""/>
        <p:cNvGrpSpPr/>
        <p:nvPr/>
      </p:nvGrpSpPr>
      <p:grpSpPr>
        <a:xfrm>
          <a:off x="0" y="0"/>
          <a:ext cx="0" cy="0"/>
          <a:chOff x="0" y="0"/>
          <a:chExt cx="0" cy="0"/>
        </a:xfrm>
      </p:grpSpPr>
      <p:sp>
        <p:nvSpPr>
          <p:cNvPr id="19" name="Picture Placeholder 18"/>
          <p:cNvSpPr>
            <a:spLocks noGrp="1" noChangeAspect="1"/>
          </p:cNvSpPr>
          <p:nvPr>
            <p:ph type="pic" sz="quarter" idx="16" hasCustomPrompt="1"/>
          </p:nvPr>
        </p:nvSpPr>
        <p:spPr>
          <a:xfrm>
            <a:off x="1531620" y="1133856"/>
            <a:ext cx="1371600" cy="1371600"/>
          </a:xfrm>
        </p:spPr>
        <p:txBody>
          <a:bodyPr>
            <a:normAutofit/>
          </a:bodyPr>
          <a:lstStyle>
            <a:lvl1pPr algn="ctr">
              <a:defRPr sz="1600" baseline="0"/>
            </a:lvl1pPr>
          </a:lstStyle>
          <a:p>
            <a:r>
              <a:rPr lang="en-US"/>
              <a:t>Icon placeholder (use this box as layout guide)</a:t>
            </a:r>
          </a:p>
        </p:txBody>
      </p:sp>
      <p:sp>
        <p:nvSpPr>
          <p:cNvPr id="3" name="Title 2"/>
          <p:cNvSpPr>
            <a:spLocks noGrp="1"/>
          </p:cNvSpPr>
          <p:nvPr>
            <p:ph type="title" hasCustomPrompt="1"/>
          </p:nvPr>
        </p:nvSpPr>
        <p:spPr>
          <a:xfrm>
            <a:off x="457200" y="429500"/>
            <a:ext cx="11277600" cy="498598"/>
          </a:xfrm>
        </p:spPr>
        <p:txBody>
          <a:bodyPr tIns="0" bIns="0"/>
          <a:lstStyle>
            <a:lvl1pPr>
              <a:defRPr sz="3600"/>
            </a:lvl1pPr>
          </a:lstStyle>
          <a:p>
            <a:r>
              <a:rPr lang="en-US"/>
              <a:t>One Line Title</a:t>
            </a:r>
          </a:p>
        </p:txBody>
      </p:sp>
      <p:sp>
        <p:nvSpPr>
          <p:cNvPr id="4" name="Slide Number Placeholder 3"/>
          <p:cNvSpPr>
            <a:spLocks noGrp="1"/>
          </p:cNvSpPr>
          <p:nvPr>
            <p:ph type="sldNum" sz="quarter" idx="28"/>
          </p:nvPr>
        </p:nvSpPr>
        <p:spPr/>
        <p:txBody>
          <a:bodyPr/>
          <a:lstStyle/>
          <a:p>
            <a:fld id="{2354873B-C808-AF43-BF46-480FABD80BB1}" type="slidenum">
              <a:rPr lang="en-US" smtClean="0"/>
              <a:pPr/>
              <a:t>‹#›</a:t>
            </a:fld>
            <a:endParaRPr lang="en-US"/>
          </a:p>
        </p:txBody>
      </p:sp>
      <p:sp>
        <p:nvSpPr>
          <p:cNvPr id="13" name="Picture Placeholder 18"/>
          <p:cNvSpPr>
            <a:spLocks noGrp="1" noChangeAspect="1"/>
          </p:cNvSpPr>
          <p:nvPr>
            <p:ph type="pic" sz="quarter" idx="33" hasCustomPrompt="1"/>
          </p:nvPr>
        </p:nvSpPr>
        <p:spPr>
          <a:xfrm>
            <a:off x="5410200" y="1133856"/>
            <a:ext cx="1371600" cy="1371600"/>
          </a:xfrm>
        </p:spPr>
        <p:txBody>
          <a:bodyPr>
            <a:normAutofit/>
          </a:bodyPr>
          <a:lstStyle>
            <a:lvl1pPr algn="ctr">
              <a:defRPr sz="1600" baseline="0"/>
            </a:lvl1pPr>
          </a:lstStyle>
          <a:p>
            <a:r>
              <a:rPr lang="en-US"/>
              <a:t>Icon placeholder (use this box as layout guide)</a:t>
            </a:r>
          </a:p>
        </p:txBody>
      </p:sp>
      <p:sp>
        <p:nvSpPr>
          <p:cNvPr id="14" name="Picture Placeholder 18"/>
          <p:cNvSpPr>
            <a:spLocks noGrp="1" noChangeAspect="1"/>
          </p:cNvSpPr>
          <p:nvPr>
            <p:ph type="pic" sz="quarter" idx="34" hasCustomPrompt="1"/>
          </p:nvPr>
        </p:nvSpPr>
        <p:spPr>
          <a:xfrm>
            <a:off x="9247632" y="1133856"/>
            <a:ext cx="1371600" cy="1371600"/>
          </a:xfrm>
        </p:spPr>
        <p:txBody>
          <a:bodyPr>
            <a:normAutofit/>
          </a:bodyPr>
          <a:lstStyle>
            <a:lvl1pPr algn="ctr">
              <a:defRPr sz="1600" baseline="0"/>
            </a:lvl1pPr>
          </a:lstStyle>
          <a:p>
            <a:r>
              <a:rPr lang="en-US"/>
              <a:t>Icon placeholder (use this box as layout guide)</a:t>
            </a:r>
          </a:p>
        </p:txBody>
      </p:sp>
      <p:sp>
        <p:nvSpPr>
          <p:cNvPr id="20" name="Text Placeholder 19"/>
          <p:cNvSpPr>
            <a:spLocks noGrp="1"/>
          </p:cNvSpPr>
          <p:nvPr>
            <p:ph type="body" sz="quarter" idx="38" hasCustomPrompt="1"/>
          </p:nvPr>
        </p:nvSpPr>
        <p:spPr>
          <a:xfrm>
            <a:off x="457200" y="2738914"/>
            <a:ext cx="3520440" cy="369332"/>
          </a:xfrm>
        </p:spPr>
        <p:txBody>
          <a:bodyPr wrap="square">
            <a:spAutoFit/>
          </a:bodyPr>
          <a:lstStyle>
            <a:lvl1pPr algn="ctr">
              <a:defRPr sz="2000">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a:t>Heading 1</a:t>
            </a:r>
          </a:p>
        </p:txBody>
      </p:sp>
      <p:sp>
        <p:nvSpPr>
          <p:cNvPr id="24" name="Text Placeholder 23"/>
          <p:cNvSpPr>
            <a:spLocks noGrp="1"/>
          </p:cNvSpPr>
          <p:nvPr>
            <p:ph type="body" sz="quarter" idx="39" hasCustomPrompt="1"/>
          </p:nvPr>
        </p:nvSpPr>
        <p:spPr>
          <a:xfrm>
            <a:off x="4335780" y="2738914"/>
            <a:ext cx="3520440" cy="369332"/>
          </a:xfrm>
        </p:spPr>
        <p:txBody>
          <a:bodyPr wrap="square">
            <a:spAutoFit/>
          </a:bodyPr>
          <a:lstStyle>
            <a:lvl1pPr algn="ctr">
              <a:defRPr sz="2000">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a:t>Heading 2</a:t>
            </a:r>
          </a:p>
        </p:txBody>
      </p:sp>
      <p:sp>
        <p:nvSpPr>
          <p:cNvPr id="26" name="Text Placeholder 25"/>
          <p:cNvSpPr>
            <a:spLocks noGrp="1"/>
          </p:cNvSpPr>
          <p:nvPr>
            <p:ph type="body" sz="quarter" idx="40" hasCustomPrompt="1"/>
          </p:nvPr>
        </p:nvSpPr>
        <p:spPr>
          <a:xfrm>
            <a:off x="8214360" y="2738914"/>
            <a:ext cx="3520440" cy="369332"/>
          </a:xfrm>
        </p:spPr>
        <p:txBody>
          <a:bodyPr wrap="square">
            <a:spAutoFit/>
          </a:bodyPr>
          <a:lstStyle>
            <a:lvl1pPr algn="ctr">
              <a:defRPr sz="2000">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a:t>Heading 3</a:t>
            </a:r>
          </a:p>
        </p:txBody>
      </p:sp>
      <p:sp>
        <p:nvSpPr>
          <p:cNvPr id="8" name="Content Placeholder 7"/>
          <p:cNvSpPr>
            <a:spLocks noGrp="1"/>
          </p:cNvSpPr>
          <p:nvPr>
            <p:ph sz="quarter" idx="41"/>
          </p:nvPr>
        </p:nvSpPr>
        <p:spPr>
          <a:xfrm>
            <a:off x="457200" y="3108246"/>
            <a:ext cx="3520440" cy="3291840"/>
          </a:xfrm>
        </p:spPr>
        <p:txBody>
          <a:bodyPr tIns="91440" bIns="91440"/>
          <a:lstStyle>
            <a:lvl1pPr algn="ctr">
              <a:defRPr/>
            </a:lvl1pPr>
            <a:lvl2pPr algn="ctr">
              <a:defRPr/>
            </a:lvl2pPr>
            <a:lvl3pPr algn="ctr">
              <a:defRPr/>
            </a:lvl3pPr>
            <a:lvl4pPr algn="ctr">
              <a:defRPr/>
            </a:lvl4pPr>
            <a:lvl5pPr algn="ctr">
              <a:defRPr/>
            </a:lvl5pPr>
          </a:lstStyle>
          <a:p>
            <a:pPr lvl="0"/>
            <a:r>
              <a:rPr lang="en-US"/>
              <a:t>Click to edit Master text styles</a:t>
            </a:r>
          </a:p>
        </p:txBody>
      </p:sp>
      <p:sp>
        <p:nvSpPr>
          <p:cNvPr id="11" name="Content Placeholder 10"/>
          <p:cNvSpPr>
            <a:spLocks noGrp="1"/>
          </p:cNvSpPr>
          <p:nvPr>
            <p:ph sz="quarter" idx="42"/>
          </p:nvPr>
        </p:nvSpPr>
        <p:spPr>
          <a:xfrm>
            <a:off x="4335463" y="3108246"/>
            <a:ext cx="3520440" cy="3291840"/>
          </a:xfrm>
        </p:spPr>
        <p:txBody>
          <a:bodyPr tIns="91440" bIns="91440"/>
          <a:lstStyle>
            <a:lvl1pPr algn="ctr">
              <a:defRPr/>
            </a:lvl1pPr>
            <a:lvl2pPr algn="ctr">
              <a:defRPr/>
            </a:lvl2pPr>
            <a:lvl3pPr algn="ctr">
              <a:defRPr/>
            </a:lvl3pPr>
            <a:lvl4pPr algn="ctr">
              <a:defRPr/>
            </a:lvl4pPr>
            <a:lvl5pPr algn="ctr">
              <a:defRPr/>
            </a:lvl5pPr>
          </a:lstStyle>
          <a:p>
            <a:pPr lvl="0"/>
            <a:r>
              <a:rPr lang="en-US"/>
              <a:t>Click to edit Master text styles</a:t>
            </a:r>
          </a:p>
        </p:txBody>
      </p:sp>
      <p:sp>
        <p:nvSpPr>
          <p:cNvPr id="15" name="Content Placeholder 14"/>
          <p:cNvSpPr>
            <a:spLocks noGrp="1"/>
          </p:cNvSpPr>
          <p:nvPr>
            <p:ph sz="quarter" idx="43"/>
          </p:nvPr>
        </p:nvSpPr>
        <p:spPr>
          <a:xfrm>
            <a:off x="8213725" y="3108246"/>
            <a:ext cx="3520440" cy="3291840"/>
          </a:xfrm>
        </p:spPr>
        <p:txBody>
          <a:bodyPr tIns="91440" bIns="91440"/>
          <a:lstStyle>
            <a:lvl1pPr algn="ctr">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269179722"/>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LINE TITLE, 3 COL CONTENT W HEADINGS, ICONS">
    <p:spTree>
      <p:nvGrpSpPr>
        <p:cNvPr id="1" name=""/>
        <p:cNvGrpSpPr/>
        <p:nvPr/>
      </p:nvGrpSpPr>
      <p:grpSpPr>
        <a:xfrm>
          <a:off x="0" y="0"/>
          <a:ext cx="0" cy="0"/>
          <a:chOff x="0" y="0"/>
          <a:chExt cx="0" cy="0"/>
        </a:xfrm>
      </p:grpSpPr>
      <p:sp>
        <p:nvSpPr>
          <p:cNvPr id="19" name="Picture Placeholder 18"/>
          <p:cNvSpPr>
            <a:spLocks noGrp="1" noChangeAspect="1"/>
          </p:cNvSpPr>
          <p:nvPr>
            <p:ph type="pic" sz="quarter" idx="16" hasCustomPrompt="1"/>
          </p:nvPr>
        </p:nvSpPr>
        <p:spPr>
          <a:xfrm>
            <a:off x="1531620" y="1572768"/>
            <a:ext cx="1371600" cy="1371600"/>
          </a:xfrm>
        </p:spPr>
        <p:txBody>
          <a:bodyPr>
            <a:normAutofit/>
          </a:bodyPr>
          <a:lstStyle>
            <a:lvl1pPr algn="ctr">
              <a:defRPr sz="1600"/>
            </a:lvl1pPr>
          </a:lstStyle>
          <a:p>
            <a:r>
              <a:rPr lang="en-US"/>
              <a:t>Icon placeholder (use this box as layout guide)</a:t>
            </a:r>
          </a:p>
        </p:txBody>
      </p:sp>
      <p:sp>
        <p:nvSpPr>
          <p:cNvPr id="28" name="Picture Placeholder 18"/>
          <p:cNvSpPr>
            <a:spLocks noGrp="1" noChangeAspect="1"/>
          </p:cNvSpPr>
          <p:nvPr>
            <p:ph type="pic" sz="quarter" idx="23" hasCustomPrompt="1"/>
          </p:nvPr>
        </p:nvSpPr>
        <p:spPr>
          <a:xfrm>
            <a:off x="5410200" y="1572768"/>
            <a:ext cx="1371600" cy="13716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a:lvl1pPr>
          </a:lstStyle>
          <a:p>
            <a:r>
              <a:rPr lang="en-US"/>
              <a:t>Icon placeholder (use this box as layout guide)</a:t>
            </a:r>
          </a:p>
        </p:txBody>
      </p:sp>
      <p:sp>
        <p:nvSpPr>
          <p:cNvPr id="31" name="Picture Placeholder 18"/>
          <p:cNvSpPr>
            <a:spLocks noGrp="1" noChangeAspect="1"/>
          </p:cNvSpPr>
          <p:nvPr>
            <p:ph type="pic" sz="quarter" idx="26" hasCustomPrompt="1"/>
          </p:nvPr>
        </p:nvSpPr>
        <p:spPr>
          <a:xfrm>
            <a:off x="9247632" y="1572768"/>
            <a:ext cx="1371600" cy="13716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a:lvl1pPr>
          </a:lstStyle>
          <a:p>
            <a:r>
              <a:rPr lang="en-US"/>
              <a:t>Icon placeholder (use this box as layout guide)</a:t>
            </a:r>
          </a:p>
        </p:txBody>
      </p:sp>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4" name="Slide Number Placeholder 3"/>
          <p:cNvSpPr>
            <a:spLocks noGrp="1"/>
          </p:cNvSpPr>
          <p:nvPr>
            <p:ph type="sldNum" sz="quarter" idx="28"/>
          </p:nvPr>
        </p:nvSpPr>
        <p:spPr/>
        <p:txBody>
          <a:bodyPr/>
          <a:lstStyle/>
          <a:p>
            <a:fld id="{2354873B-C808-AF43-BF46-480FABD80BB1}" type="slidenum">
              <a:rPr lang="en-US" smtClean="0"/>
              <a:pPr/>
              <a:t>‹#›</a:t>
            </a:fld>
            <a:endParaRPr lang="en-US"/>
          </a:p>
        </p:txBody>
      </p:sp>
      <p:sp>
        <p:nvSpPr>
          <p:cNvPr id="11" name="Content Placeholder 10"/>
          <p:cNvSpPr>
            <a:spLocks noGrp="1"/>
          </p:cNvSpPr>
          <p:nvPr>
            <p:ph sz="quarter" idx="32" hasCustomPrompt="1"/>
          </p:nvPr>
        </p:nvSpPr>
        <p:spPr>
          <a:xfrm>
            <a:off x="457200" y="3196828"/>
            <a:ext cx="3520440" cy="369332"/>
          </a:xfrm>
        </p:spPr>
        <p:txBody>
          <a:bodyPr wrap="square">
            <a:spAutoFit/>
          </a:bodyPr>
          <a:lstStyle>
            <a:lvl1pPr algn="ctr">
              <a:defRPr sz="2000">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a:t>Heading 1</a:t>
            </a:r>
          </a:p>
        </p:txBody>
      </p:sp>
      <p:sp>
        <p:nvSpPr>
          <p:cNvPr id="13" name="Content Placeholder 12"/>
          <p:cNvSpPr>
            <a:spLocks noGrp="1"/>
          </p:cNvSpPr>
          <p:nvPr>
            <p:ph sz="quarter" idx="33" hasCustomPrompt="1"/>
          </p:nvPr>
        </p:nvSpPr>
        <p:spPr>
          <a:xfrm>
            <a:off x="4335780" y="3196828"/>
            <a:ext cx="3520440" cy="369332"/>
          </a:xfrm>
        </p:spPr>
        <p:txBody>
          <a:bodyPr wrap="square">
            <a:spAutoFit/>
          </a:bodyPr>
          <a:lstStyle>
            <a:lvl1pPr algn="ctr">
              <a:defRPr sz="2000">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a:t>Heading 2</a:t>
            </a:r>
          </a:p>
        </p:txBody>
      </p:sp>
      <p:sp>
        <p:nvSpPr>
          <p:cNvPr id="15" name="Content Placeholder 14"/>
          <p:cNvSpPr>
            <a:spLocks noGrp="1"/>
          </p:cNvSpPr>
          <p:nvPr>
            <p:ph sz="quarter" idx="34" hasCustomPrompt="1"/>
          </p:nvPr>
        </p:nvSpPr>
        <p:spPr>
          <a:xfrm>
            <a:off x="8214360" y="3196828"/>
            <a:ext cx="3520440" cy="369332"/>
          </a:xfrm>
        </p:spPr>
        <p:txBody>
          <a:bodyPr wrap="square">
            <a:spAutoFit/>
          </a:bodyPr>
          <a:lstStyle>
            <a:lvl1pPr algn="ctr">
              <a:defRPr sz="2000">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a:t>Heading 3</a:t>
            </a:r>
          </a:p>
        </p:txBody>
      </p:sp>
      <p:sp>
        <p:nvSpPr>
          <p:cNvPr id="6" name="Content Placeholder 5"/>
          <p:cNvSpPr>
            <a:spLocks noGrp="1"/>
          </p:cNvSpPr>
          <p:nvPr>
            <p:ph sz="quarter" idx="35"/>
          </p:nvPr>
        </p:nvSpPr>
        <p:spPr>
          <a:xfrm>
            <a:off x="457200" y="3566160"/>
            <a:ext cx="3520440" cy="2834640"/>
          </a:xfrm>
        </p:spPr>
        <p:txBody>
          <a:bodyPr tIns="91440" bIns="91440"/>
          <a:lstStyle>
            <a:lvl1pPr algn="ctr">
              <a:defRPr/>
            </a:lvl1pPr>
          </a:lstStyle>
          <a:p>
            <a:pPr lvl="0"/>
            <a:r>
              <a:rPr lang="en-US"/>
              <a:t>Click to edit Master text styles</a:t>
            </a:r>
          </a:p>
        </p:txBody>
      </p:sp>
      <p:sp>
        <p:nvSpPr>
          <p:cNvPr id="10" name="Content Placeholder 9"/>
          <p:cNvSpPr>
            <a:spLocks noGrp="1"/>
          </p:cNvSpPr>
          <p:nvPr>
            <p:ph sz="quarter" idx="36"/>
          </p:nvPr>
        </p:nvSpPr>
        <p:spPr>
          <a:xfrm>
            <a:off x="4335463" y="3566160"/>
            <a:ext cx="3520440" cy="2834640"/>
          </a:xfrm>
        </p:spPr>
        <p:txBody>
          <a:bodyPr tIns="91440" bIns="91440"/>
          <a:lstStyle>
            <a:lvl1pPr algn="ctr">
              <a:defRPr/>
            </a:lvl1pPr>
          </a:lstStyle>
          <a:p>
            <a:pPr lvl="0"/>
            <a:r>
              <a:rPr lang="en-US"/>
              <a:t>Click to edit Master text styles</a:t>
            </a:r>
          </a:p>
        </p:txBody>
      </p:sp>
      <p:sp>
        <p:nvSpPr>
          <p:cNvPr id="14" name="Content Placeholder 13"/>
          <p:cNvSpPr>
            <a:spLocks noGrp="1"/>
          </p:cNvSpPr>
          <p:nvPr>
            <p:ph sz="quarter" idx="37"/>
          </p:nvPr>
        </p:nvSpPr>
        <p:spPr>
          <a:xfrm>
            <a:off x="8213725" y="3566160"/>
            <a:ext cx="3520440" cy="2834640"/>
          </a:xfrm>
        </p:spPr>
        <p:txBody>
          <a:bodyPr tIns="91440" bIns="91440"/>
          <a:lstStyle>
            <a:lvl1pPr algn="ctr">
              <a:defRPr/>
            </a:lvl1pPr>
          </a:lstStyle>
          <a:p>
            <a:pPr lvl="0"/>
            <a:r>
              <a:rPr lang="en-US"/>
              <a:t>Click to edit Master text styles</a:t>
            </a:r>
          </a:p>
        </p:txBody>
      </p:sp>
    </p:spTree>
    <p:extLst>
      <p:ext uri="{BB962C8B-B14F-4D97-AF65-F5344CB8AC3E}">
        <p14:creationId xmlns:p14="http://schemas.microsoft.com/office/powerpoint/2010/main" val="345695945"/>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 LINE TITLE, LEFT CAPTION, RIGHT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29500"/>
            <a:ext cx="11277600" cy="498598"/>
          </a:xfrm>
        </p:spPr>
        <p:txBody>
          <a:bodyPr tIns="0" bIns="0"/>
          <a:lstStyle>
            <a:lvl1pPr>
              <a:defRPr sz="3600" baseline="0"/>
            </a:lvl1pPr>
          </a:lstStyle>
          <a:p>
            <a:r>
              <a:rPr lang="en-US"/>
              <a:t>One Line Title</a:t>
            </a:r>
          </a:p>
        </p:txBody>
      </p:sp>
      <p:sp>
        <p:nvSpPr>
          <p:cNvPr id="4" name="Slide Number Placeholder 3"/>
          <p:cNvSpPr>
            <a:spLocks noGrp="1"/>
          </p:cNvSpPr>
          <p:nvPr>
            <p:ph type="sldNum" sz="quarter" idx="14"/>
          </p:nvPr>
        </p:nvSpPr>
        <p:spPr/>
        <p:txBody>
          <a:bodyPr/>
          <a:lstStyle/>
          <a:p>
            <a:fld id="{2354873B-C808-AF43-BF46-480FABD80BB1}" type="slidenum">
              <a:rPr lang="en-US" smtClean="0"/>
              <a:pPr/>
              <a:t>‹#›</a:t>
            </a:fld>
            <a:endParaRPr lang="en-US"/>
          </a:p>
        </p:txBody>
      </p:sp>
      <p:sp>
        <p:nvSpPr>
          <p:cNvPr id="5" name="Content Placeholder 4"/>
          <p:cNvSpPr>
            <a:spLocks noGrp="1"/>
          </p:cNvSpPr>
          <p:nvPr>
            <p:ph sz="quarter" idx="15"/>
          </p:nvPr>
        </p:nvSpPr>
        <p:spPr>
          <a:xfrm>
            <a:off x="457200" y="1143000"/>
            <a:ext cx="356616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6"/>
          </p:nvPr>
        </p:nvSpPr>
        <p:spPr>
          <a:xfrm>
            <a:off x="4511040" y="1143000"/>
            <a:ext cx="722376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098097"/>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LINE TITLE, LEFT CAPTION, RIGHT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01801"/>
            <a:ext cx="11277600" cy="997196"/>
          </a:xfrm>
        </p:spPr>
        <p:txBody>
          <a:bodyPr tIns="0" bIns="0"/>
          <a:lstStyle>
            <a:lvl1pPr>
              <a:defRPr sz="3600"/>
            </a:lvl1pPr>
          </a:lstStyle>
          <a:p>
            <a:r>
              <a:rPr lang="en-US"/>
              <a:t>Two Line</a:t>
            </a:r>
            <a:br>
              <a:rPr lang="en-US"/>
            </a:br>
            <a:r>
              <a:rPr lang="en-US"/>
              <a:t>Title</a:t>
            </a:r>
          </a:p>
        </p:txBody>
      </p:sp>
      <p:sp>
        <p:nvSpPr>
          <p:cNvPr id="4" name="Slide Number Placeholder 3"/>
          <p:cNvSpPr>
            <a:spLocks noGrp="1"/>
          </p:cNvSpPr>
          <p:nvPr>
            <p:ph type="sldNum" sz="quarter" idx="14"/>
          </p:nvPr>
        </p:nvSpPr>
        <p:spPr/>
        <p:txBody>
          <a:bodyPr/>
          <a:lstStyle/>
          <a:p>
            <a:fld id="{2354873B-C808-AF43-BF46-480FABD80BB1}" type="slidenum">
              <a:rPr lang="en-US" smtClean="0"/>
              <a:pPr/>
              <a:t>‹#›</a:t>
            </a:fld>
            <a:endParaRPr lang="en-US"/>
          </a:p>
        </p:txBody>
      </p:sp>
      <p:sp>
        <p:nvSpPr>
          <p:cNvPr id="5" name="Content Placeholder 4"/>
          <p:cNvSpPr>
            <a:spLocks noGrp="1"/>
          </p:cNvSpPr>
          <p:nvPr>
            <p:ph sz="quarter" idx="15"/>
          </p:nvPr>
        </p:nvSpPr>
        <p:spPr>
          <a:xfrm>
            <a:off x="467360" y="1572768"/>
            <a:ext cx="356616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6"/>
          </p:nvPr>
        </p:nvSpPr>
        <p:spPr>
          <a:xfrm>
            <a:off x="4521200" y="1572768"/>
            <a:ext cx="722376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86881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EFT PHOTO, 1 LINE TITLE, 2 CO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429500"/>
            <a:ext cx="7162800" cy="498598"/>
          </a:xfrm>
        </p:spPr>
        <p:txBody>
          <a:bodyPr wrap="square" tIns="0" bIns="0">
            <a:spAutoFit/>
          </a:bodyPr>
          <a:lstStyle>
            <a:lvl1pPr>
              <a:defRPr sz="3600"/>
            </a:lvl1pPr>
          </a:lstStyle>
          <a:p>
            <a:r>
              <a:rPr lang="en-US"/>
              <a:t>Title</a:t>
            </a:r>
          </a:p>
        </p:txBody>
      </p:sp>
      <p:sp>
        <p:nvSpPr>
          <p:cNvPr id="8" name="Slide Number Placeholder 7"/>
          <p:cNvSpPr>
            <a:spLocks noGrp="1"/>
          </p:cNvSpPr>
          <p:nvPr>
            <p:ph type="sldNum" sz="quarter" idx="10"/>
          </p:nvPr>
        </p:nvSpPr>
        <p:spPr>
          <a:xfrm>
            <a:off x="11608162" y="6506289"/>
            <a:ext cx="126638" cy="246221"/>
          </a:xfrm>
        </p:spPr>
        <p:txBody>
          <a:bodyPr/>
          <a:lstStyle>
            <a:lvl1pPr algn="r">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0" y="0"/>
            <a:ext cx="4114800" cy="6858000"/>
          </a:xfrm>
        </p:spPr>
        <p:txBody>
          <a:bodyPr/>
          <a:lstStyle/>
          <a:p>
            <a:r>
              <a:rPr lang="en-US"/>
              <a:t>Drag picture to placeholder or click icon to add</a:t>
            </a:r>
          </a:p>
        </p:txBody>
      </p:sp>
      <p:sp>
        <p:nvSpPr>
          <p:cNvPr id="5" name="Content Placeholder 4"/>
          <p:cNvSpPr>
            <a:spLocks noGrp="1"/>
          </p:cNvSpPr>
          <p:nvPr>
            <p:ph sz="quarter" idx="12"/>
          </p:nvPr>
        </p:nvSpPr>
        <p:spPr>
          <a:xfrm>
            <a:off x="4572000" y="1143000"/>
            <a:ext cx="3429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8305800" y="1143000"/>
            <a:ext cx="3429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337970"/>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EFT PHOTO, 2 LINE TITLE, 2 CO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401801"/>
            <a:ext cx="7162800" cy="997196"/>
          </a:xfrm>
        </p:spPr>
        <p:txBody>
          <a:bodyPr wrap="square" tIns="0" bIns="0">
            <a:spAutoFit/>
          </a:bodyPr>
          <a:lstStyle>
            <a:lvl1pPr>
              <a:defRPr sz="3600"/>
            </a:lvl1pPr>
          </a:lstStyle>
          <a:p>
            <a:r>
              <a:rPr lang="en-US"/>
              <a:t>Two Line</a:t>
            </a:r>
            <a:br>
              <a:rPr lang="en-US"/>
            </a:br>
            <a:r>
              <a:rPr lang="en-US"/>
              <a:t>Title</a:t>
            </a:r>
          </a:p>
        </p:txBody>
      </p:sp>
      <p:sp>
        <p:nvSpPr>
          <p:cNvPr id="8" name="Slide Number Placeholder 7"/>
          <p:cNvSpPr>
            <a:spLocks noGrp="1"/>
          </p:cNvSpPr>
          <p:nvPr>
            <p:ph type="sldNum" sz="quarter" idx="10"/>
          </p:nvPr>
        </p:nvSpPr>
        <p:spPr>
          <a:xfrm>
            <a:off x="11608162" y="6506289"/>
            <a:ext cx="126638" cy="246221"/>
          </a:xfrm>
        </p:spPr>
        <p:txBody>
          <a:bodyPr/>
          <a:lstStyle>
            <a:lvl1pPr algn="r">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0" y="0"/>
            <a:ext cx="4114800" cy="6858000"/>
          </a:xfrm>
        </p:spPr>
        <p:txBody>
          <a:bodyPr/>
          <a:lstStyle/>
          <a:p>
            <a:r>
              <a:rPr lang="en-US"/>
              <a:t>Drag picture to placeholder or click icon to add</a:t>
            </a:r>
          </a:p>
        </p:txBody>
      </p:sp>
      <p:sp>
        <p:nvSpPr>
          <p:cNvPr id="5" name="Content Placeholder 4"/>
          <p:cNvSpPr>
            <a:spLocks noGrp="1"/>
          </p:cNvSpPr>
          <p:nvPr>
            <p:ph sz="quarter" idx="12"/>
          </p:nvPr>
        </p:nvSpPr>
        <p:spPr>
          <a:xfrm>
            <a:off x="4572000" y="1572768"/>
            <a:ext cx="34290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8305800" y="1572768"/>
            <a:ext cx="34290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64697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RIGHT PHOTO, 1 LINE TITLE, 2 CO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9500"/>
            <a:ext cx="7162800" cy="498598"/>
          </a:xfrm>
        </p:spPr>
        <p:txBody>
          <a:bodyPr wrap="square" tIns="0" bIns="0">
            <a:spAutoFit/>
          </a:bodyPr>
          <a:lstStyle>
            <a:lvl1pPr>
              <a:defRPr sz="3600"/>
            </a:lvl1pPr>
          </a:lstStyle>
          <a:p>
            <a:r>
              <a:rPr lang="en-US"/>
              <a:t>Title</a:t>
            </a:r>
          </a:p>
        </p:txBody>
      </p:sp>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8077200" y="0"/>
            <a:ext cx="4114800" cy="6858000"/>
          </a:xfrm>
        </p:spPr>
        <p:txBody>
          <a:bodyPr/>
          <a:lstStyle/>
          <a:p>
            <a:r>
              <a:rPr lang="en-US"/>
              <a:t>Drag picture to placeholder or click icon to add</a:t>
            </a:r>
          </a:p>
        </p:txBody>
      </p:sp>
      <p:sp>
        <p:nvSpPr>
          <p:cNvPr id="5" name="Content Placeholder 4"/>
          <p:cNvSpPr>
            <a:spLocks noGrp="1"/>
          </p:cNvSpPr>
          <p:nvPr>
            <p:ph sz="quarter" idx="12"/>
          </p:nvPr>
        </p:nvSpPr>
        <p:spPr>
          <a:xfrm>
            <a:off x="457200" y="1143000"/>
            <a:ext cx="3429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191000" y="1143000"/>
            <a:ext cx="3429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171615"/>
      </p:ext>
    </p:extLst>
  </p:cSld>
  <p:clrMapOvr>
    <a:masterClrMapping/>
  </p:clrMapOvr>
  <p:extLst>
    <p:ext uri="{DCECCB84-F9BA-43D5-87BE-67443E8EF086}">
      <p15:sldGuideLst xmlns:p15="http://schemas.microsoft.com/office/powerpoint/2012/main">
        <p15:guide id="2" pos="480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RIGHT PHOTO, 2 LINE TITLE, 2 CO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1801"/>
            <a:ext cx="7162800" cy="997196"/>
          </a:xfrm>
        </p:spPr>
        <p:txBody>
          <a:bodyPr wrap="square" tIns="0" bIns="0">
            <a:spAutoFit/>
          </a:bodyPr>
          <a:lstStyle>
            <a:lvl1pPr>
              <a:defRPr sz="3600"/>
            </a:lvl1pPr>
          </a:lstStyle>
          <a:p>
            <a:r>
              <a:rPr lang="en-US"/>
              <a:t>Two Line</a:t>
            </a:r>
            <a:br>
              <a:rPr lang="en-US"/>
            </a:br>
            <a:r>
              <a:rPr lang="en-US"/>
              <a:t>Title</a:t>
            </a:r>
          </a:p>
        </p:txBody>
      </p:sp>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8077200" y="0"/>
            <a:ext cx="4114800" cy="6858000"/>
          </a:xfrm>
        </p:spPr>
        <p:txBody>
          <a:bodyPr/>
          <a:lstStyle/>
          <a:p>
            <a:r>
              <a:rPr lang="en-US"/>
              <a:t>Drag picture to placeholder or click icon to add</a:t>
            </a:r>
          </a:p>
        </p:txBody>
      </p:sp>
      <p:sp>
        <p:nvSpPr>
          <p:cNvPr id="5" name="Content Placeholder 4"/>
          <p:cNvSpPr>
            <a:spLocks noGrp="1"/>
          </p:cNvSpPr>
          <p:nvPr>
            <p:ph sz="quarter" idx="12"/>
          </p:nvPr>
        </p:nvSpPr>
        <p:spPr>
          <a:xfrm>
            <a:off x="457200" y="1572768"/>
            <a:ext cx="34290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191000" y="1572768"/>
            <a:ext cx="34290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893325"/>
      </p:ext>
    </p:extLst>
  </p:cSld>
  <p:clrMapOvr>
    <a:masterClrMapping/>
  </p:clrMapOvr>
  <p:extLst>
    <p:ext uri="{DCECCB84-F9BA-43D5-87BE-67443E8EF086}">
      <p15:sldGuideLst xmlns:p15="http://schemas.microsoft.com/office/powerpoint/2012/main">
        <p15:guide id="2" pos="480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EFT PHOTO,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8800" y="457200"/>
            <a:ext cx="6096000" cy="443198"/>
          </a:xfrm>
        </p:spPr>
        <p:txBody>
          <a:bodyPr wrap="square" tIns="0" bIns="0">
            <a:spAutoFit/>
          </a:bodyPr>
          <a:lstStyle/>
          <a:p>
            <a:r>
              <a:rPr lang="en-US"/>
              <a:t>Title</a:t>
            </a:r>
          </a:p>
        </p:txBody>
      </p:sp>
      <p:sp>
        <p:nvSpPr>
          <p:cNvPr id="8" name="Slide Number Placeholder 7"/>
          <p:cNvSpPr>
            <a:spLocks noGrp="1"/>
          </p:cNvSpPr>
          <p:nvPr>
            <p:ph type="sldNum" sz="quarter" idx="10"/>
          </p:nvPr>
        </p:nvSpPr>
        <p:spPr>
          <a:xfrm>
            <a:off x="11608162" y="6506289"/>
            <a:ext cx="126638" cy="246221"/>
          </a:xfrm>
        </p:spPr>
        <p:txBody>
          <a:bodyPr/>
          <a:lstStyle>
            <a:lvl1pPr algn="r">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0" y="0"/>
            <a:ext cx="50292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5638800" y="1143000"/>
            <a:ext cx="6096000" cy="5257800"/>
          </a:xfrm>
        </p:spPr>
        <p:txBody>
          <a:bodyPr/>
          <a:lstStyle>
            <a:lvl1pPr marL="0" indent="0">
              <a:buFont typeface="Arial" charset="0"/>
              <a:buNone/>
              <a:defRPr/>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945467"/>
      </p:ext>
    </p:extLst>
  </p:cSld>
  <p:clrMapOvr>
    <a:masterClrMapping/>
  </p:clrMapOvr>
  <p:extLst>
    <p:ext uri="{DCECCB84-F9BA-43D5-87BE-67443E8EF086}">
      <p15:sldGuideLst xmlns:p15="http://schemas.microsoft.com/office/powerpoint/2012/main">
        <p15:guide id="1" pos="3168">
          <p15:clr>
            <a:srgbClr val="FBAE40"/>
          </p15:clr>
        </p15:guide>
        <p15:guide id="2" pos="355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LEFT PHOTO,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8800" y="457200"/>
            <a:ext cx="6096000" cy="886397"/>
          </a:xfrm>
        </p:spPr>
        <p:txBody>
          <a:bodyPr wrap="square" tIns="0" bIns="0">
            <a:spAutoFit/>
          </a:bodyPr>
          <a:lstStyle/>
          <a:p>
            <a:r>
              <a:rPr lang="en-US"/>
              <a:t>Two Line</a:t>
            </a:r>
            <a:br>
              <a:rPr lang="en-US"/>
            </a:br>
            <a:r>
              <a:rPr lang="en-US"/>
              <a:t>Title</a:t>
            </a:r>
          </a:p>
        </p:txBody>
      </p:sp>
      <p:sp>
        <p:nvSpPr>
          <p:cNvPr id="8" name="Slide Number Placeholder 7"/>
          <p:cNvSpPr>
            <a:spLocks noGrp="1"/>
          </p:cNvSpPr>
          <p:nvPr>
            <p:ph type="sldNum" sz="quarter" idx="10"/>
          </p:nvPr>
        </p:nvSpPr>
        <p:spPr>
          <a:xfrm>
            <a:off x="11608162" y="6506289"/>
            <a:ext cx="126638" cy="246221"/>
          </a:xfrm>
        </p:spPr>
        <p:txBody>
          <a:bodyPr/>
          <a:lstStyle>
            <a:lvl1pPr algn="r">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0" y="0"/>
            <a:ext cx="50292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5638800" y="1572768"/>
            <a:ext cx="6096000" cy="4828032"/>
          </a:xfrm>
        </p:spPr>
        <p:txBody>
          <a:bodyPr/>
          <a:lstStyle>
            <a:lvl1pPr marL="0" indent="0">
              <a:buFont typeface="Arial" charset="0"/>
              <a:buNone/>
              <a:defRPr/>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23332"/>
      </p:ext>
    </p:extLst>
  </p:cSld>
  <p:clrMapOvr>
    <a:masterClrMapping/>
  </p:clrMapOvr>
  <p:extLst>
    <p:ext uri="{DCECCB84-F9BA-43D5-87BE-67443E8EF086}">
      <p15:sldGuideLst xmlns:p15="http://schemas.microsoft.com/office/powerpoint/2012/main">
        <p15:guide id="1" pos="3168">
          <p15:clr>
            <a:srgbClr val="FBAE40"/>
          </p15:clr>
        </p15:guide>
        <p15:guide id="2" pos="3552">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RIGHT PHOTO, 1 LINE TITL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7162800" y="0"/>
            <a:ext cx="50292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457200" y="1143000"/>
            <a:ext cx="6096000" cy="5257800"/>
          </a:xfrm>
        </p:spPr>
        <p:txBody>
          <a:bodyPr/>
          <a:lstStyle>
            <a:lvl1pPr marL="0" indent="0">
              <a:buFont typeface="Arial" charset="0"/>
              <a:buNone/>
              <a:defRPr/>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457200" y="457200"/>
            <a:ext cx="6096000" cy="443198"/>
          </a:xfrm>
        </p:spPr>
        <p:txBody>
          <a:bodyPr tIns="0" bIns="0">
            <a:spAutoFit/>
          </a:bodyPr>
          <a:lstStyle/>
          <a:p>
            <a:r>
              <a:rPr lang="en-US"/>
              <a:t>Title</a:t>
            </a:r>
          </a:p>
        </p:txBody>
      </p:sp>
    </p:spTree>
    <p:extLst>
      <p:ext uri="{BB962C8B-B14F-4D97-AF65-F5344CB8AC3E}">
        <p14:creationId xmlns:p14="http://schemas.microsoft.com/office/powerpoint/2010/main" val="364825499"/>
      </p:ext>
    </p:extLst>
  </p:cSld>
  <p:clrMapOvr>
    <a:masterClrMapping/>
  </p:clrMapOvr>
  <p:extLst>
    <p:ext uri="{DCECCB84-F9BA-43D5-87BE-67443E8EF086}">
      <p15:sldGuideLst xmlns:p15="http://schemas.microsoft.com/office/powerpoint/2012/main">
        <p15:guide id="1" pos="4128">
          <p15:clr>
            <a:srgbClr val="FBAE40"/>
          </p15:clr>
        </p15:guide>
        <p15:guide id="2" pos="451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RIGHT PHOTO, 2 LINE TITL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7162800" y="0"/>
            <a:ext cx="50292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457200" y="1572768"/>
            <a:ext cx="6096000" cy="4828032"/>
          </a:xfrm>
        </p:spPr>
        <p:txBody>
          <a:bodyPr/>
          <a:lstStyle>
            <a:lvl1pPr marL="0" indent="0">
              <a:buFont typeface="Arial" charset="0"/>
              <a:buNone/>
              <a:defRPr/>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457200" y="457200"/>
            <a:ext cx="6096000" cy="886397"/>
          </a:xfrm>
        </p:spPr>
        <p:txBody>
          <a:bodyPr tIns="0" bIns="0">
            <a:spAutoFit/>
          </a:bodyPr>
          <a:lstStyle>
            <a:lvl1pPr>
              <a:defRPr baseline="0"/>
            </a:lvl1pPr>
          </a:lstStyle>
          <a:p>
            <a:r>
              <a:rPr lang="en-US"/>
              <a:t>Two Line</a:t>
            </a:r>
            <a:br>
              <a:rPr lang="en-US"/>
            </a:br>
            <a:r>
              <a:rPr lang="en-US"/>
              <a:t>Title</a:t>
            </a:r>
          </a:p>
        </p:txBody>
      </p:sp>
    </p:spTree>
    <p:extLst>
      <p:ext uri="{BB962C8B-B14F-4D97-AF65-F5344CB8AC3E}">
        <p14:creationId xmlns:p14="http://schemas.microsoft.com/office/powerpoint/2010/main" val="4257233798"/>
      </p:ext>
    </p:extLst>
  </p:cSld>
  <p:clrMapOvr>
    <a:masterClrMapping/>
  </p:clrMapOvr>
  <p:extLst>
    <p:ext uri="{DCECCB84-F9BA-43D5-87BE-67443E8EF086}">
      <p15:sldGuideLst xmlns:p15="http://schemas.microsoft.com/office/powerpoint/2012/main">
        <p15:guide id="1" pos="4128">
          <p15:clr>
            <a:srgbClr val="FBAE40"/>
          </p15:clr>
        </p15:guide>
        <p15:guide id="2" pos="451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ALF PHOTO LEF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0" y="457200"/>
            <a:ext cx="5029200" cy="443198"/>
          </a:xfrm>
        </p:spPr>
        <p:txBody>
          <a:bodyPr wrap="square" tIns="0" bIns="0">
            <a:spAutoFit/>
          </a:bodyPr>
          <a:lstStyle/>
          <a:p>
            <a:r>
              <a:rPr lang="en-US"/>
              <a:t>Title</a:t>
            </a:r>
          </a:p>
        </p:txBody>
      </p:sp>
      <p:sp>
        <p:nvSpPr>
          <p:cNvPr id="8" name="Slide Number Placeholder 7"/>
          <p:cNvSpPr>
            <a:spLocks noGrp="1"/>
          </p:cNvSpPr>
          <p:nvPr>
            <p:ph type="sldNum" sz="quarter" idx="10"/>
          </p:nvPr>
        </p:nvSpPr>
        <p:spPr>
          <a:xfrm>
            <a:off x="11608162" y="6506289"/>
            <a:ext cx="126638" cy="246221"/>
          </a:xfrm>
        </p:spPr>
        <p:txBody>
          <a:bodyPr/>
          <a:lstStyle>
            <a:lvl1pPr algn="r">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0" y="0"/>
            <a:ext cx="60960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6705600" y="1143000"/>
            <a:ext cx="5029200" cy="52578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700566"/>
      </p:ext>
    </p:extLst>
  </p:cSld>
  <p:clrMapOvr>
    <a:masterClrMapping/>
  </p:clrMapOvr>
  <p:extLst>
    <p:ext uri="{DCECCB84-F9BA-43D5-87BE-67443E8EF086}">
      <p15:sldGuideLst xmlns:p15="http://schemas.microsoft.com/office/powerpoint/2012/main">
        <p15:guide id="1" pos="422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ALF PHOTO LEFT,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0" y="457200"/>
            <a:ext cx="5029200" cy="886397"/>
          </a:xfrm>
        </p:spPr>
        <p:txBody>
          <a:bodyPr wrap="square" tIns="0" bIns="0">
            <a:spAutoFit/>
          </a:bodyPr>
          <a:lstStyle/>
          <a:p>
            <a:r>
              <a:rPr lang="en-US"/>
              <a:t>Two Line</a:t>
            </a:r>
            <a:br>
              <a:rPr lang="en-US"/>
            </a:br>
            <a:r>
              <a:rPr lang="en-US"/>
              <a:t>Title</a:t>
            </a:r>
          </a:p>
        </p:txBody>
      </p:sp>
      <p:sp>
        <p:nvSpPr>
          <p:cNvPr id="8" name="Slide Number Placeholder 7"/>
          <p:cNvSpPr>
            <a:spLocks noGrp="1"/>
          </p:cNvSpPr>
          <p:nvPr>
            <p:ph type="sldNum" sz="quarter" idx="10"/>
          </p:nvPr>
        </p:nvSpPr>
        <p:spPr>
          <a:xfrm>
            <a:off x="11608162" y="6506289"/>
            <a:ext cx="126638" cy="246221"/>
          </a:xfrm>
        </p:spPr>
        <p:txBody>
          <a:bodyPr/>
          <a:lstStyle>
            <a:lvl1pPr algn="r">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0" y="0"/>
            <a:ext cx="60960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6705600" y="1572768"/>
            <a:ext cx="5029200" cy="48280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327536"/>
      </p:ext>
    </p:extLst>
  </p:cSld>
  <p:clrMapOvr>
    <a:masterClrMapping/>
  </p:clrMapOvr>
  <p:extLst>
    <p:ext uri="{DCECCB84-F9BA-43D5-87BE-67443E8EF086}">
      <p15:sldGuideLst xmlns:p15="http://schemas.microsoft.com/office/powerpoint/2012/main">
        <p15:guide id="1" pos="4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ALF PHOTO RIGHT, 1 LINE TITL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6096000" y="0"/>
            <a:ext cx="60960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457200" y="1143000"/>
            <a:ext cx="5029200" cy="52578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457200" y="457200"/>
            <a:ext cx="5029200" cy="443198"/>
          </a:xfrm>
        </p:spPr>
        <p:txBody>
          <a:bodyPr wrap="square" tIns="0" bIns="0">
            <a:spAutoFit/>
          </a:bodyPr>
          <a:lstStyle/>
          <a:p>
            <a:r>
              <a:rPr lang="en-US"/>
              <a:t>Title</a:t>
            </a:r>
          </a:p>
        </p:txBody>
      </p:sp>
    </p:spTree>
    <p:extLst>
      <p:ext uri="{BB962C8B-B14F-4D97-AF65-F5344CB8AC3E}">
        <p14:creationId xmlns:p14="http://schemas.microsoft.com/office/powerpoint/2010/main" val="3943238729"/>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ALF PHOTO RIGHT, 2 LINE TITL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4" name="Picture Placeholder 3"/>
          <p:cNvSpPr>
            <a:spLocks noGrp="1"/>
          </p:cNvSpPr>
          <p:nvPr>
            <p:ph type="pic" sz="quarter" idx="11"/>
          </p:nvPr>
        </p:nvSpPr>
        <p:spPr>
          <a:xfrm>
            <a:off x="6096000" y="0"/>
            <a:ext cx="6096000" cy="6858000"/>
          </a:xfrm>
        </p:spPr>
        <p:txBody>
          <a:bodyPr/>
          <a:lstStyle/>
          <a:p>
            <a:r>
              <a:rPr lang="en-US"/>
              <a:t>Drag picture to placeholder or click icon to add</a:t>
            </a:r>
          </a:p>
        </p:txBody>
      </p:sp>
      <p:sp>
        <p:nvSpPr>
          <p:cNvPr id="9" name="Content Placeholder 8"/>
          <p:cNvSpPr>
            <a:spLocks noGrp="1"/>
          </p:cNvSpPr>
          <p:nvPr>
            <p:ph sz="quarter" idx="12"/>
          </p:nvPr>
        </p:nvSpPr>
        <p:spPr>
          <a:xfrm>
            <a:off x="457200" y="1572768"/>
            <a:ext cx="5029200" cy="48280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457200" y="457200"/>
            <a:ext cx="5029200" cy="886397"/>
          </a:xfrm>
        </p:spPr>
        <p:txBody>
          <a:bodyPr wrap="square" tIns="0" bIns="0">
            <a:spAutoFit/>
          </a:bodyPr>
          <a:lstStyle/>
          <a:p>
            <a:r>
              <a:rPr lang="en-US"/>
              <a:t>Two Line</a:t>
            </a:r>
            <a:br>
              <a:rPr lang="en-US"/>
            </a:br>
            <a:r>
              <a:rPr lang="en-US"/>
              <a:t>Title</a:t>
            </a:r>
          </a:p>
        </p:txBody>
      </p:sp>
    </p:spTree>
    <p:extLst>
      <p:ext uri="{BB962C8B-B14F-4D97-AF65-F5344CB8AC3E}">
        <p14:creationId xmlns:p14="http://schemas.microsoft.com/office/powerpoint/2010/main" val="1683101970"/>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 LINE TITLE, CONTEN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429000" cy="443198"/>
          </a:xfrm>
        </p:spPr>
        <p:txBody>
          <a:bodyPr tIns="0" bIns="0" anchor="t"/>
          <a:lstStyle>
            <a:lvl1pPr>
              <a:defRPr sz="3200"/>
            </a:lvl1pPr>
          </a:lstStyle>
          <a:p>
            <a:r>
              <a:rPr lang="en-US"/>
              <a:t>One Line Title</a:t>
            </a:r>
          </a:p>
        </p:txBody>
      </p:sp>
      <p:sp>
        <p:nvSpPr>
          <p:cNvPr id="8" name="Slide Number Placeholder 7"/>
          <p:cNvSpPr>
            <a:spLocks noGrp="1"/>
          </p:cNvSpPr>
          <p:nvPr>
            <p:ph type="sldNum" sz="quarter" idx="10"/>
          </p:nvPr>
        </p:nvSpPr>
        <p:spPr/>
        <p:txBody>
          <a:bodyPr/>
          <a:lstStyle/>
          <a:p>
            <a:fld id="{2354873B-C808-AF43-BF46-480FABD80BB1}" type="slidenum">
              <a:rPr lang="en-US" smtClean="0"/>
              <a:pPr/>
              <a:t>‹#›</a:t>
            </a:fld>
            <a:endParaRPr lang="en-US"/>
          </a:p>
        </p:txBody>
      </p:sp>
      <p:sp>
        <p:nvSpPr>
          <p:cNvPr id="7" name="Text Placeholder 6"/>
          <p:cNvSpPr>
            <a:spLocks noGrp="1"/>
          </p:cNvSpPr>
          <p:nvPr>
            <p:ph type="body" sz="quarter" idx="11"/>
          </p:nvPr>
        </p:nvSpPr>
        <p:spPr>
          <a:xfrm>
            <a:off x="457200" y="1143000"/>
            <a:ext cx="3429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2"/>
          </p:nvPr>
        </p:nvSpPr>
        <p:spPr>
          <a:xfrm>
            <a:off x="4415118" y="457200"/>
            <a:ext cx="73152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2183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LINE TITLE, CONTEN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429000" cy="886397"/>
          </a:xfrm>
        </p:spPr>
        <p:txBody>
          <a:bodyPr tIns="0" bIns="0" anchor="t"/>
          <a:lstStyle>
            <a:lvl1pPr>
              <a:defRPr sz="3200"/>
            </a:lvl1pPr>
          </a:lstStyle>
          <a:p>
            <a:r>
              <a:rPr lang="en-US"/>
              <a:t>Two Line</a:t>
            </a:r>
            <a:br>
              <a:rPr lang="en-US"/>
            </a:br>
            <a:r>
              <a:rPr lang="en-US"/>
              <a:t>Title</a:t>
            </a:r>
          </a:p>
        </p:txBody>
      </p:sp>
      <p:sp>
        <p:nvSpPr>
          <p:cNvPr id="8" name="Slide Number Placeholder 7"/>
          <p:cNvSpPr>
            <a:spLocks noGrp="1"/>
          </p:cNvSpPr>
          <p:nvPr>
            <p:ph type="sldNum" sz="quarter" idx="10"/>
          </p:nvPr>
        </p:nvSpPr>
        <p:spPr/>
        <p:txBody>
          <a:bodyPr/>
          <a:lstStyle/>
          <a:p>
            <a:fld id="{2354873B-C808-AF43-BF46-480FABD80BB1}" type="slidenum">
              <a:rPr lang="en-US" smtClean="0"/>
              <a:pPr/>
              <a:t>‹#›</a:t>
            </a:fld>
            <a:endParaRPr lang="en-US"/>
          </a:p>
        </p:txBody>
      </p:sp>
      <p:sp>
        <p:nvSpPr>
          <p:cNvPr id="4" name="Text Placeholder 3"/>
          <p:cNvSpPr>
            <a:spLocks noGrp="1"/>
          </p:cNvSpPr>
          <p:nvPr>
            <p:ph type="body" sz="quarter" idx="11"/>
          </p:nvPr>
        </p:nvSpPr>
        <p:spPr>
          <a:xfrm>
            <a:off x="457200" y="1572768"/>
            <a:ext cx="34290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2"/>
          </p:nvPr>
        </p:nvSpPr>
        <p:spPr>
          <a:xfrm>
            <a:off x="4419600" y="457200"/>
            <a:ext cx="73152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89032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 LINE TITLE,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5800" y="457200"/>
            <a:ext cx="3429000" cy="443198"/>
          </a:xfrm>
        </p:spPr>
        <p:txBody>
          <a:bodyPr tIns="0" bIns="0" anchor="t"/>
          <a:lstStyle>
            <a:lvl1pPr>
              <a:defRPr sz="3200"/>
            </a:lvl1pPr>
          </a:lstStyle>
          <a:p>
            <a:r>
              <a:rPr lang="en-US"/>
              <a:t>One Line Title</a:t>
            </a:r>
          </a:p>
        </p:txBody>
      </p:sp>
      <p:sp>
        <p:nvSpPr>
          <p:cNvPr id="8" name="Slide Number Placeholder 7"/>
          <p:cNvSpPr>
            <a:spLocks noGrp="1"/>
          </p:cNvSpPr>
          <p:nvPr>
            <p:ph type="sldNum" sz="quarter" idx="10"/>
          </p:nvPr>
        </p:nvSpPr>
        <p:spPr/>
        <p:txBody>
          <a:bodyPr/>
          <a:lstStyle/>
          <a:p>
            <a:fld id="{2354873B-C808-AF43-BF46-480FABD80BB1}" type="slidenum">
              <a:rPr lang="en-US" smtClean="0"/>
              <a:pPr/>
              <a:t>‹#›</a:t>
            </a:fld>
            <a:endParaRPr lang="en-US"/>
          </a:p>
        </p:txBody>
      </p:sp>
      <p:sp>
        <p:nvSpPr>
          <p:cNvPr id="4" name="Text Placeholder 3"/>
          <p:cNvSpPr>
            <a:spLocks noGrp="1"/>
          </p:cNvSpPr>
          <p:nvPr>
            <p:ph type="body" sz="quarter" idx="11"/>
          </p:nvPr>
        </p:nvSpPr>
        <p:spPr>
          <a:xfrm>
            <a:off x="8305800" y="1143000"/>
            <a:ext cx="3429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2"/>
          </p:nvPr>
        </p:nvSpPr>
        <p:spPr>
          <a:xfrm>
            <a:off x="457200" y="457200"/>
            <a:ext cx="73152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71305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LINE TITLE,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5800" y="457200"/>
            <a:ext cx="3429000" cy="886397"/>
          </a:xfrm>
        </p:spPr>
        <p:txBody>
          <a:bodyPr tIns="0" bIns="0" anchor="t"/>
          <a:lstStyle>
            <a:lvl1pPr>
              <a:defRPr sz="3200"/>
            </a:lvl1pPr>
          </a:lstStyle>
          <a:p>
            <a:r>
              <a:rPr lang="en-US"/>
              <a:t>Two Line</a:t>
            </a:r>
            <a:br>
              <a:rPr lang="en-US"/>
            </a:br>
            <a:r>
              <a:rPr lang="en-US"/>
              <a:t>Title</a:t>
            </a:r>
          </a:p>
        </p:txBody>
      </p:sp>
      <p:sp>
        <p:nvSpPr>
          <p:cNvPr id="8" name="Slide Number Placeholder 7"/>
          <p:cNvSpPr>
            <a:spLocks noGrp="1"/>
          </p:cNvSpPr>
          <p:nvPr>
            <p:ph type="sldNum" sz="quarter" idx="10"/>
          </p:nvPr>
        </p:nvSpPr>
        <p:spPr/>
        <p:txBody>
          <a:bodyPr/>
          <a:lstStyle/>
          <a:p>
            <a:fld id="{2354873B-C808-AF43-BF46-480FABD80BB1}" type="slidenum">
              <a:rPr lang="en-US" smtClean="0"/>
              <a:pPr/>
              <a:t>‹#›</a:t>
            </a:fld>
            <a:endParaRPr lang="en-US"/>
          </a:p>
        </p:txBody>
      </p:sp>
      <p:sp>
        <p:nvSpPr>
          <p:cNvPr id="4" name="Text Placeholder 3"/>
          <p:cNvSpPr>
            <a:spLocks noGrp="1"/>
          </p:cNvSpPr>
          <p:nvPr>
            <p:ph type="body" sz="quarter" idx="11"/>
          </p:nvPr>
        </p:nvSpPr>
        <p:spPr>
          <a:xfrm>
            <a:off x="8305800" y="1572768"/>
            <a:ext cx="34290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2"/>
          </p:nvPr>
        </p:nvSpPr>
        <p:spPr>
          <a:xfrm>
            <a:off x="457200" y="457200"/>
            <a:ext cx="73152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7170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PLIT LAYOUT, TEXT LEFT, TITLE TOP">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114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3200400" cy="443198"/>
          </a:xfrm>
        </p:spPr>
        <p:txBody>
          <a:bodyPr anchor="t"/>
          <a:lstStyle>
            <a:lvl1pPr>
              <a:defRPr sz="3200">
                <a:solidFill>
                  <a:schemeClr val="bg1"/>
                </a:solidFill>
              </a:defRPr>
            </a:lvl1pPr>
          </a:lstStyle>
          <a:p>
            <a:r>
              <a:rPr lang="en-US"/>
              <a:t>Click to edit title</a:t>
            </a:r>
          </a:p>
        </p:txBody>
      </p:sp>
      <p:sp>
        <p:nvSpPr>
          <p:cNvPr id="5" name="Slide Number Placeholder 4"/>
          <p:cNvSpPr>
            <a:spLocks noGrp="1"/>
          </p:cNvSpPr>
          <p:nvPr>
            <p:ph type="sldNum" sz="quarter" idx="14"/>
          </p:nvPr>
        </p:nvSpPr>
        <p:spPr>
          <a:xfrm>
            <a:off x="11608162" y="6506289"/>
            <a:ext cx="126638" cy="246221"/>
          </a:xfrm>
        </p:spPr>
        <p:txBody>
          <a:bodyPr/>
          <a:lstStyle/>
          <a:p>
            <a:pPr algn="r"/>
            <a:fld id="{2354873B-C808-AF43-BF46-480FABD80BB1}" type="slidenum">
              <a:rPr lang="en-US" smtClean="0"/>
              <a:pPr algn="r"/>
              <a:t>‹#›</a:t>
            </a:fld>
            <a:endParaRPr lang="en-US"/>
          </a:p>
        </p:txBody>
      </p:sp>
      <p:sp>
        <p:nvSpPr>
          <p:cNvPr id="7" name="Text Placeholder 6"/>
          <p:cNvSpPr>
            <a:spLocks noGrp="1"/>
          </p:cNvSpPr>
          <p:nvPr>
            <p:ph type="body" sz="quarter" idx="15"/>
          </p:nvPr>
        </p:nvSpPr>
        <p:spPr>
          <a:xfrm>
            <a:off x="457200" y="2286000"/>
            <a:ext cx="3200400" cy="4114800"/>
          </a:xfrm>
        </p:spPr>
        <p:txBody>
          <a:bodyPr/>
          <a:lstStyle>
            <a:lvl1pPr>
              <a:defRPr>
                <a:solidFill>
                  <a:schemeClr val="bg1"/>
                </a:solidFill>
              </a:defRPr>
            </a:lvl1pPr>
          </a:lstStyle>
          <a:p>
            <a:pPr lvl="0"/>
            <a:r>
              <a:rPr lang="en-US"/>
              <a:t>Click to edit Master text styles</a:t>
            </a:r>
          </a:p>
        </p:txBody>
      </p:sp>
      <p:sp>
        <p:nvSpPr>
          <p:cNvPr id="9" name="Content Placeholder 8"/>
          <p:cNvSpPr>
            <a:spLocks noGrp="1"/>
          </p:cNvSpPr>
          <p:nvPr>
            <p:ph sz="quarter" idx="16"/>
          </p:nvPr>
        </p:nvSpPr>
        <p:spPr>
          <a:xfrm>
            <a:off x="4575048" y="457200"/>
            <a:ext cx="7159752"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9809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PLIT LAYOUT, TEXT LEFT W SUBTITL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114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224225"/>
            <a:ext cx="3200400" cy="443198"/>
          </a:xfrm>
        </p:spPr>
        <p:txBody>
          <a:bodyPr anchor="b"/>
          <a:lstStyle>
            <a:lvl1pPr>
              <a:defRPr sz="3200">
                <a:solidFill>
                  <a:schemeClr val="bg1"/>
                </a:solidFill>
              </a:defRPr>
            </a:lvl1pPr>
          </a:lstStyle>
          <a:p>
            <a:r>
              <a:rPr lang="en-US"/>
              <a:t>Click to edit title</a:t>
            </a:r>
          </a:p>
        </p:txBody>
      </p:sp>
      <p:sp>
        <p:nvSpPr>
          <p:cNvPr id="7" name="Slide Number Placeholder 6"/>
          <p:cNvSpPr>
            <a:spLocks noGrp="1"/>
          </p:cNvSpPr>
          <p:nvPr>
            <p:ph type="sldNum" sz="quarter" idx="14"/>
          </p:nvPr>
        </p:nvSpPr>
        <p:spPr>
          <a:xfrm>
            <a:off x="11608162" y="6506289"/>
            <a:ext cx="126638" cy="246221"/>
          </a:xfrm>
        </p:spPr>
        <p:txBody>
          <a:bodyPr/>
          <a:lstStyle>
            <a:lvl1pPr algn="r">
              <a:defRPr/>
            </a:lvl1pPr>
          </a:lstStyle>
          <a:p>
            <a:fld id="{2354873B-C808-AF43-BF46-480FABD80BB1}" type="slidenum">
              <a:rPr lang="en-US" smtClean="0"/>
              <a:pPr/>
              <a:t>‹#›</a:t>
            </a:fld>
            <a:endParaRPr lang="en-US"/>
          </a:p>
        </p:txBody>
      </p:sp>
      <p:sp>
        <p:nvSpPr>
          <p:cNvPr id="8" name="Text Placeholder 7"/>
          <p:cNvSpPr>
            <a:spLocks noGrp="1"/>
          </p:cNvSpPr>
          <p:nvPr>
            <p:ph type="body" sz="quarter" idx="15"/>
          </p:nvPr>
        </p:nvSpPr>
        <p:spPr>
          <a:xfrm>
            <a:off x="457200" y="2286000"/>
            <a:ext cx="3200400" cy="411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6"/>
          </p:nvPr>
        </p:nvSpPr>
        <p:spPr>
          <a:xfrm>
            <a:off x="4575048" y="457200"/>
            <a:ext cx="7159752"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7" hasCustomPrompt="1"/>
          </p:nvPr>
        </p:nvSpPr>
        <p:spPr>
          <a:xfrm>
            <a:off x="457200" y="1666875"/>
            <a:ext cx="3200400" cy="341632"/>
          </a:xfrm>
        </p:spPr>
        <p:txBody>
          <a:bodyPr wrap="square">
            <a:spAutoFit/>
          </a:bodyPr>
          <a:lstStyle>
            <a:lvl1pPr>
              <a:defRPr sz="1800">
                <a:solidFill>
                  <a:schemeClr val="bg1"/>
                </a:solidFill>
                <a:latin typeface="+mj-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US"/>
              <a:t>Subtitle</a:t>
            </a:r>
          </a:p>
        </p:txBody>
      </p:sp>
    </p:spTree>
    <p:extLst>
      <p:ext uri="{BB962C8B-B14F-4D97-AF65-F5344CB8AC3E}">
        <p14:creationId xmlns:p14="http://schemas.microsoft.com/office/powerpoint/2010/main" val="5042062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PLIT LAYOUT, TEXT RIGHT, TITLE TOP">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8001000" y="0"/>
            <a:ext cx="4191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531352" y="457200"/>
            <a:ext cx="3200400" cy="443198"/>
          </a:xfrm>
        </p:spPr>
        <p:txBody>
          <a:bodyPr anchor="t"/>
          <a:lstStyle>
            <a:lvl1pPr>
              <a:defRPr sz="3200">
                <a:solidFill>
                  <a:schemeClr val="bg1"/>
                </a:solidFill>
              </a:defRPr>
            </a:lvl1pPr>
          </a:lstStyle>
          <a:p>
            <a:r>
              <a:rPr lang="en-US"/>
              <a:t>Click to edit title</a:t>
            </a:r>
          </a:p>
        </p:txBody>
      </p:sp>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5" name="Text Placeholder 4"/>
          <p:cNvSpPr>
            <a:spLocks noGrp="1"/>
          </p:cNvSpPr>
          <p:nvPr>
            <p:ph type="body" sz="quarter" idx="11"/>
          </p:nvPr>
        </p:nvSpPr>
        <p:spPr>
          <a:xfrm>
            <a:off x="8531352" y="2286000"/>
            <a:ext cx="3200400" cy="411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457200" y="457200"/>
            <a:ext cx="7159752"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473923"/>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PLIT LAYOUT, TEXT RIGHT W SUBTITL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8001000" y="0"/>
            <a:ext cx="4191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531352" y="1224225"/>
            <a:ext cx="3200400" cy="443198"/>
          </a:xfrm>
        </p:spPr>
        <p:txBody>
          <a:bodyPr anchor="b"/>
          <a:lstStyle>
            <a:lvl1pPr>
              <a:defRPr sz="3200">
                <a:solidFill>
                  <a:schemeClr val="bg1"/>
                </a:solidFill>
              </a:defRPr>
            </a:lvl1pPr>
          </a:lstStyle>
          <a:p>
            <a:r>
              <a:rPr lang="en-US"/>
              <a:t>Click to edit title</a:t>
            </a:r>
          </a:p>
        </p:txBody>
      </p:sp>
      <p:sp>
        <p:nvSpPr>
          <p:cNvPr id="8" name="Slide Number Placeholder 7"/>
          <p:cNvSpPr>
            <a:spLocks noGrp="1"/>
          </p:cNvSpPr>
          <p:nvPr>
            <p:ph type="sldNum" sz="quarter" idx="10"/>
          </p:nvPr>
        </p:nvSpPr>
        <p:spPr>
          <a:xfrm>
            <a:off x="457200" y="6506289"/>
            <a:ext cx="126638" cy="246221"/>
          </a:xfrm>
        </p:spPr>
        <p:txBody>
          <a:bodyPr/>
          <a:lstStyle>
            <a:lvl1pPr algn="l">
              <a:defRPr/>
            </a:lvl1pPr>
          </a:lstStyle>
          <a:p>
            <a:fld id="{2354873B-C808-AF43-BF46-480FABD80BB1}" type="slidenum">
              <a:rPr lang="en-US" smtClean="0"/>
              <a:pPr/>
              <a:t>‹#›</a:t>
            </a:fld>
            <a:endParaRPr lang="en-US"/>
          </a:p>
        </p:txBody>
      </p:sp>
      <p:sp>
        <p:nvSpPr>
          <p:cNvPr id="7" name="Text Placeholder 6"/>
          <p:cNvSpPr>
            <a:spLocks noGrp="1"/>
          </p:cNvSpPr>
          <p:nvPr>
            <p:ph type="body" sz="quarter" idx="11"/>
          </p:nvPr>
        </p:nvSpPr>
        <p:spPr>
          <a:xfrm>
            <a:off x="8531225" y="2286000"/>
            <a:ext cx="3200400" cy="411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2"/>
          </p:nvPr>
        </p:nvSpPr>
        <p:spPr>
          <a:xfrm>
            <a:off x="457200" y="457200"/>
            <a:ext cx="7159752"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3" hasCustomPrompt="1"/>
          </p:nvPr>
        </p:nvSpPr>
        <p:spPr>
          <a:xfrm>
            <a:off x="8531224" y="1666875"/>
            <a:ext cx="3200527" cy="341632"/>
          </a:xfrm>
        </p:spPr>
        <p:txBody>
          <a:bodyPr>
            <a:spAutoFit/>
          </a:bodyPr>
          <a:lstStyle>
            <a:lvl1pPr>
              <a:defRPr sz="1800">
                <a:solidFill>
                  <a:schemeClr val="bg1"/>
                </a:solidFill>
                <a:latin typeface="+mj-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US"/>
              <a:t>Subtitle</a:t>
            </a:r>
          </a:p>
        </p:txBody>
      </p:sp>
    </p:spTree>
    <p:extLst>
      <p:ext uri="{BB962C8B-B14F-4D97-AF65-F5344CB8AC3E}">
        <p14:creationId xmlns:p14="http://schemas.microsoft.com/office/powerpoint/2010/main" val="390408313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 LINE TITLE, 2 COL QUOTE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57200"/>
            <a:ext cx="11277600" cy="443198"/>
          </a:xfrm>
        </p:spPr>
        <p:txBody>
          <a:bodyPr tIns="0" bIns="0"/>
          <a:lstStyle/>
          <a:p>
            <a:r>
              <a:rPr lang="en-US"/>
              <a:t>One Line 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hasCustomPrompt="1"/>
          </p:nvPr>
        </p:nvSpPr>
        <p:spPr>
          <a:xfrm>
            <a:off x="6248400" y="1137745"/>
            <a:ext cx="5486400" cy="2514600"/>
          </a:xfrm>
          <a:ln w="25400">
            <a:solidFill>
              <a:schemeClr val="accent1"/>
            </a:solidFill>
          </a:ln>
        </p:spPr>
        <p:txBody>
          <a:bodyPr lIns="182880" tIns="182880" rIns="182880" bIns="182880" anchor="ctr"/>
          <a:lstStyle>
            <a:lvl1pPr>
              <a:defRPr/>
            </a:lvl1pPr>
          </a:lstStyle>
          <a:p>
            <a:pPr lvl="0"/>
            <a:r>
              <a:rPr lang="en-US"/>
              <a:t>“Quote”</a:t>
            </a:r>
          </a:p>
        </p:txBody>
      </p:sp>
      <p:sp>
        <p:nvSpPr>
          <p:cNvPr id="15" name="Content Placeholder 14"/>
          <p:cNvSpPr>
            <a:spLocks noGrp="1"/>
          </p:cNvSpPr>
          <p:nvPr>
            <p:ph sz="quarter" idx="14"/>
          </p:nvPr>
        </p:nvSpPr>
        <p:spPr>
          <a:xfrm>
            <a:off x="457200" y="1137745"/>
            <a:ext cx="548640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6248400" y="3889692"/>
            <a:ext cx="5486400" cy="2514283"/>
          </a:xfrm>
          <a:ln w="25400">
            <a:solidFill>
              <a:schemeClr val="accent1"/>
            </a:solidFill>
          </a:ln>
        </p:spPr>
        <p:txBody>
          <a:bodyPr lIns="182880" tIns="182880" rIns="182880" bIns="182880" anchor="ctr"/>
          <a:lstStyle>
            <a:lvl1pPr>
              <a:defRPr/>
            </a:lvl1pPr>
          </a:lstStyle>
          <a:p>
            <a:pPr lvl="0"/>
            <a:r>
              <a:rPr lang="en-US"/>
              <a:t>“Quote”</a:t>
            </a:r>
          </a:p>
        </p:txBody>
      </p:sp>
    </p:spTree>
    <p:extLst>
      <p:ext uri="{BB962C8B-B14F-4D97-AF65-F5344CB8AC3E}">
        <p14:creationId xmlns:p14="http://schemas.microsoft.com/office/powerpoint/2010/main" val="3997893085"/>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 LINE TITLE, 2 COL QUOTES, SUBTITL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57200"/>
            <a:ext cx="11277600" cy="443198"/>
          </a:xfrm>
        </p:spPr>
        <p:txBody>
          <a:bodyPr tIns="0" bIns="0"/>
          <a:lstStyle/>
          <a:p>
            <a:r>
              <a:rPr lang="en-US"/>
              <a:t>One Line 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hasCustomPrompt="1"/>
          </p:nvPr>
        </p:nvSpPr>
        <p:spPr>
          <a:xfrm>
            <a:off x="6248400" y="1475359"/>
            <a:ext cx="5486400" cy="2331720"/>
          </a:xfrm>
          <a:ln w="25400">
            <a:solidFill>
              <a:schemeClr val="accent1"/>
            </a:solidFill>
          </a:ln>
        </p:spPr>
        <p:txBody>
          <a:bodyPr lIns="182880" tIns="182880" rIns="182880" bIns="182880" anchor="ctr"/>
          <a:lstStyle>
            <a:lvl1pPr>
              <a:defRPr/>
            </a:lvl1pPr>
          </a:lstStyle>
          <a:p>
            <a:pPr lvl="0"/>
            <a:r>
              <a:rPr lang="en-US"/>
              <a:t>“Quote”</a:t>
            </a:r>
          </a:p>
        </p:txBody>
      </p:sp>
      <p:sp>
        <p:nvSpPr>
          <p:cNvPr id="15" name="Content Placeholder 14"/>
          <p:cNvSpPr>
            <a:spLocks noGrp="1"/>
          </p:cNvSpPr>
          <p:nvPr>
            <p:ph sz="quarter" idx="14"/>
          </p:nvPr>
        </p:nvSpPr>
        <p:spPr>
          <a:xfrm>
            <a:off x="457200" y="1475359"/>
            <a:ext cx="5486400" cy="492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6248400" y="4072255"/>
            <a:ext cx="5486400" cy="2331720"/>
          </a:xfrm>
          <a:ln w="25400">
            <a:solidFill>
              <a:schemeClr val="accent1"/>
            </a:solidFill>
          </a:ln>
        </p:spPr>
        <p:txBody>
          <a:bodyPr lIns="182880" tIns="182880" rIns="182880" bIns="182880" anchor="ctr"/>
          <a:lstStyle>
            <a:lvl1pPr>
              <a:defRPr/>
            </a:lvl1pPr>
          </a:lstStyle>
          <a:p>
            <a:pPr lvl="0"/>
            <a:r>
              <a:rPr lang="en-US"/>
              <a:t>“Quote”</a:t>
            </a:r>
          </a:p>
        </p:txBody>
      </p:sp>
      <p:sp>
        <p:nvSpPr>
          <p:cNvPr id="6" name="Text Placeholder 5"/>
          <p:cNvSpPr>
            <a:spLocks noGrp="1"/>
          </p:cNvSpPr>
          <p:nvPr>
            <p:ph type="body" sz="quarter" idx="16" hasCustomPrompt="1"/>
          </p:nvPr>
        </p:nvSpPr>
        <p:spPr>
          <a:xfrm>
            <a:off x="458724" y="900398"/>
            <a:ext cx="11274552" cy="341632"/>
          </a:xfrm>
        </p:spPr>
        <p:txBody>
          <a:bodyPr>
            <a:spAutoFit/>
          </a:bodyPr>
          <a:lstStyle>
            <a:lvl1pPr>
              <a:defRPr>
                <a:solidFill>
                  <a:schemeClr val="accent1"/>
                </a:solidFill>
                <a:latin typeface="Segoe UI Semibold" panose="020B0702040204020203" pitchFamily="34" charset="0"/>
                <a:cs typeface="Segoe UI Semibold" panose="020B0702040204020203" pitchFamily="34" charset="0"/>
              </a:defRPr>
            </a:lvl1pPr>
            <a:lvl2pPr>
              <a:defRPr>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US"/>
              <a:t>Subtitle</a:t>
            </a:r>
          </a:p>
        </p:txBody>
      </p:sp>
    </p:spTree>
    <p:extLst>
      <p:ext uri="{BB962C8B-B14F-4D97-AF65-F5344CB8AC3E}">
        <p14:creationId xmlns:p14="http://schemas.microsoft.com/office/powerpoint/2010/main" val="3746886461"/>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 LINE TITLE, 2 COL QUOTE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57200"/>
            <a:ext cx="11277600" cy="886397"/>
          </a:xfrm>
        </p:spPr>
        <p:txBody>
          <a:bodyPr tIns="0" bIns="0"/>
          <a:lstStyle/>
          <a:p>
            <a:r>
              <a:rPr lang="en-US"/>
              <a:t>Two Line</a:t>
            </a:r>
            <a:br>
              <a:rPr lang="en-US"/>
            </a:br>
            <a:r>
              <a:rPr lang="en-US"/>
              <a:t>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hasCustomPrompt="1"/>
          </p:nvPr>
        </p:nvSpPr>
        <p:spPr>
          <a:xfrm>
            <a:off x="457200" y="1575943"/>
            <a:ext cx="5486400" cy="2286000"/>
          </a:xfrm>
          <a:ln w="25400">
            <a:solidFill>
              <a:schemeClr val="accent1"/>
            </a:solidFill>
          </a:ln>
        </p:spPr>
        <p:txBody>
          <a:bodyPr lIns="182880" tIns="182880" rIns="182880" bIns="182880" anchor="ctr"/>
          <a:lstStyle>
            <a:lvl1pPr>
              <a:defRPr/>
            </a:lvl1pPr>
          </a:lstStyle>
          <a:p>
            <a:pPr lvl="0"/>
            <a:r>
              <a:rPr lang="en-US"/>
              <a:t>“Quote”</a:t>
            </a:r>
          </a:p>
        </p:txBody>
      </p:sp>
      <p:sp>
        <p:nvSpPr>
          <p:cNvPr id="15" name="Content Placeholder 14"/>
          <p:cNvSpPr>
            <a:spLocks noGrp="1"/>
          </p:cNvSpPr>
          <p:nvPr>
            <p:ph sz="quarter" idx="14"/>
          </p:nvPr>
        </p:nvSpPr>
        <p:spPr>
          <a:xfrm>
            <a:off x="6248400" y="1575943"/>
            <a:ext cx="54864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457201" y="4117975"/>
            <a:ext cx="5486400" cy="2286000"/>
          </a:xfrm>
          <a:ln w="25400">
            <a:solidFill>
              <a:schemeClr val="accent1"/>
            </a:solidFill>
          </a:ln>
        </p:spPr>
        <p:txBody>
          <a:bodyPr lIns="182880" tIns="182880" rIns="182880" bIns="182880" anchor="ctr"/>
          <a:lstStyle>
            <a:lvl1pPr>
              <a:defRPr/>
            </a:lvl1pPr>
          </a:lstStyle>
          <a:p>
            <a:pPr lvl="0"/>
            <a:r>
              <a:rPr lang="en-US"/>
              <a:t>“Quote”</a:t>
            </a:r>
          </a:p>
        </p:txBody>
      </p:sp>
    </p:spTree>
    <p:extLst>
      <p:ext uri="{BB962C8B-B14F-4D97-AF65-F5344CB8AC3E}">
        <p14:creationId xmlns:p14="http://schemas.microsoft.com/office/powerpoint/2010/main" val="2908407587"/>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LINE TITLE, 2 COL QUOTES, SUBTITL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57200"/>
            <a:ext cx="11277600" cy="886397"/>
          </a:xfrm>
        </p:spPr>
        <p:txBody>
          <a:bodyPr tIns="0" bIns="0"/>
          <a:lstStyle/>
          <a:p>
            <a:r>
              <a:rPr lang="en-US"/>
              <a:t>Two Line</a:t>
            </a:r>
            <a:br>
              <a:rPr lang="en-US"/>
            </a:br>
            <a:r>
              <a:rPr lang="en-US"/>
              <a:t>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hasCustomPrompt="1"/>
          </p:nvPr>
        </p:nvSpPr>
        <p:spPr>
          <a:xfrm>
            <a:off x="457200" y="1914271"/>
            <a:ext cx="5486400" cy="2103120"/>
          </a:xfrm>
          <a:ln w="25400">
            <a:solidFill>
              <a:schemeClr val="accent1"/>
            </a:solidFill>
          </a:ln>
        </p:spPr>
        <p:txBody>
          <a:bodyPr lIns="182880" tIns="182880" rIns="182880" bIns="182880" anchor="ctr"/>
          <a:lstStyle>
            <a:lvl1pPr>
              <a:defRPr/>
            </a:lvl1pPr>
          </a:lstStyle>
          <a:p>
            <a:pPr lvl="0"/>
            <a:r>
              <a:rPr lang="en-US"/>
              <a:t>“Quote”</a:t>
            </a:r>
          </a:p>
        </p:txBody>
      </p:sp>
      <p:sp>
        <p:nvSpPr>
          <p:cNvPr id="15" name="Content Placeholder 14"/>
          <p:cNvSpPr>
            <a:spLocks noGrp="1"/>
          </p:cNvSpPr>
          <p:nvPr>
            <p:ph sz="quarter" idx="14"/>
          </p:nvPr>
        </p:nvSpPr>
        <p:spPr>
          <a:xfrm>
            <a:off x="6248400" y="1914271"/>
            <a:ext cx="548640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457201" y="4300855"/>
            <a:ext cx="5486400" cy="2103120"/>
          </a:xfrm>
          <a:ln w="25400">
            <a:solidFill>
              <a:schemeClr val="accent1"/>
            </a:solidFill>
          </a:ln>
        </p:spPr>
        <p:txBody>
          <a:bodyPr lIns="182880" tIns="182880" rIns="182880" bIns="182880" anchor="ctr"/>
          <a:lstStyle>
            <a:lvl1pPr>
              <a:defRPr/>
            </a:lvl1pPr>
          </a:lstStyle>
          <a:p>
            <a:pPr lvl="0"/>
            <a:r>
              <a:rPr lang="en-US"/>
              <a:t>“Quote”</a:t>
            </a:r>
          </a:p>
        </p:txBody>
      </p:sp>
      <p:sp>
        <p:nvSpPr>
          <p:cNvPr id="6" name="Text Placeholder 5"/>
          <p:cNvSpPr>
            <a:spLocks noGrp="1"/>
          </p:cNvSpPr>
          <p:nvPr>
            <p:ph type="body" sz="quarter" idx="16" hasCustomPrompt="1"/>
          </p:nvPr>
        </p:nvSpPr>
        <p:spPr>
          <a:xfrm>
            <a:off x="458724" y="1343597"/>
            <a:ext cx="11274552" cy="341632"/>
          </a:xfrm>
        </p:spPr>
        <p:txBody>
          <a:bodyPr>
            <a:spAutoFit/>
          </a:bodyPr>
          <a:lstStyle>
            <a:lvl1pPr>
              <a:defRPr>
                <a:solidFill>
                  <a:schemeClr val="accent1"/>
                </a:solidFill>
                <a:latin typeface="+mj-lt"/>
              </a:defRPr>
            </a:lvl1pPr>
          </a:lstStyle>
          <a:p>
            <a:pPr lvl="0"/>
            <a:r>
              <a:rPr lang="en-US"/>
              <a:t>Subtitle</a:t>
            </a:r>
          </a:p>
        </p:txBody>
      </p:sp>
    </p:spTree>
    <p:extLst>
      <p:ext uri="{BB962C8B-B14F-4D97-AF65-F5344CB8AC3E}">
        <p14:creationId xmlns:p14="http://schemas.microsoft.com/office/powerpoint/2010/main" val="2391991036"/>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 LINE TITLE, 3 COL QU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5720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433578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8213725" y="1133475"/>
            <a:ext cx="3521075" cy="251460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8213725" y="3886200"/>
            <a:ext cx="3521075" cy="2514600"/>
          </a:xfrm>
          <a:ln w="25400">
            <a:solidFill>
              <a:schemeClr val="accent1"/>
            </a:solidFill>
          </a:ln>
        </p:spPr>
        <p:txBody>
          <a:bodyPr lIns="182880" tIns="182880" rIns="182880" bIns="182880" anchor="ctr"/>
          <a:lstStyle/>
          <a:p>
            <a:pPr lvl="0"/>
            <a:r>
              <a:rPr lang="en-US"/>
              <a:t>“Quote”</a:t>
            </a:r>
          </a:p>
        </p:txBody>
      </p:sp>
    </p:spTree>
    <p:extLst>
      <p:ext uri="{BB962C8B-B14F-4D97-AF65-F5344CB8AC3E}">
        <p14:creationId xmlns:p14="http://schemas.microsoft.com/office/powerpoint/2010/main" val="41503959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1 LINE TITLE, 2 COL QUOTE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57200"/>
            <a:ext cx="11277600" cy="443198"/>
          </a:xfrm>
        </p:spPr>
        <p:txBody>
          <a:bodyPr tIns="0" bIns="0"/>
          <a:lstStyle/>
          <a:p>
            <a:r>
              <a:rPr lang="en-US"/>
              <a:t>One Line 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hasCustomPrompt="1"/>
          </p:nvPr>
        </p:nvSpPr>
        <p:spPr>
          <a:xfrm>
            <a:off x="6248400" y="1137745"/>
            <a:ext cx="5486400" cy="2514600"/>
          </a:xfrm>
          <a:ln w="25400">
            <a:solidFill>
              <a:schemeClr val="accent2"/>
            </a:solidFill>
          </a:ln>
        </p:spPr>
        <p:txBody>
          <a:bodyPr lIns="182880" tIns="182880" rIns="182880" bIns="182880" anchor="ctr"/>
          <a:lstStyle>
            <a:lvl1pPr>
              <a:defRPr/>
            </a:lvl1pPr>
          </a:lstStyle>
          <a:p>
            <a:pPr lvl="0"/>
            <a:r>
              <a:rPr lang="en-US"/>
              <a:t>“Quote”</a:t>
            </a:r>
          </a:p>
        </p:txBody>
      </p:sp>
      <p:sp>
        <p:nvSpPr>
          <p:cNvPr id="15" name="Content Placeholder 14"/>
          <p:cNvSpPr>
            <a:spLocks noGrp="1"/>
          </p:cNvSpPr>
          <p:nvPr>
            <p:ph sz="quarter" idx="14"/>
          </p:nvPr>
        </p:nvSpPr>
        <p:spPr>
          <a:xfrm>
            <a:off x="457200" y="1137745"/>
            <a:ext cx="548640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6248400" y="3889692"/>
            <a:ext cx="5486400" cy="2514283"/>
          </a:xfrm>
          <a:ln w="25400">
            <a:solidFill>
              <a:schemeClr val="accent2"/>
            </a:solidFill>
          </a:ln>
        </p:spPr>
        <p:txBody>
          <a:bodyPr lIns="182880" tIns="182880" rIns="182880" bIns="182880" anchor="ctr"/>
          <a:lstStyle>
            <a:lvl1pPr>
              <a:defRPr/>
            </a:lvl1pPr>
          </a:lstStyle>
          <a:p>
            <a:pPr lvl="0"/>
            <a:r>
              <a:rPr lang="en-US"/>
              <a:t>“Quote”</a:t>
            </a:r>
          </a:p>
        </p:txBody>
      </p:sp>
    </p:spTree>
    <p:extLst>
      <p:ext uri="{BB962C8B-B14F-4D97-AF65-F5344CB8AC3E}">
        <p14:creationId xmlns:p14="http://schemas.microsoft.com/office/powerpoint/2010/main" val="3816640110"/>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 LINE TITLE, 3 COL QUOTES,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57200" y="1472184"/>
            <a:ext cx="3520440" cy="492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4335780" y="1472184"/>
            <a:ext cx="3520440" cy="492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8213725" y="1472184"/>
            <a:ext cx="3521075" cy="2331720"/>
          </a:xfrm>
          <a:ln w="25400">
            <a:solidFill>
              <a:schemeClr val="accent1"/>
            </a:solidFill>
          </a:ln>
        </p:spPr>
        <p:txBody>
          <a:bodyPr lIns="182880" tIns="182880" rIns="182880" bIns="182880" anchor="ctr"/>
          <a:lstStyle>
            <a:lvl1pPr>
              <a:defRPr>
                <a:solidFill>
                  <a:schemeClr val="accent2"/>
                </a:solidFill>
              </a:defRPr>
            </a:lvl1pPr>
          </a:lstStyle>
          <a:p>
            <a:pPr lvl="0"/>
            <a:r>
              <a:rPr lang="en-US"/>
              <a:t>“Quote”</a:t>
            </a:r>
          </a:p>
        </p:txBody>
      </p:sp>
      <p:sp>
        <p:nvSpPr>
          <p:cNvPr id="15" name="Text Placeholder 13"/>
          <p:cNvSpPr>
            <a:spLocks noGrp="1"/>
          </p:cNvSpPr>
          <p:nvPr>
            <p:ph type="body" sz="quarter" idx="14" hasCustomPrompt="1"/>
          </p:nvPr>
        </p:nvSpPr>
        <p:spPr>
          <a:xfrm>
            <a:off x="8213725" y="4069080"/>
            <a:ext cx="3521075" cy="2331720"/>
          </a:xfrm>
          <a:ln w="25400">
            <a:solidFill>
              <a:schemeClr val="accent1"/>
            </a:solidFill>
          </a:ln>
        </p:spPr>
        <p:txBody>
          <a:bodyPr lIns="182880" tIns="182880" rIns="182880" bIns="182880" anchor="ctr"/>
          <a:lstStyle>
            <a:lvl1pPr>
              <a:defRPr>
                <a:solidFill>
                  <a:schemeClr val="accent2"/>
                </a:solidFill>
              </a:defRPr>
            </a:lvl1pPr>
          </a:lstStyle>
          <a:p>
            <a:pPr lvl="0"/>
            <a:r>
              <a:rPr lang="en-US"/>
              <a:t>“Quote”</a:t>
            </a:r>
          </a:p>
        </p:txBody>
      </p:sp>
      <p:sp>
        <p:nvSpPr>
          <p:cNvPr id="5" name="Text Placeholder 4"/>
          <p:cNvSpPr>
            <a:spLocks noGrp="1"/>
          </p:cNvSpPr>
          <p:nvPr>
            <p:ph type="body" sz="quarter" idx="15" hasCustomPrompt="1"/>
          </p:nvPr>
        </p:nvSpPr>
        <p:spPr>
          <a:xfrm>
            <a:off x="457200" y="900113"/>
            <a:ext cx="11277600" cy="341632"/>
          </a:xfrm>
        </p:spPr>
        <p:txBody>
          <a:bodyPr>
            <a:spAutoFit/>
          </a:bodyPr>
          <a:lstStyle>
            <a:lvl1pPr>
              <a:defRPr>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18998605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LINE TITLE, 3 COL QU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886397"/>
          </a:xfrm>
        </p:spPr>
        <p:txBody>
          <a:bodyPr/>
          <a:lstStyle>
            <a:lvl1pPr>
              <a:defRPr baseline="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572768"/>
            <a:ext cx="352044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8214360" y="1572768"/>
            <a:ext cx="352044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572766"/>
            <a:ext cx="3521075" cy="228600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114800"/>
            <a:ext cx="3521075" cy="2286000"/>
          </a:xfrm>
          <a:ln w="25400">
            <a:solidFill>
              <a:schemeClr val="accent1"/>
            </a:solidFill>
          </a:ln>
        </p:spPr>
        <p:txBody>
          <a:bodyPr lIns="182880" tIns="182880" rIns="182880" bIns="182880" anchor="ctr"/>
          <a:lstStyle/>
          <a:p>
            <a:pPr lvl="0"/>
            <a:r>
              <a:rPr lang="en-US"/>
              <a:t>“Quote”</a:t>
            </a:r>
          </a:p>
        </p:txBody>
      </p:sp>
    </p:spTree>
    <p:extLst>
      <p:ext uri="{BB962C8B-B14F-4D97-AF65-F5344CB8AC3E}">
        <p14:creationId xmlns:p14="http://schemas.microsoft.com/office/powerpoint/2010/main" val="14872508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LINE TITLE, 3 COL QUOTES,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886397"/>
          </a:xfrm>
        </p:spPr>
        <p:txBody>
          <a:bodyPr/>
          <a:lstStyle>
            <a:lvl1pPr>
              <a:defRPr baseline="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911096"/>
            <a:ext cx="35204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8214360" y="1911096"/>
            <a:ext cx="35204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911096"/>
            <a:ext cx="3521075" cy="210312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297680"/>
            <a:ext cx="3521075" cy="2103120"/>
          </a:xfrm>
          <a:ln w="25400">
            <a:solidFill>
              <a:schemeClr val="accent1"/>
            </a:solidFill>
          </a:ln>
        </p:spPr>
        <p:txBody>
          <a:bodyPr lIns="182880" tIns="182880" rIns="182880" bIns="182880" anchor="ctr"/>
          <a:lstStyle/>
          <a:p>
            <a:pPr lvl="0"/>
            <a:r>
              <a:rPr lang="en-US"/>
              <a:t>“Quote”</a:t>
            </a:r>
          </a:p>
        </p:txBody>
      </p:sp>
      <p:sp>
        <p:nvSpPr>
          <p:cNvPr id="5" name="Text Placeholder 4"/>
          <p:cNvSpPr>
            <a:spLocks noGrp="1"/>
          </p:cNvSpPr>
          <p:nvPr>
            <p:ph type="body" sz="quarter" idx="15" hasCustomPrompt="1"/>
          </p:nvPr>
        </p:nvSpPr>
        <p:spPr>
          <a:xfrm>
            <a:off x="457200" y="1343025"/>
            <a:ext cx="11277600" cy="341632"/>
          </a:xfrm>
        </p:spPr>
        <p:txBody>
          <a:bodyPr>
            <a:spAutoFit/>
          </a:bodyPr>
          <a:lstStyle>
            <a:lvl1pPr>
              <a:defRPr>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15119737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 LINE TITLE, 3 COL QUOTES, CEN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133475"/>
            <a:ext cx="3521075" cy="251460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3886200"/>
            <a:ext cx="3521075" cy="2514600"/>
          </a:xfrm>
          <a:ln w="25400">
            <a:solidFill>
              <a:schemeClr val="accent1"/>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133475"/>
            <a:ext cx="3521075" cy="2514600"/>
          </a:xfrm>
          <a:ln w="25400">
            <a:solidFill>
              <a:schemeClr val="accent1"/>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3886200"/>
            <a:ext cx="3521075" cy="2514600"/>
          </a:xfrm>
          <a:ln w="25400">
            <a:solidFill>
              <a:schemeClr val="accent1"/>
            </a:solidFill>
          </a:ln>
        </p:spPr>
        <p:txBody>
          <a:bodyPr lIns="182880" tIns="182880" rIns="182880" bIns="182880" anchor="ctr"/>
          <a:lstStyle/>
          <a:p>
            <a:pPr lvl="0"/>
            <a:r>
              <a:rPr lang="en-US"/>
              <a:t>“Quote”</a:t>
            </a:r>
          </a:p>
        </p:txBody>
      </p:sp>
    </p:spTree>
    <p:extLst>
      <p:ext uri="{BB962C8B-B14F-4D97-AF65-F5344CB8AC3E}">
        <p14:creationId xmlns:p14="http://schemas.microsoft.com/office/powerpoint/2010/main" val="116306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 LINE TITLE, 3 COL QUOTES, CEN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886397"/>
          </a:xfrm>
        </p:spPr>
        <p:txBody>
          <a:bodyPr/>
          <a:lstStyle>
            <a:lvl1pPr>
              <a:defRPr baseline="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572768"/>
            <a:ext cx="352044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572768"/>
            <a:ext cx="3521075" cy="228600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114800"/>
            <a:ext cx="3521075" cy="2286000"/>
          </a:xfrm>
          <a:ln w="25400">
            <a:solidFill>
              <a:schemeClr val="accent1"/>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572768"/>
            <a:ext cx="3521075" cy="2286000"/>
          </a:xfrm>
          <a:ln w="25400">
            <a:solidFill>
              <a:schemeClr val="accent1"/>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114800"/>
            <a:ext cx="3521075" cy="2286000"/>
          </a:xfrm>
          <a:ln w="25400">
            <a:solidFill>
              <a:schemeClr val="accent1"/>
            </a:solidFill>
          </a:ln>
        </p:spPr>
        <p:txBody>
          <a:bodyPr lIns="182880" tIns="182880" rIns="182880" bIns="182880" anchor="ctr"/>
          <a:lstStyle/>
          <a:p>
            <a:pPr lvl="0"/>
            <a:r>
              <a:rPr lang="en-US"/>
              <a:t>“Quote”</a:t>
            </a:r>
          </a:p>
        </p:txBody>
      </p:sp>
    </p:spTree>
    <p:extLst>
      <p:ext uri="{BB962C8B-B14F-4D97-AF65-F5344CB8AC3E}">
        <p14:creationId xmlns:p14="http://schemas.microsoft.com/office/powerpoint/2010/main" val="21550783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 LINE TITLE, 3 COL QUOTES, CENTER 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472184"/>
            <a:ext cx="3520440" cy="492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472184"/>
            <a:ext cx="3521075" cy="233172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069080"/>
            <a:ext cx="3521075" cy="2331720"/>
          </a:xfrm>
          <a:ln w="25400">
            <a:solidFill>
              <a:schemeClr val="accent1"/>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472184"/>
            <a:ext cx="3521075" cy="2331720"/>
          </a:xfrm>
          <a:ln w="25400">
            <a:solidFill>
              <a:schemeClr val="accent1"/>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069080"/>
            <a:ext cx="3521075" cy="2331720"/>
          </a:xfrm>
          <a:ln w="25400">
            <a:solidFill>
              <a:schemeClr val="accent1"/>
            </a:solidFill>
          </a:ln>
        </p:spPr>
        <p:txBody>
          <a:bodyPr lIns="182880" tIns="182880" rIns="182880" bIns="182880" anchor="ctr"/>
          <a:lstStyle/>
          <a:p>
            <a:pPr lvl="0"/>
            <a:r>
              <a:rPr lang="en-US"/>
              <a:t>“Quote”</a:t>
            </a:r>
          </a:p>
        </p:txBody>
      </p:sp>
      <p:sp>
        <p:nvSpPr>
          <p:cNvPr id="5" name="Text Placeholder 4"/>
          <p:cNvSpPr>
            <a:spLocks noGrp="1"/>
          </p:cNvSpPr>
          <p:nvPr>
            <p:ph type="body" sz="quarter" idx="17" hasCustomPrompt="1"/>
          </p:nvPr>
        </p:nvSpPr>
        <p:spPr>
          <a:xfrm>
            <a:off x="457200" y="906992"/>
            <a:ext cx="11277600" cy="341632"/>
          </a:xfrm>
        </p:spPr>
        <p:txBody>
          <a:bodyPr>
            <a:spAutoFit/>
          </a:bodyPr>
          <a:lstStyle>
            <a:lvl1pPr>
              <a:defRPr>
                <a:solidFill>
                  <a:schemeClr val="accent1"/>
                </a:solidFill>
                <a:latin typeface="+mj-lt"/>
              </a:defRPr>
            </a:lvl1pPr>
          </a:lstStyle>
          <a:p>
            <a:pPr lvl="0"/>
            <a:r>
              <a:rPr lang="en-US"/>
              <a:t>Subtitle</a:t>
            </a:r>
          </a:p>
        </p:txBody>
      </p:sp>
    </p:spTree>
    <p:extLst>
      <p:ext uri="{BB962C8B-B14F-4D97-AF65-F5344CB8AC3E}">
        <p14:creationId xmlns:p14="http://schemas.microsoft.com/office/powerpoint/2010/main" val="13240054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LINE TITLE, 3 COL QUOTES, CENTER 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886397"/>
          </a:xfrm>
        </p:spPr>
        <p:txBody>
          <a:bodyPr/>
          <a:lstStyle>
            <a:lvl1pPr>
              <a:defRPr baseline="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911096"/>
            <a:ext cx="35204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911096"/>
            <a:ext cx="3521075" cy="210312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297680"/>
            <a:ext cx="3521075" cy="2103120"/>
          </a:xfrm>
          <a:ln w="25400">
            <a:solidFill>
              <a:schemeClr val="accent1"/>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911096"/>
            <a:ext cx="3521075" cy="2103120"/>
          </a:xfrm>
          <a:ln w="25400">
            <a:solidFill>
              <a:schemeClr val="accent1"/>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297680"/>
            <a:ext cx="3521075" cy="2103120"/>
          </a:xfrm>
          <a:ln w="25400">
            <a:solidFill>
              <a:schemeClr val="accent1"/>
            </a:solidFill>
          </a:ln>
        </p:spPr>
        <p:txBody>
          <a:bodyPr lIns="182880" tIns="182880" rIns="182880" bIns="182880" anchor="ctr"/>
          <a:lstStyle/>
          <a:p>
            <a:pPr lvl="0"/>
            <a:r>
              <a:rPr lang="en-US"/>
              <a:t>“Quote”</a:t>
            </a:r>
          </a:p>
        </p:txBody>
      </p:sp>
      <p:sp>
        <p:nvSpPr>
          <p:cNvPr id="5" name="Text Placeholder 4"/>
          <p:cNvSpPr>
            <a:spLocks noGrp="1"/>
          </p:cNvSpPr>
          <p:nvPr>
            <p:ph type="body" sz="quarter" idx="17" hasCustomPrompt="1"/>
          </p:nvPr>
        </p:nvSpPr>
        <p:spPr>
          <a:xfrm>
            <a:off x="457200" y="1343597"/>
            <a:ext cx="11277600" cy="341632"/>
          </a:xfrm>
        </p:spPr>
        <p:txBody>
          <a:bodyPr>
            <a:spAutoFit/>
          </a:bodyPr>
          <a:lstStyle>
            <a:lvl1pPr>
              <a:defRPr>
                <a:solidFill>
                  <a:schemeClr val="accent1"/>
                </a:solidFill>
                <a:latin typeface="+mj-lt"/>
              </a:defRPr>
            </a:lvl1pPr>
            <a:lvl2pPr>
              <a:defRPr>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US"/>
              <a:t>Subtitle</a:t>
            </a:r>
          </a:p>
        </p:txBody>
      </p:sp>
    </p:spTree>
    <p:extLst>
      <p:ext uri="{BB962C8B-B14F-4D97-AF65-F5344CB8AC3E}">
        <p14:creationId xmlns:p14="http://schemas.microsoft.com/office/powerpoint/2010/main" val="13884365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 LINE TITLE, 3 COL QUOTES,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hasCustomPrompt="1"/>
          </p:nvPr>
        </p:nvSpPr>
        <p:spPr>
          <a:xfrm>
            <a:off x="458724" y="1133856"/>
            <a:ext cx="11274552" cy="914400"/>
          </a:xfrm>
        </p:spPr>
        <p:txBody>
          <a:bodyPr/>
          <a:lstStyle/>
          <a:p>
            <a:pPr lvl="0"/>
            <a:r>
              <a:rPr lang="en-US"/>
              <a:t>Description</a:t>
            </a:r>
          </a:p>
        </p:txBody>
      </p:sp>
      <p:sp>
        <p:nvSpPr>
          <p:cNvPr id="14" name="Text Placeholder 13"/>
          <p:cNvSpPr>
            <a:spLocks noGrp="1"/>
          </p:cNvSpPr>
          <p:nvPr>
            <p:ph type="body" sz="quarter" idx="13" hasCustomPrompt="1"/>
          </p:nvPr>
        </p:nvSpPr>
        <p:spPr>
          <a:xfrm>
            <a:off x="457200" y="2281714"/>
            <a:ext cx="3521075" cy="1920240"/>
          </a:xfrm>
          <a:ln w="25400">
            <a:solidFill>
              <a:schemeClr val="accent1"/>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480560"/>
            <a:ext cx="3521075" cy="1920240"/>
          </a:xfrm>
          <a:ln w="25400">
            <a:solidFill>
              <a:schemeClr val="accent1"/>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2281714"/>
            <a:ext cx="3521075" cy="1920240"/>
          </a:xfrm>
          <a:ln w="25400">
            <a:solidFill>
              <a:schemeClr val="accent1"/>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480560"/>
            <a:ext cx="3521075" cy="1920240"/>
          </a:xfrm>
          <a:ln w="25400">
            <a:solidFill>
              <a:schemeClr val="accent1"/>
            </a:solidFill>
          </a:ln>
        </p:spPr>
        <p:txBody>
          <a:bodyPr lIns="182880" tIns="182880" rIns="182880" bIns="182880" anchor="ctr"/>
          <a:lstStyle/>
          <a:p>
            <a:pPr lvl="0"/>
            <a:r>
              <a:rPr lang="en-US"/>
              <a:t>“Quote”</a:t>
            </a:r>
          </a:p>
        </p:txBody>
      </p:sp>
      <p:sp>
        <p:nvSpPr>
          <p:cNvPr id="5" name="Content Placeholder 4"/>
          <p:cNvSpPr>
            <a:spLocks noGrp="1"/>
          </p:cNvSpPr>
          <p:nvPr>
            <p:ph sz="quarter" idx="17"/>
          </p:nvPr>
        </p:nvSpPr>
        <p:spPr>
          <a:xfrm>
            <a:off x="4335780" y="2281238"/>
            <a:ext cx="3520440"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5198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1 LINE TITLE, 2 COL QUOTES, SUBTITL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57200"/>
            <a:ext cx="11277600" cy="443198"/>
          </a:xfrm>
        </p:spPr>
        <p:txBody>
          <a:bodyPr tIns="0" bIns="0"/>
          <a:lstStyle/>
          <a:p>
            <a:r>
              <a:rPr lang="en-US"/>
              <a:t>One Line 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hasCustomPrompt="1"/>
          </p:nvPr>
        </p:nvSpPr>
        <p:spPr>
          <a:xfrm>
            <a:off x="6248400" y="1475359"/>
            <a:ext cx="5486400" cy="2331720"/>
          </a:xfrm>
          <a:ln w="25400">
            <a:solidFill>
              <a:schemeClr val="accent2"/>
            </a:solidFill>
          </a:ln>
        </p:spPr>
        <p:txBody>
          <a:bodyPr lIns="182880" tIns="182880" rIns="182880" bIns="182880" anchor="ctr"/>
          <a:lstStyle>
            <a:lvl1pPr>
              <a:defRPr/>
            </a:lvl1pPr>
          </a:lstStyle>
          <a:p>
            <a:pPr lvl="0"/>
            <a:r>
              <a:rPr lang="en-US"/>
              <a:t>“Quote”</a:t>
            </a:r>
          </a:p>
        </p:txBody>
      </p:sp>
      <p:sp>
        <p:nvSpPr>
          <p:cNvPr id="15" name="Content Placeholder 14"/>
          <p:cNvSpPr>
            <a:spLocks noGrp="1"/>
          </p:cNvSpPr>
          <p:nvPr>
            <p:ph sz="quarter" idx="14"/>
          </p:nvPr>
        </p:nvSpPr>
        <p:spPr>
          <a:xfrm>
            <a:off x="457200" y="1475359"/>
            <a:ext cx="5486400" cy="492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6248400" y="4072255"/>
            <a:ext cx="5486400" cy="2331720"/>
          </a:xfrm>
          <a:ln w="25400">
            <a:solidFill>
              <a:schemeClr val="accent2"/>
            </a:solidFill>
          </a:ln>
        </p:spPr>
        <p:txBody>
          <a:bodyPr lIns="182880" tIns="182880" rIns="182880" bIns="182880" anchor="ctr"/>
          <a:lstStyle>
            <a:lvl1pPr>
              <a:defRPr/>
            </a:lvl1pPr>
          </a:lstStyle>
          <a:p>
            <a:pPr lvl="0"/>
            <a:r>
              <a:rPr lang="en-US"/>
              <a:t>“Quote”</a:t>
            </a:r>
          </a:p>
        </p:txBody>
      </p:sp>
      <p:sp>
        <p:nvSpPr>
          <p:cNvPr id="6" name="Text Placeholder 5"/>
          <p:cNvSpPr>
            <a:spLocks noGrp="1"/>
          </p:cNvSpPr>
          <p:nvPr>
            <p:ph type="body" sz="quarter" idx="16" hasCustomPrompt="1"/>
          </p:nvPr>
        </p:nvSpPr>
        <p:spPr>
          <a:xfrm>
            <a:off x="458724" y="900398"/>
            <a:ext cx="11274552" cy="341632"/>
          </a:xfrm>
        </p:spPr>
        <p:txBody>
          <a:bodyPr>
            <a:spAutoFit/>
          </a:bodyPr>
          <a:lstStyle>
            <a:lvl1pPr>
              <a:defRPr>
                <a:solidFill>
                  <a:schemeClr val="accent2"/>
                </a:solidFill>
                <a:latin typeface="Segoe UI Semibold" panose="020B0702040204020203" pitchFamily="34" charset="0"/>
                <a:cs typeface="Segoe UI Semibold" panose="020B0702040204020203" pitchFamily="34" charset="0"/>
              </a:defRPr>
            </a:lvl1pPr>
            <a:lvl2pPr>
              <a:defRPr>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US"/>
              <a:t>Subtitle</a:t>
            </a:r>
          </a:p>
        </p:txBody>
      </p:sp>
    </p:spTree>
    <p:extLst>
      <p:ext uri="{BB962C8B-B14F-4D97-AF65-F5344CB8AC3E}">
        <p14:creationId xmlns:p14="http://schemas.microsoft.com/office/powerpoint/2010/main" val="3293646714"/>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2 LINE TITLE, 2 COL QUOTE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457200"/>
            <a:ext cx="11277600" cy="886397"/>
          </a:xfrm>
        </p:spPr>
        <p:txBody>
          <a:bodyPr tIns="0" bIns="0"/>
          <a:lstStyle/>
          <a:p>
            <a:r>
              <a:rPr lang="en-US"/>
              <a:t>Two Line</a:t>
            </a:r>
            <a:br>
              <a:rPr lang="en-US"/>
            </a:br>
            <a:r>
              <a:rPr lang="en-US"/>
              <a:t>Title</a:t>
            </a:r>
          </a:p>
        </p:txBody>
      </p:sp>
      <p:sp>
        <p:nvSpPr>
          <p:cNvPr id="2" name="Slide Number Placeholder 1"/>
          <p:cNvSpPr>
            <a:spLocks noGrp="1"/>
          </p:cNvSpPr>
          <p:nvPr>
            <p:ph type="sldNum" sz="quarter" idx="12"/>
          </p:nvPr>
        </p:nvSpPr>
        <p:spPr/>
        <p:txBody>
          <a:bodyPr/>
          <a:lstStyle/>
          <a:p>
            <a:fld id="{2354873B-C808-AF43-BF46-480FABD80BB1}" type="slidenum">
              <a:rPr lang="en-US" smtClean="0"/>
              <a:pPr/>
              <a:t>‹#›</a:t>
            </a:fld>
            <a:endParaRPr lang="en-US"/>
          </a:p>
        </p:txBody>
      </p:sp>
      <p:sp>
        <p:nvSpPr>
          <p:cNvPr id="12" name="Content Placeholder 11"/>
          <p:cNvSpPr>
            <a:spLocks noGrp="1"/>
          </p:cNvSpPr>
          <p:nvPr>
            <p:ph sz="quarter" idx="13" hasCustomPrompt="1"/>
          </p:nvPr>
        </p:nvSpPr>
        <p:spPr>
          <a:xfrm>
            <a:off x="457200" y="1575943"/>
            <a:ext cx="5486400" cy="2286000"/>
          </a:xfrm>
          <a:ln w="25400">
            <a:solidFill>
              <a:schemeClr val="accent2"/>
            </a:solidFill>
          </a:ln>
        </p:spPr>
        <p:txBody>
          <a:bodyPr lIns="182880" tIns="182880" rIns="182880" bIns="182880" anchor="ctr"/>
          <a:lstStyle>
            <a:lvl1pPr>
              <a:defRPr/>
            </a:lvl1pPr>
          </a:lstStyle>
          <a:p>
            <a:pPr lvl="0"/>
            <a:r>
              <a:rPr lang="en-US"/>
              <a:t>“Quote”</a:t>
            </a:r>
          </a:p>
        </p:txBody>
      </p:sp>
      <p:sp>
        <p:nvSpPr>
          <p:cNvPr id="15" name="Content Placeholder 14"/>
          <p:cNvSpPr>
            <a:spLocks noGrp="1"/>
          </p:cNvSpPr>
          <p:nvPr>
            <p:ph sz="quarter" idx="14"/>
          </p:nvPr>
        </p:nvSpPr>
        <p:spPr>
          <a:xfrm>
            <a:off x="6248400" y="1575943"/>
            <a:ext cx="548640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hasCustomPrompt="1"/>
          </p:nvPr>
        </p:nvSpPr>
        <p:spPr>
          <a:xfrm>
            <a:off x="457201" y="4117975"/>
            <a:ext cx="5486400" cy="2286000"/>
          </a:xfrm>
          <a:ln w="25400">
            <a:solidFill>
              <a:schemeClr val="accent2"/>
            </a:solidFill>
          </a:ln>
        </p:spPr>
        <p:txBody>
          <a:bodyPr lIns="182880" tIns="182880" rIns="182880" bIns="182880" anchor="ctr"/>
          <a:lstStyle>
            <a:lvl1pPr>
              <a:defRPr/>
            </a:lvl1pPr>
          </a:lstStyle>
          <a:p>
            <a:pPr lvl="0"/>
            <a:r>
              <a:rPr lang="en-US"/>
              <a:t>“Quote”</a:t>
            </a:r>
          </a:p>
        </p:txBody>
      </p:sp>
    </p:spTree>
    <p:extLst>
      <p:ext uri="{BB962C8B-B14F-4D97-AF65-F5344CB8AC3E}">
        <p14:creationId xmlns:p14="http://schemas.microsoft.com/office/powerpoint/2010/main" val="826390774"/>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1 LINE TITLE, 3 COL QU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5720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433578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8213725" y="1133475"/>
            <a:ext cx="3521075" cy="2514600"/>
          </a:xfrm>
          <a:ln w="25400">
            <a:solidFill>
              <a:schemeClr val="accent2"/>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8213725" y="3886200"/>
            <a:ext cx="3521075" cy="2514600"/>
          </a:xfrm>
          <a:ln w="25400">
            <a:solidFill>
              <a:schemeClr val="accent2"/>
            </a:solidFill>
          </a:ln>
        </p:spPr>
        <p:txBody>
          <a:bodyPr lIns="182880" tIns="182880" rIns="182880" bIns="182880" anchor="ctr"/>
          <a:lstStyle/>
          <a:p>
            <a:pPr lvl="0"/>
            <a:r>
              <a:rPr lang="en-US"/>
              <a:t>“Quote”</a:t>
            </a:r>
          </a:p>
        </p:txBody>
      </p:sp>
    </p:spTree>
    <p:extLst>
      <p:ext uri="{BB962C8B-B14F-4D97-AF65-F5344CB8AC3E}">
        <p14:creationId xmlns:p14="http://schemas.microsoft.com/office/powerpoint/2010/main" val="26656925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2 LINE TITLE, 3 COL QUOTES,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886397"/>
          </a:xfrm>
        </p:spPr>
        <p:txBody>
          <a:bodyPr/>
          <a:lstStyle>
            <a:lvl1pPr>
              <a:defRPr baseline="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911096"/>
            <a:ext cx="35204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8214360" y="1911096"/>
            <a:ext cx="35204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911096"/>
            <a:ext cx="3521075" cy="2103120"/>
          </a:xfrm>
          <a:ln w="25400">
            <a:solidFill>
              <a:schemeClr val="accent2"/>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297680"/>
            <a:ext cx="3521075" cy="2103120"/>
          </a:xfrm>
          <a:ln w="25400">
            <a:solidFill>
              <a:schemeClr val="accent2"/>
            </a:solidFill>
          </a:ln>
        </p:spPr>
        <p:txBody>
          <a:bodyPr lIns="182880" tIns="182880" rIns="182880" bIns="182880" anchor="ctr"/>
          <a:lstStyle/>
          <a:p>
            <a:pPr lvl="0"/>
            <a:r>
              <a:rPr lang="en-US"/>
              <a:t>“Quote”</a:t>
            </a:r>
          </a:p>
        </p:txBody>
      </p:sp>
      <p:sp>
        <p:nvSpPr>
          <p:cNvPr id="5" name="Text Placeholder 4"/>
          <p:cNvSpPr>
            <a:spLocks noGrp="1"/>
          </p:cNvSpPr>
          <p:nvPr>
            <p:ph type="body" sz="quarter" idx="15" hasCustomPrompt="1"/>
          </p:nvPr>
        </p:nvSpPr>
        <p:spPr>
          <a:xfrm>
            <a:off x="457200" y="1343025"/>
            <a:ext cx="11277600" cy="341632"/>
          </a:xfrm>
        </p:spPr>
        <p:txBody>
          <a:bodyPr>
            <a:spAutoFit/>
          </a:bodyPr>
          <a:lstStyle>
            <a:lvl1pPr>
              <a:defRPr>
                <a:solidFill>
                  <a:schemeClr val="accent1"/>
                </a:solidFill>
                <a:latin typeface="+mj-lt"/>
              </a:defRPr>
            </a:lvl1pPr>
          </a:lstStyle>
          <a:p>
            <a:pPr lvl="0"/>
            <a:r>
              <a:rPr lang="en-US"/>
              <a:t>Subtitle</a:t>
            </a:r>
          </a:p>
        </p:txBody>
      </p:sp>
    </p:spTree>
    <p:extLst>
      <p:ext uri="{BB962C8B-B14F-4D97-AF65-F5344CB8AC3E}">
        <p14:creationId xmlns:p14="http://schemas.microsoft.com/office/powerpoint/2010/main" val="38198903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1 LINE TITLE, 3 COL QUOTES, CEN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133856"/>
            <a:ext cx="3520440" cy="526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133475"/>
            <a:ext cx="3521075" cy="2514600"/>
          </a:xfrm>
          <a:ln w="25400">
            <a:solidFill>
              <a:schemeClr val="accent2"/>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3886200"/>
            <a:ext cx="3521075" cy="2514600"/>
          </a:xfrm>
          <a:ln w="25400">
            <a:solidFill>
              <a:schemeClr val="accent2"/>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133475"/>
            <a:ext cx="3521075" cy="2514600"/>
          </a:xfrm>
          <a:ln w="25400">
            <a:solidFill>
              <a:schemeClr val="accent2"/>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3886200"/>
            <a:ext cx="3521075" cy="2514600"/>
          </a:xfrm>
          <a:ln w="25400">
            <a:solidFill>
              <a:schemeClr val="accent2"/>
            </a:solidFill>
          </a:ln>
        </p:spPr>
        <p:txBody>
          <a:bodyPr lIns="182880" tIns="182880" rIns="182880" bIns="182880" anchor="ctr"/>
          <a:lstStyle/>
          <a:p>
            <a:pPr lvl="0"/>
            <a:r>
              <a:rPr lang="en-US"/>
              <a:t>“Quote”</a:t>
            </a:r>
          </a:p>
        </p:txBody>
      </p:sp>
    </p:spTree>
    <p:extLst>
      <p:ext uri="{BB962C8B-B14F-4D97-AF65-F5344CB8AC3E}">
        <p14:creationId xmlns:p14="http://schemas.microsoft.com/office/powerpoint/2010/main" val="6590718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2 LINE TITLE, 3 COL QUOTES, CEN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886397"/>
          </a:xfrm>
        </p:spPr>
        <p:txBody>
          <a:bodyPr/>
          <a:lstStyle>
            <a:lvl1pPr>
              <a:defRPr baseline="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572768"/>
            <a:ext cx="3520440"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572768"/>
            <a:ext cx="3521075" cy="2286000"/>
          </a:xfrm>
          <a:ln w="25400">
            <a:solidFill>
              <a:schemeClr val="accent2"/>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114800"/>
            <a:ext cx="3521075" cy="2286000"/>
          </a:xfrm>
          <a:ln w="25400">
            <a:solidFill>
              <a:schemeClr val="accent2"/>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572768"/>
            <a:ext cx="3521075" cy="2286000"/>
          </a:xfrm>
          <a:ln w="25400">
            <a:solidFill>
              <a:schemeClr val="accent2"/>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114800"/>
            <a:ext cx="3521075" cy="2286000"/>
          </a:xfrm>
          <a:ln w="25400">
            <a:solidFill>
              <a:schemeClr val="accent2"/>
            </a:solidFill>
          </a:ln>
        </p:spPr>
        <p:txBody>
          <a:bodyPr lIns="182880" tIns="182880" rIns="182880" bIns="182880" anchor="ctr"/>
          <a:lstStyle/>
          <a:p>
            <a:pPr lvl="0"/>
            <a:r>
              <a:rPr lang="en-US"/>
              <a:t>“Quote”</a:t>
            </a:r>
          </a:p>
        </p:txBody>
      </p:sp>
    </p:spTree>
    <p:extLst>
      <p:ext uri="{BB962C8B-B14F-4D97-AF65-F5344CB8AC3E}">
        <p14:creationId xmlns:p14="http://schemas.microsoft.com/office/powerpoint/2010/main" val="3783811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1 LINE TITLE, 3 COL QUOTES, CENTER 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472184"/>
            <a:ext cx="3520440" cy="492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472184"/>
            <a:ext cx="3521075" cy="2331720"/>
          </a:xfrm>
          <a:ln w="25400">
            <a:solidFill>
              <a:schemeClr val="accent2"/>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069080"/>
            <a:ext cx="3521075" cy="2331720"/>
          </a:xfrm>
          <a:ln w="25400">
            <a:solidFill>
              <a:schemeClr val="accent2"/>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472184"/>
            <a:ext cx="3521075" cy="2331720"/>
          </a:xfrm>
          <a:ln w="25400">
            <a:solidFill>
              <a:schemeClr val="accent2"/>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069080"/>
            <a:ext cx="3521075" cy="2331720"/>
          </a:xfrm>
          <a:ln w="25400">
            <a:solidFill>
              <a:schemeClr val="accent2"/>
            </a:solidFill>
          </a:ln>
        </p:spPr>
        <p:txBody>
          <a:bodyPr lIns="182880" tIns="182880" rIns="182880" bIns="182880" anchor="ctr"/>
          <a:lstStyle/>
          <a:p>
            <a:pPr lvl="0"/>
            <a:r>
              <a:rPr lang="en-US"/>
              <a:t>“Quote”</a:t>
            </a:r>
          </a:p>
        </p:txBody>
      </p:sp>
      <p:sp>
        <p:nvSpPr>
          <p:cNvPr id="5" name="Text Placeholder 4"/>
          <p:cNvSpPr>
            <a:spLocks noGrp="1"/>
          </p:cNvSpPr>
          <p:nvPr>
            <p:ph type="body" sz="quarter" idx="17" hasCustomPrompt="1"/>
          </p:nvPr>
        </p:nvSpPr>
        <p:spPr>
          <a:xfrm>
            <a:off x="457200" y="906992"/>
            <a:ext cx="11277600" cy="341632"/>
          </a:xfrm>
        </p:spPr>
        <p:txBody>
          <a:bodyPr>
            <a:spAutoFit/>
          </a:bodyPr>
          <a:lstStyle>
            <a:lvl1pPr>
              <a:defRPr>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8950050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2 LINE TITLE, 3 COL QUOTES, CENTER 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886397"/>
          </a:xfrm>
        </p:spPr>
        <p:txBody>
          <a:bodyPr/>
          <a:lstStyle>
            <a:lvl1pPr>
              <a:defRPr baseline="0"/>
            </a:lvl1pPr>
          </a:lstStyle>
          <a:p>
            <a:r>
              <a:rPr lang="en-US"/>
              <a:t>Two Line</a:t>
            </a:r>
            <a:br>
              <a:rPr lang="en-US"/>
            </a:br>
            <a:r>
              <a:rPr lang="en-US"/>
              <a:t>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p:nvPr>
        </p:nvSpPr>
        <p:spPr>
          <a:xfrm>
            <a:off x="4335780" y="1911096"/>
            <a:ext cx="35204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3" hasCustomPrompt="1"/>
          </p:nvPr>
        </p:nvSpPr>
        <p:spPr>
          <a:xfrm>
            <a:off x="457200" y="1911096"/>
            <a:ext cx="3521075" cy="2103120"/>
          </a:xfrm>
          <a:ln w="25400">
            <a:solidFill>
              <a:schemeClr val="accent2"/>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297680"/>
            <a:ext cx="3521075" cy="2103120"/>
          </a:xfrm>
          <a:ln w="25400">
            <a:solidFill>
              <a:schemeClr val="accent2"/>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1911096"/>
            <a:ext cx="3521075" cy="2103120"/>
          </a:xfrm>
          <a:ln w="25400">
            <a:solidFill>
              <a:schemeClr val="accent2"/>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297680"/>
            <a:ext cx="3521075" cy="2103120"/>
          </a:xfrm>
          <a:ln w="25400">
            <a:solidFill>
              <a:schemeClr val="accent2"/>
            </a:solidFill>
          </a:ln>
        </p:spPr>
        <p:txBody>
          <a:bodyPr lIns="182880" tIns="182880" rIns="182880" bIns="182880" anchor="ctr"/>
          <a:lstStyle/>
          <a:p>
            <a:pPr lvl="0"/>
            <a:r>
              <a:rPr lang="en-US"/>
              <a:t>“Quote”</a:t>
            </a:r>
          </a:p>
        </p:txBody>
      </p:sp>
      <p:sp>
        <p:nvSpPr>
          <p:cNvPr id="5" name="Text Placeholder 4"/>
          <p:cNvSpPr>
            <a:spLocks noGrp="1"/>
          </p:cNvSpPr>
          <p:nvPr>
            <p:ph type="body" sz="quarter" idx="17" hasCustomPrompt="1"/>
          </p:nvPr>
        </p:nvSpPr>
        <p:spPr>
          <a:xfrm>
            <a:off x="457200" y="1343597"/>
            <a:ext cx="11277600" cy="341632"/>
          </a:xfrm>
        </p:spPr>
        <p:txBody>
          <a:bodyPr>
            <a:spAutoFit/>
          </a:bodyPr>
          <a:lstStyle>
            <a:lvl1pPr>
              <a:defRPr>
                <a:solidFill>
                  <a:schemeClr val="accent2"/>
                </a:solidFill>
                <a:latin typeface="+mj-lt"/>
              </a:defRPr>
            </a:lvl1pPr>
            <a:lvl2pPr>
              <a:defRPr>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US"/>
              <a:t>Subtitle</a:t>
            </a:r>
          </a:p>
        </p:txBody>
      </p:sp>
    </p:spTree>
    <p:extLst>
      <p:ext uri="{BB962C8B-B14F-4D97-AF65-F5344CB8AC3E}">
        <p14:creationId xmlns:p14="http://schemas.microsoft.com/office/powerpoint/2010/main" val="20282943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1 LINE TITLE, 3 COL QUOTES,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lstStyle>
            <a:lvl1pPr>
              <a:defRPr baseline="0"/>
            </a:lvl1pPr>
          </a:lstStyle>
          <a:p>
            <a:r>
              <a:rPr lang="en-US"/>
              <a:t>One Line Title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Content Placeholder 5"/>
          <p:cNvSpPr>
            <a:spLocks noGrp="1"/>
          </p:cNvSpPr>
          <p:nvPr>
            <p:ph sz="quarter" idx="11" hasCustomPrompt="1"/>
          </p:nvPr>
        </p:nvSpPr>
        <p:spPr>
          <a:xfrm>
            <a:off x="458724" y="1133856"/>
            <a:ext cx="11274552" cy="914400"/>
          </a:xfrm>
        </p:spPr>
        <p:txBody>
          <a:bodyPr/>
          <a:lstStyle/>
          <a:p>
            <a:pPr lvl="0"/>
            <a:r>
              <a:rPr lang="en-US"/>
              <a:t>Description</a:t>
            </a:r>
          </a:p>
        </p:txBody>
      </p:sp>
      <p:sp>
        <p:nvSpPr>
          <p:cNvPr id="14" name="Text Placeholder 13"/>
          <p:cNvSpPr>
            <a:spLocks noGrp="1"/>
          </p:cNvSpPr>
          <p:nvPr>
            <p:ph type="body" sz="quarter" idx="13" hasCustomPrompt="1"/>
          </p:nvPr>
        </p:nvSpPr>
        <p:spPr>
          <a:xfrm>
            <a:off x="457200" y="2281714"/>
            <a:ext cx="3521075" cy="1920240"/>
          </a:xfrm>
          <a:ln w="25400">
            <a:solidFill>
              <a:schemeClr val="accent2"/>
            </a:solidFill>
          </a:ln>
        </p:spPr>
        <p:txBody>
          <a:bodyPr lIns="182880" tIns="182880" rIns="182880" bIns="182880" anchor="ctr"/>
          <a:lstStyle>
            <a:lvl1pPr>
              <a:defRPr/>
            </a:lvl1pPr>
          </a:lstStyle>
          <a:p>
            <a:pPr lvl="0"/>
            <a:r>
              <a:rPr lang="en-US"/>
              <a:t>“Quote”</a:t>
            </a:r>
          </a:p>
        </p:txBody>
      </p:sp>
      <p:sp>
        <p:nvSpPr>
          <p:cNvPr id="15" name="Text Placeholder 13"/>
          <p:cNvSpPr>
            <a:spLocks noGrp="1"/>
          </p:cNvSpPr>
          <p:nvPr>
            <p:ph type="body" sz="quarter" idx="14" hasCustomPrompt="1"/>
          </p:nvPr>
        </p:nvSpPr>
        <p:spPr>
          <a:xfrm>
            <a:off x="457200" y="4480560"/>
            <a:ext cx="3521075" cy="1920240"/>
          </a:xfrm>
          <a:ln w="25400">
            <a:solidFill>
              <a:schemeClr val="accent2"/>
            </a:solidFill>
          </a:ln>
        </p:spPr>
        <p:txBody>
          <a:bodyPr lIns="182880" tIns="182880" rIns="182880" bIns="182880" anchor="ctr"/>
          <a:lstStyle/>
          <a:p>
            <a:pPr lvl="0"/>
            <a:r>
              <a:rPr lang="en-US"/>
              <a:t>“Quote”</a:t>
            </a:r>
          </a:p>
        </p:txBody>
      </p:sp>
      <p:sp>
        <p:nvSpPr>
          <p:cNvPr id="9" name="Text Placeholder 13"/>
          <p:cNvSpPr>
            <a:spLocks noGrp="1"/>
          </p:cNvSpPr>
          <p:nvPr>
            <p:ph type="body" sz="quarter" idx="15" hasCustomPrompt="1"/>
          </p:nvPr>
        </p:nvSpPr>
        <p:spPr>
          <a:xfrm>
            <a:off x="8213725" y="2281714"/>
            <a:ext cx="3521075" cy="1920240"/>
          </a:xfrm>
          <a:ln w="25400">
            <a:solidFill>
              <a:schemeClr val="accent2"/>
            </a:solidFill>
          </a:ln>
        </p:spPr>
        <p:txBody>
          <a:bodyPr lIns="182880" tIns="182880" rIns="182880" bIns="182880" anchor="ctr"/>
          <a:lstStyle>
            <a:lvl1pPr>
              <a:defRPr/>
            </a:lvl1pPr>
          </a:lstStyle>
          <a:p>
            <a:pPr lvl="0"/>
            <a:r>
              <a:rPr lang="en-US"/>
              <a:t>“Quote”</a:t>
            </a:r>
          </a:p>
        </p:txBody>
      </p:sp>
      <p:sp>
        <p:nvSpPr>
          <p:cNvPr id="10" name="Text Placeholder 13"/>
          <p:cNvSpPr>
            <a:spLocks noGrp="1"/>
          </p:cNvSpPr>
          <p:nvPr>
            <p:ph type="body" sz="quarter" idx="16" hasCustomPrompt="1"/>
          </p:nvPr>
        </p:nvSpPr>
        <p:spPr>
          <a:xfrm>
            <a:off x="8213725" y="4480560"/>
            <a:ext cx="3521075" cy="1920240"/>
          </a:xfrm>
          <a:ln w="25400">
            <a:solidFill>
              <a:schemeClr val="accent2"/>
            </a:solidFill>
          </a:ln>
        </p:spPr>
        <p:txBody>
          <a:bodyPr lIns="182880" tIns="182880" rIns="182880" bIns="182880" anchor="ctr"/>
          <a:lstStyle/>
          <a:p>
            <a:pPr lvl="0"/>
            <a:r>
              <a:rPr lang="en-US"/>
              <a:t>“Quote”</a:t>
            </a:r>
          </a:p>
        </p:txBody>
      </p:sp>
      <p:sp>
        <p:nvSpPr>
          <p:cNvPr id="5" name="Content Placeholder 4"/>
          <p:cNvSpPr>
            <a:spLocks noGrp="1"/>
          </p:cNvSpPr>
          <p:nvPr>
            <p:ph sz="quarter" idx="17"/>
          </p:nvPr>
        </p:nvSpPr>
        <p:spPr>
          <a:xfrm>
            <a:off x="4335780" y="2281238"/>
            <a:ext cx="3520440"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6338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ARGE CENTERED BOL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2" hasCustomPrompt="1"/>
          </p:nvPr>
        </p:nvSpPr>
        <p:spPr>
          <a:xfrm>
            <a:off x="3352800" y="3161235"/>
            <a:ext cx="5486400" cy="535531"/>
          </a:xfrm>
        </p:spPr>
        <p:txBody>
          <a:bodyPr wrap="square" lIns="91440" rIns="91440" anchor="ctr">
            <a:spAutoFit/>
          </a:bodyPr>
          <a:lstStyle>
            <a:lvl1pPr algn="ctr">
              <a:defRPr sz="3200" baseline="0">
                <a:latin typeface="+mj-lt"/>
              </a:defRPr>
            </a:lvl1pPr>
            <a:lvl2pPr>
              <a:defRPr sz="2400"/>
            </a:lvl2pPr>
            <a:lvl3pPr>
              <a:defRPr sz="2400"/>
            </a:lvl3pPr>
            <a:lvl4pPr>
              <a:defRPr sz="2400"/>
            </a:lvl4pPr>
            <a:lvl5pPr>
              <a:defRPr sz="2400"/>
            </a:lvl5pPr>
          </a:lstStyle>
          <a:p>
            <a:pPr lvl="0"/>
            <a:r>
              <a:rPr lang="en-US"/>
              <a:t>Large centered bold text</a:t>
            </a:r>
          </a:p>
        </p:txBody>
      </p:sp>
    </p:spTree>
    <p:extLst>
      <p:ext uri="{BB962C8B-B14F-4D97-AF65-F5344CB8AC3E}">
        <p14:creationId xmlns:p14="http://schemas.microsoft.com/office/powerpoint/2010/main" val="29700792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 PARAGRAPH, LARGE BOL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2" hasCustomPrompt="1"/>
          </p:nvPr>
        </p:nvSpPr>
        <p:spPr>
          <a:xfrm>
            <a:off x="4267200" y="2718036"/>
            <a:ext cx="3657600" cy="1421928"/>
          </a:xfrm>
        </p:spPr>
        <p:txBody>
          <a:bodyPr wrap="square" lIns="91440" rIns="91440" anchor="ctr">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One paragraph</a:t>
            </a:r>
            <a:br>
              <a:rPr lang="en-US"/>
            </a:br>
            <a:r>
              <a:rPr lang="en-US"/>
              <a:t>of left-aligned</a:t>
            </a:r>
            <a:br>
              <a:rPr lang="en-US"/>
            </a:br>
            <a:r>
              <a:rPr lang="en-US"/>
              <a:t>large bold text</a:t>
            </a:r>
          </a:p>
        </p:txBody>
      </p:sp>
    </p:spTree>
    <p:extLst>
      <p:ext uri="{BB962C8B-B14F-4D97-AF65-F5344CB8AC3E}">
        <p14:creationId xmlns:p14="http://schemas.microsoft.com/office/powerpoint/2010/main" val="19878774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 PARAGRAPHS, LARGE BOL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2" hasCustomPrompt="1"/>
          </p:nvPr>
        </p:nvSpPr>
        <p:spPr>
          <a:xfrm>
            <a:off x="1638300" y="2718036"/>
            <a:ext cx="3657600" cy="1421928"/>
          </a:xfrm>
        </p:spPr>
        <p:txBody>
          <a:bodyPr wrap="square" lIns="91440" rIns="91440" anchor="ctr">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Two paragraphs</a:t>
            </a:r>
            <a:br>
              <a:rPr lang="en-US"/>
            </a:br>
            <a:r>
              <a:rPr lang="en-US"/>
              <a:t>of left-aligned</a:t>
            </a:r>
            <a:br>
              <a:rPr lang="en-US"/>
            </a:br>
            <a:r>
              <a:rPr lang="en-US"/>
              <a:t>large bold text</a:t>
            </a:r>
          </a:p>
        </p:txBody>
      </p:sp>
      <p:sp>
        <p:nvSpPr>
          <p:cNvPr id="4" name="Text Placeholder 5"/>
          <p:cNvSpPr>
            <a:spLocks noGrp="1"/>
          </p:cNvSpPr>
          <p:nvPr>
            <p:ph type="body" sz="quarter" idx="13" hasCustomPrompt="1"/>
          </p:nvPr>
        </p:nvSpPr>
        <p:spPr>
          <a:xfrm>
            <a:off x="6896100" y="2718036"/>
            <a:ext cx="3657600" cy="1421928"/>
          </a:xfrm>
        </p:spPr>
        <p:txBody>
          <a:bodyPr wrap="square" lIns="91440" rIns="91440" anchor="ctr">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Two paragraphs</a:t>
            </a:r>
            <a:br>
              <a:rPr lang="en-US"/>
            </a:br>
            <a:r>
              <a:rPr lang="en-US"/>
              <a:t>of left-aligned</a:t>
            </a:r>
            <a:br>
              <a:rPr lang="en-US"/>
            </a:br>
            <a:r>
              <a:rPr lang="en-US"/>
              <a:t>large bold text</a:t>
            </a:r>
          </a:p>
        </p:txBody>
      </p:sp>
    </p:spTree>
    <p:extLst>
      <p:ext uri="{BB962C8B-B14F-4D97-AF65-F5344CB8AC3E}">
        <p14:creationId xmlns:p14="http://schemas.microsoft.com/office/powerpoint/2010/main" val="5668430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 PARAGRAPHS, LARGE BOL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2" hasCustomPrompt="1"/>
          </p:nvPr>
        </p:nvSpPr>
        <p:spPr>
          <a:xfrm>
            <a:off x="457200" y="2496437"/>
            <a:ext cx="3200400" cy="1865126"/>
          </a:xfrm>
        </p:spPr>
        <p:txBody>
          <a:bodyPr wrap="square" lIns="91440" rIns="91440" anchor="ctr">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Three paragraphs</a:t>
            </a:r>
            <a:br>
              <a:rPr lang="en-US"/>
            </a:br>
            <a:r>
              <a:rPr lang="en-US"/>
              <a:t>of left-aligned</a:t>
            </a:r>
            <a:br>
              <a:rPr lang="en-US"/>
            </a:br>
            <a:r>
              <a:rPr lang="en-US"/>
              <a:t>large bold text</a:t>
            </a:r>
          </a:p>
        </p:txBody>
      </p:sp>
      <p:sp>
        <p:nvSpPr>
          <p:cNvPr id="4" name="Text Placeholder 5"/>
          <p:cNvSpPr>
            <a:spLocks noGrp="1"/>
          </p:cNvSpPr>
          <p:nvPr>
            <p:ph type="body" sz="quarter" idx="13" hasCustomPrompt="1"/>
          </p:nvPr>
        </p:nvSpPr>
        <p:spPr>
          <a:xfrm>
            <a:off x="4495800" y="2496437"/>
            <a:ext cx="3200400" cy="1865126"/>
          </a:xfrm>
        </p:spPr>
        <p:txBody>
          <a:bodyPr wrap="square" lIns="91440" rIns="91440" anchor="ctr">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Three paragraphs</a:t>
            </a:r>
            <a:br>
              <a:rPr lang="en-US"/>
            </a:br>
            <a:r>
              <a:rPr lang="en-US"/>
              <a:t>of left-aligned</a:t>
            </a:r>
            <a:br>
              <a:rPr lang="en-US"/>
            </a:br>
            <a:r>
              <a:rPr lang="en-US"/>
              <a:t>large bold text</a:t>
            </a:r>
          </a:p>
        </p:txBody>
      </p:sp>
      <p:sp>
        <p:nvSpPr>
          <p:cNvPr id="5" name="Text Placeholder 5"/>
          <p:cNvSpPr>
            <a:spLocks noGrp="1"/>
          </p:cNvSpPr>
          <p:nvPr>
            <p:ph type="body" sz="quarter" idx="14" hasCustomPrompt="1"/>
          </p:nvPr>
        </p:nvSpPr>
        <p:spPr>
          <a:xfrm>
            <a:off x="8534400" y="2496437"/>
            <a:ext cx="3200400" cy="1865126"/>
          </a:xfrm>
        </p:spPr>
        <p:txBody>
          <a:bodyPr wrap="square" lIns="91440" rIns="91440" anchor="ctr">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Three paragraphs</a:t>
            </a:r>
            <a:br>
              <a:rPr lang="en-US"/>
            </a:br>
            <a:r>
              <a:rPr lang="en-US"/>
              <a:t>of left-aligned</a:t>
            </a:r>
            <a:br>
              <a:rPr lang="en-US"/>
            </a:br>
            <a:r>
              <a:rPr lang="en-US"/>
              <a:t>large bold text</a:t>
            </a:r>
          </a:p>
        </p:txBody>
      </p:sp>
    </p:spTree>
    <p:extLst>
      <p:ext uri="{BB962C8B-B14F-4D97-AF65-F5344CB8AC3E}">
        <p14:creationId xmlns:p14="http://schemas.microsoft.com/office/powerpoint/2010/main" val="20222319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STAGGERED PARAGRAPHS, LARGE BOL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2" hasCustomPrompt="1"/>
          </p:nvPr>
        </p:nvSpPr>
        <p:spPr>
          <a:xfrm>
            <a:off x="1638300" y="1698373"/>
            <a:ext cx="3657600" cy="1865126"/>
          </a:xfrm>
        </p:spPr>
        <p:txBody>
          <a:bodyPr wrap="square" lIns="91440" rIns="91440" anchor="t">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Two staggered paragraphs</a:t>
            </a:r>
            <a:br>
              <a:rPr lang="en-US"/>
            </a:br>
            <a:r>
              <a:rPr lang="en-US"/>
              <a:t>of left-aligned</a:t>
            </a:r>
            <a:br>
              <a:rPr lang="en-US"/>
            </a:br>
            <a:r>
              <a:rPr lang="en-US"/>
              <a:t>large bold text</a:t>
            </a:r>
          </a:p>
        </p:txBody>
      </p:sp>
      <p:sp>
        <p:nvSpPr>
          <p:cNvPr id="4" name="Text Placeholder 5"/>
          <p:cNvSpPr>
            <a:spLocks noGrp="1"/>
          </p:cNvSpPr>
          <p:nvPr>
            <p:ph type="body" sz="quarter" idx="13" hasCustomPrompt="1"/>
          </p:nvPr>
        </p:nvSpPr>
        <p:spPr>
          <a:xfrm>
            <a:off x="6896100" y="3291572"/>
            <a:ext cx="3657600" cy="1865126"/>
          </a:xfrm>
        </p:spPr>
        <p:txBody>
          <a:bodyPr wrap="square" lIns="91440" rIns="91440" anchor="b">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Two staggered paragraphs</a:t>
            </a:r>
            <a:br>
              <a:rPr lang="en-US"/>
            </a:br>
            <a:r>
              <a:rPr lang="en-US"/>
              <a:t>of left-aligned</a:t>
            </a:r>
            <a:br>
              <a:rPr lang="en-US"/>
            </a:br>
            <a:r>
              <a:rPr lang="en-US"/>
              <a:t>large bold text</a:t>
            </a:r>
          </a:p>
        </p:txBody>
      </p:sp>
    </p:spTree>
    <p:extLst>
      <p:ext uri="{BB962C8B-B14F-4D97-AF65-F5344CB8AC3E}">
        <p14:creationId xmlns:p14="http://schemas.microsoft.com/office/powerpoint/2010/main" val="22643765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STAGGERED PARAGRAPHS, LARGE BOL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6" name="Text Placeholder 5"/>
          <p:cNvSpPr>
            <a:spLocks noGrp="1"/>
          </p:cNvSpPr>
          <p:nvPr>
            <p:ph type="body" sz="quarter" idx="12" hasCustomPrompt="1"/>
          </p:nvPr>
        </p:nvSpPr>
        <p:spPr>
          <a:xfrm>
            <a:off x="457200" y="914400"/>
            <a:ext cx="3200400" cy="1865126"/>
          </a:xfrm>
        </p:spPr>
        <p:txBody>
          <a:bodyPr wrap="square" lIns="91440" rIns="91440" anchor="t">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Three staggered paragraphs</a:t>
            </a:r>
            <a:br>
              <a:rPr lang="en-US"/>
            </a:br>
            <a:r>
              <a:rPr lang="en-US"/>
              <a:t>of left-aligned</a:t>
            </a:r>
            <a:br>
              <a:rPr lang="en-US"/>
            </a:br>
            <a:r>
              <a:rPr lang="en-US"/>
              <a:t>large bold text</a:t>
            </a:r>
          </a:p>
        </p:txBody>
      </p:sp>
      <p:sp>
        <p:nvSpPr>
          <p:cNvPr id="4" name="Text Placeholder 5"/>
          <p:cNvSpPr>
            <a:spLocks noGrp="1"/>
          </p:cNvSpPr>
          <p:nvPr>
            <p:ph type="body" sz="quarter" idx="13" hasCustomPrompt="1"/>
          </p:nvPr>
        </p:nvSpPr>
        <p:spPr>
          <a:xfrm>
            <a:off x="4495800" y="2496437"/>
            <a:ext cx="3200400" cy="1865126"/>
          </a:xfrm>
        </p:spPr>
        <p:txBody>
          <a:bodyPr wrap="square" lIns="91440" rIns="91440" anchor="ctr">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Three staggered paragraphs</a:t>
            </a:r>
            <a:br>
              <a:rPr lang="en-US"/>
            </a:br>
            <a:r>
              <a:rPr lang="en-US"/>
              <a:t>of left-aligned</a:t>
            </a:r>
            <a:br>
              <a:rPr lang="en-US"/>
            </a:br>
            <a:r>
              <a:rPr lang="en-US"/>
              <a:t>large bold text</a:t>
            </a:r>
          </a:p>
        </p:txBody>
      </p:sp>
      <p:sp>
        <p:nvSpPr>
          <p:cNvPr id="5" name="Text Placeholder 5"/>
          <p:cNvSpPr>
            <a:spLocks noGrp="1"/>
          </p:cNvSpPr>
          <p:nvPr>
            <p:ph type="body" sz="quarter" idx="14" hasCustomPrompt="1"/>
          </p:nvPr>
        </p:nvSpPr>
        <p:spPr>
          <a:xfrm>
            <a:off x="8534400" y="4076045"/>
            <a:ext cx="3200400" cy="1865126"/>
          </a:xfrm>
        </p:spPr>
        <p:txBody>
          <a:bodyPr wrap="square" lIns="91440" rIns="91440" anchor="b">
            <a:spAutoFit/>
          </a:bodyPr>
          <a:lstStyle>
            <a:lvl1pPr algn="l">
              <a:defRPr sz="3200" baseline="0">
                <a:latin typeface="+mj-lt"/>
              </a:defRPr>
            </a:lvl1pPr>
            <a:lvl2pPr>
              <a:defRPr sz="2400"/>
            </a:lvl2pPr>
            <a:lvl3pPr>
              <a:defRPr sz="2400"/>
            </a:lvl3pPr>
            <a:lvl4pPr>
              <a:defRPr sz="2400"/>
            </a:lvl4pPr>
            <a:lvl5pPr>
              <a:defRPr sz="2400"/>
            </a:lvl5pPr>
          </a:lstStyle>
          <a:p>
            <a:pPr lvl="0"/>
            <a:r>
              <a:rPr lang="en-US"/>
              <a:t>Three staggered paragraphs</a:t>
            </a:r>
            <a:br>
              <a:rPr lang="en-US"/>
            </a:br>
            <a:r>
              <a:rPr lang="en-US"/>
              <a:t>of left-aligned</a:t>
            </a:r>
            <a:br>
              <a:rPr lang="en-US"/>
            </a:br>
            <a:r>
              <a:rPr lang="en-US"/>
              <a:t>large bold text</a:t>
            </a:r>
          </a:p>
        </p:txBody>
      </p:sp>
    </p:spTree>
    <p:extLst>
      <p:ext uri="{BB962C8B-B14F-4D97-AF65-F5344CB8AC3E}">
        <p14:creationId xmlns:p14="http://schemas.microsoft.com/office/powerpoint/2010/main" val="126663151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IVIDER SLIDE, TITLE ONLY (WHITE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00"/>
            <a:ext cx="11276076" cy="747897"/>
          </a:xfrm>
        </p:spPr>
        <p:txBody>
          <a:bodyPr wrap="square" lIns="0" tIns="0" rIns="0" bIns="0" anchor="t">
            <a:spAutoFit/>
          </a:bodyPr>
          <a:lstStyle>
            <a:lvl1pPr>
              <a:defRPr sz="5400"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304817553"/>
      </p:ext>
    </p:extLst>
  </p:cSld>
  <p:clrMapOvr>
    <a:masterClrMapping/>
  </p:clrMapOvr>
  <p:extLst>
    <p:ext uri="{DCECCB84-F9BA-43D5-87BE-67443E8EF086}">
      <p15:sldGuideLst xmlns:p15="http://schemas.microsoft.com/office/powerpoint/2012/main">
        <p15:guide id="1" orient="horz" pos="2160">
          <p15:clr>
            <a:srgbClr val="FBAE40"/>
          </p15:clr>
        </p15:guide>
        <p15:guide id="2" pos="7104">
          <p15:clr>
            <a:srgbClr val="FBAE40"/>
          </p15:clr>
        </p15:guide>
        <p15:guide id="4" pos="3840">
          <p15:clr>
            <a:srgbClr val="FBAE40"/>
          </p15:clr>
        </p15:guide>
        <p15:guide id="8" pos="8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SLIDE, TITLE ONLY (ACCENT B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00"/>
            <a:ext cx="11276076" cy="747897"/>
          </a:xfrm>
        </p:spPr>
        <p:txBody>
          <a:bodyPr wrap="square" lIns="0" tIns="0" rIns="0" bIns="0" anchor="t">
            <a:spAutoFit/>
          </a:bodyPr>
          <a:lstStyle>
            <a:lvl1pPr>
              <a:defRPr sz="54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759937955"/>
      </p:ext>
    </p:extLst>
  </p:cSld>
  <p:clrMapOvr>
    <a:masterClrMapping/>
  </p:clrMapOvr>
  <p:extLst>
    <p:ext uri="{DCECCB84-F9BA-43D5-87BE-67443E8EF086}">
      <p15:sldGuideLst xmlns:p15="http://schemas.microsoft.com/office/powerpoint/2012/main">
        <p15:guide id="1" orient="horz" pos="2160">
          <p15:clr>
            <a:srgbClr val="FBAE40"/>
          </p15:clr>
        </p15:guide>
        <p15:guide id="2" pos="7104">
          <p15:clr>
            <a:srgbClr val="FBAE40"/>
          </p15:clr>
        </p15:guide>
        <p15:guide id="4" pos="3840">
          <p15:clr>
            <a:srgbClr val="FBAE40"/>
          </p15:clr>
        </p15:guide>
        <p15:guide id="8" pos="864">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VIDER SLIDE, TITLE AND SUBTITLE (WHITE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00"/>
            <a:ext cx="11276076" cy="747897"/>
          </a:xfrm>
        </p:spPr>
        <p:txBody>
          <a:bodyPr wrap="square" lIns="0" tIns="0" rIns="0" bIns="0" anchor="t">
            <a:spAutoFit/>
          </a:bodyPr>
          <a:lstStyle>
            <a:lvl1pPr>
              <a:defRPr sz="5400" baseline="0">
                <a:solidFill>
                  <a:schemeClr val="tx1"/>
                </a:solidFill>
              </a:defRPr>
            </a:lvl1pPr>
          </a:lstStyle>
          <a:p>
            <a:r>
              <a:rPr lang="en-US"/>
              <a:t>Click to edit Master title style</a:t>
            </a:r>
          </a:p>
        </p:txBody>
      </p:sp>
      <p:sp>
        <p:nvSpPr>
          <p:cNvPr id="4" name="Text Placeholder 3"/>
          <p:cNvSpPr>
            <a:spLocks noGrp="1"/>
          </p:cNvSpPr>
          <p:nvPr>
            <p:ph type="body" sz="quarter" idx="10" hasCustomPrompt="1"/>
          </p:nvPr>
        </p:nvSpPr>
        <p:spPr>
          <a:xfrm>
            <a:off x="458724" y="1086697"/>
            <a:ext cx="11274552" cy="646331"/>
          </a:xfrm>
        </p:spPr>
        <p:txBody>
          <a:bodyPr>
            <a:spAutoFit/>
          </a:bodyPr>
          <a:lstStyle>
            <a:lvl1pPr>
              <a:defRPr sz="4000">
                <a:solidFill>
                  <a:schemeClr val="accent1"/>
                </a:solidFill>
                <a:latin typeface="+mj-lt"/>
              </a:defRPr>
            </a:lvl1pPr>
          </a:lstStyle>
          <a:p>
            <a:pPr lvl="0"/>
            <a:r>
              <a:rPr lang="en-US"/>
              <a:t>Subtitle</a:t>
            </a:r>
          </a:p>
        </p:txBody>
      </p:sp>
    </p:spTree>
    <p:extLst>
      <p:ext uri="{BB962C8B-B14F-4D97-AF65-F5344CB8AC3E}">
        <p14:creationId xmlns:p14="http://schemas.microsoft.com/office/powerpoint/2010/main" val="3767363958"/>
      </p:ext>
    </p:extLst>
  </p:cSld>
  <p:clrMapOvr>
    <a:masterClrMapping/>
  </p:clrMapOvr>
  <p:extLst>
    <p:ext uri="{DCECCB84-F9BA-43D5-87BE-67443E8EF086}">
      <p15:sldGuideLst xmlns:p15="http://schemas.microsoft.com/office/powerpoint/2012/main">
        <p15:guide id="1" orient="horz" pos="2160">
          <p15:clr>
            <a:srgbClr val="FBAE40"/>
          </p15:clr>
        </p15:guide>
        <p15:guide id="2" pos="7104">
          <p15:clr>
            <a:srgbClr val="FBAE40"/>
          </p15:clr>
        </p15:guide>
        <p15:guide id="4" pos="3840">
          <p15:clr>
            <a:srgbClr val="FBAE40"/>
          </p15:clr>
        </p15:guide>
        <p15:guide id="8" pos="86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DIVIDER SLIDE, TITLE AND SUBTITLE (WHITE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00"/>
            <a:ext cx="11276076" cy="747897"/>
          </a:xfrm>
        </p:spPr>
        <p:txBody>
          <a:bodyPr wrap="square" lIns="0" tIns="0" rIns="0" bIns="0" anchor="t">
            <a:spAutoFit/>
          </a:bodyPr>
          <a:lstStyle>
            <a:lvl1pPr>
              <a:defRPr sz="5400" baseline="0">
                <a:solidFill>
                  <a:schemeClr val="tx1"/>
                </a:solidFill>
              </a:defRPr>
            </a:lvl1pPr>
          </a:lstStyle>
          <a:p>
            <a:r>
              <a:rPr lang="en-US"/>
              <a:t>Click to edit Master title style</a:t>
            </a:r>
          </a:p>
        </p:txBody>
      </p:sp>
      <p:sp>
        <p:nvSpPr>
          <p:cNvPr id="4" name="Text Placeholder 3"/>
          <p:cNvSpPr>
            <a:spLocks noGrp="1"/>
          </p:cNvSpPr>
          <p:nvPr>
            <p:ph type="body" sz="quarter" idx="10" hasCustomPrompt="1"/>
          </p:nvPr>
        </p:nvSpPr>
        <p:spPr>
          <a:xfrm>
            <a:off x="458724" y="1086697"/>
            <a:ext cx="11274552" cy="646331"/>
          </a:xfrm>
        </p:spPr>
        <p:txBody>
          <a:bodyPr>
            <a:spAutoFit/>
          </a:bodyPr>
          <a:lstStyle>
            <a:lvl1pPr>
              <a:defRPr sz="4000">
                <a:solidFill>
                  <a:schemeClr val="accent2"/>
                </a:solidFill>
                <a:latin typeface="+mj-lt"/>
              </a:defRPr>
            </a:lvl1pPr>
          </a:lstStyle>
          <a:p>
            <a:pPr lvl="0"/>
            <a:r>
              <a:rPr lang="en-US"/>
              <a:t>Subtitle</a:t>
            </a:r>
          </a:p>
        </p:txBody>
      </p:sp>
    </p:spTree>
    <p:extLst>
      <p:ext uri="{BB962C8B-B14F-4D97-AF65-F5344CB8AC3E}">
        <p14:creationId xmlns:p14="http://schemas.microsoft.com/office/powerpoint/2010/main" val="3776474360"/>
      </p:ext>
    </p:extLst>
  </p:cSld>
  <p:clrMapOvr>
    <a:masterClrMapping/>
  </p:clrMapOvr>
  <p:extLst>
    <p:ext uri="{DCECCB84-F9BA-43D5-87BE-67443E8EF086}">
      <p15:sldGuideLst xmlns:p15="http://schemas.microsoft.com/office/powerpoint/2012/main">
        <p15:guide id="1" orient="horz" pos="2160">
          <p15:clr>
            <a:srgbClr val="FBAE40"/>
          </p15:clr>
        </p15:guide>
        <p15:guide id="2" pos="7104">
          <p15:clr>
            <a:srgbClr val="FBAE40"/>
          </p15:clr>
        </p15:guide>
        <p15:guide id="4" pos="3840">
          <p15:clr>
            <a:srgbClr val="FBAE40"/>
          </p15:clr>
        </p15:guide>
        <p15:guide id="8" pos="86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IVIDER SLIDE, TITLE AND SUBTITLE (ACCENT B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00"/>
            <a:ext cx="11276076" cy="747897"/>
          </a:xfrm>
        </p:spPr>
        <p:txBody>
          <a:bodyPr wrap="square" lIns="0" tIns="0" rIns="0" bIns="0" anchor="t">
            <a:spAutoFit/>
          </a:bodyPr>
          <a:lstStyle>
            <a:lvl1pPr>
              <a:defRPr sz="5400" baseline="0">
                <a:solidFill>
                  <a:schemeClr val="bg1"/>
                </a:solidFill>
              </a:defRPr>
            </a:lvl1pPr>
          </a:lstStyle>
          <a:p>
            <a:r>
              <a:rPr lang="en-US"/>
              <a:t>Click to edit Master title style</a:t>
            </a:r>
          </a:p>
        </p:txBody>
      </p:sp>
      <p:sp>
        <p:nvSpPr>
          <p:cNvPr id="4" name="Text Placeholder 3"/>
          <p:cNvSpPr>
            <a:spLocks noGrp="1"/>
          </p:cNvSpPr>
          <p:nvPr>
            <p:ph type="body" sz="quarter" idx="10" hasCustomPrompt="1"/>
          </p:nvPr>
        </p:nvSpPr>
        <p:spPr>
          <a:xfrm>
            <a:off x="458724" y="1086697"/>
            <a:ext cx="11274552" cy="646331"/>
          </a:xfrm>
        </p:spPr>
        <p:txBody>
          <a:bodyPr>
            <a:spAutoFit/>
          </a:bodyPr>
          <a:lstStyle>
            <a:lvl1pPr>
              <a:defRPr sz="4000">
                <a:solidFill>
                  <a:schemeClr val="bg1"/>
                </a:solidFill>
                <a:latin typeface="+mj-lt"/>
              </a:defRPr>
            </a:lvl1pPr>
          </a:lstStyle>
          <a:p>
            <a:pPr lvl="0"/>
            <a:r>
              <a:rPr lang="en-US"/>
              <a:t>Subtitle</a:t>
            </a:r>
          </a:p>
        </p:txBody>
      </p:sp>
    </p:spTree>
    <p:extLst>
      <p:ext uri="{BB962C8B-B14F-4D97-AF65-F5344CB8AC3E}">
        <p14:creationId xmlns:p14="http://schemas.microsoft.com/office/powerpoint/2010/main" val="1869264001"/>
      </p:ext>
    </p:extLst>
  </p:cSld>
  <p:clrMapOvr>
    <a:masterClrMapping/>
  </p:clrMapOvr>
  <p:extLst>
    <p:ext uri="{DCECCB84-F9BA-43D5-87BE-67443E8EF086}">
      <p15:sldGuideLst xmlns:p15="http://schemas.microsoft.com/office/powerpoint/2012/main">
        <p15:guide id="1" orient="horz" pos="2160">
          <p15:clr>
            <a:srgbClr val="FBAE40"/>
          </p15:clr>
        </p15:guide>
        <p15:guide id="2" pos="7104">
          <p15:clr>
            <a:srgbClr val="FBAE40"/>
          </p15:clr>
        </p15:guide>
        <p15:guide id="4" pos="3840">
          <p15:clr>
            <a:srgbClr val="FBAE40"/>
          </p15:clr>
        </p15:guide>
        <p15:guide id="8" pos="86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IVIDER SLIDE, FULL BLEED BG IMG">
    <p:bg>
      <p:bgPr>
        <a:solidFill>
          <a:schemeClr val="bg2"/>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p:spPr>
        <p:txBody>
          <a:bodyPr/>
          <a:lstStyle>
            <a:lvl1pPr algn="l">
              <a:defRPr/>
            </a:lvl1pPr>
          </a:lstStyle>
          <a:p>
            <a:r>
              <a:rPr lang="en-US"/>
              <a:t>Drag picture to placeholder or click icon to add</a:t>
            </a:r>
          </a:p>
        </p:txBody>
      </p:sp>
      <p:sp>
        <p:nvSpPr>
          <p:cNvPr id="10" name="Title 9"/>
          <p:cNvSpPr>
            <a:spLocks noGrp="1"/>
          </p:cNvSpPr>
          <p:nvPr>
            <p:ph type="title"/>
          </p:nvPr>
        </p:nvSpPr>
        <p:spPr>
          <a:xfrm>
            <a:off x="457200" y="338328"/>
            <a:ext cx="11277600" cy="747897"/>
          </a:xfrm>
        </p:spPr>
        <p:txBody>
          <a:bodyPr tIns="0" bIns="0"/>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4375874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EXECUTIVE SUMMARY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tIns="0" bIns="0"/>
          <a:lstStyle/>
          <a:p>
            <a:r>
              <a:rPr lang="en-US"/>
              <a:t>Executive Summary Template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8" name="Text Placeholder 7"/>
          <p:cNvSpPr>
            <a:spLocks noGrp="1"/>
          </p:cNvSpPr>
          <p:nvPr>
            <p:ph type="body" sz="quarter" idx="13"/>
          </p:nvPr>
        </p:nvSpPr>
        <p:spPr>
          <a:xfrm>
            <a:off x="1371600" y="1188720"/>
            <a:ext cx="3048000" cy="914400"/>
          </a:xfrm>
          <a:solidFill>
            <a:schemeClr val="accent1"/>
          </a:solidFill>
          <a:ln w="19050">
            <a:solidFill>
              <a:schemeClr val="accent1"/>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11"/>
          <p:cNvSpPr>
            <a:spLocks noGrp="1"/>
          </p:cNvSpPr>
          <p:nvPr>
            <p:ph type="body" sz="quarter" idx="14"/>
          </p:nvPr>
        </p:nvSpPr>
        <p:spPr>
          <a:xfrm>
            <a:off x="4419600" y="1188720"/>
            <a:ext cx="7315200" cy="914400"/>
          </a:xfrm>
          <a:ln w="19050">
            <a:solidFill>
              <a:schemeClr val="accent1"/>
            </a:solidFill>
          </a:ln>
        </p:spPr>
        <p:txBody>
          <a:bodyPr lIns="137160" tIns="91440" rIns="137160" bIns="91440" anchor="ctr"/>
          <a:lstStyle/>
          <a:p>
            <a:pPr lvl="0"/>
            <a:r>
              <a:rPr lang="en-US"/>
              <a:t>Click to edit Master text styles</a:t>
            </a:r>
          </a:p>
        </p:txBody>
      </p:sp>
      <p:sp>
        <p:nvSpPr>
          <p:cNvPr id="14" name="Text Placeholder 7"/>
          <p:cNvSpPr>
            <a:spLocks noGrp="1"/>
          </p:cNvSpPr>
          <p:nvPr>
            <p:ph type="body" sz="quarter" idx="16"/>
          </p:nvPr>
        </p:nvSpPr>
        <p:spPr>
          <a:xfrm>
            <a:off x="1371600" y="2263140"/>
            <a:ext cx="3048000" cy="914400"/>
          </a:xfrm>
          <a:solidFill>
            <a:schemeClr val="accent1"/>
          </a:solidFill>
          <a:ln w="19050">
            <a:solidFill>
              <a:schemeClr val="accent1"/>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1"/>
          <p:cNvSpPr>
            <a:spLocks noGrp="1"/>
          </p:cNvSpPr>
          <p:nvPr>
            <p:ph type="body" sz="quarter" idx="17"/>
          </p:nvPr>
        </p:nvSpPr>
        <p:spPr>
          <a:xfrm>
            <a:off x="4419600" y="2263140"/>
            <a:ext cx="7315200" cy="914400"/>
          </a:xfrm>
          <a:ln w="19050">
            <a:solidFill>
              <a:schemeClr val="accent1"/>
            </a:solidFill>
          </a:ln>
        </p:spPr>
        <p:txBody>
          <a:bodyPr lIns="137160" tIns="91440" rIns="137160" bIns="91440" anchor="ctr"/>
          <a:lstStyle/>
          <a:p>
            <a:pPr lvl="0"/>
            <a:r>
              <a:rPr lang="en-US"/>
              <a:t>Click to edit Master text styles</a:t>
            </a:r>
          </a:p>
        </p:txBody>
      </p:sp>
      <p:sp>
        <p:nvSpPr>
          <p:cNvPr id="17" name="Text Placeholder 7"/>
          <p:cNvSpPr>
            <a:spLocks noGrp="1"/>
          </p:cNvSpPr>
          <p:nvPr>
            <p:ph type="body" sz="quarter" idx="19"/>
          </p:nvPr>
        </p:nvSpPr>
        <p:spPr>
          <a:xfrm>
            <a:off x="1371600" y="3337560"/>
            <a:ext cx="3048000" cy="914400"/>
          </a:xfrm>
          <a:solidFill>
            <a:schemeClr val="accent1"/>
          </a:solidFill>
          <a:ln w="19050">
            <a:solidFill>
              <a:schemeClr val="accent1"/>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1"/>
          <p:cNvSpPr>
            <a:spLocks noGrp="1"/>
          </p:cNvSpPr>
          <p:nvPr>
            <p:ph type="body" sz="quarter" idx="20"/>
          </p:nvPr>
        </p:nvSpPr>
        <p:spPr>
          <a:xfrm>
            <a:off x="4419600" y="3337560"/>
            <a:ext cx="7315200" cy="914400"/>
          </a:xfrm>
          <a:ln w="19050">
            <a:solidFill>
              <a:schemeClr val="accent1"/>
            </a:solidFill>
          </a:ln>
        </p:spPr>
        <p:txBody>
          <a:bodyPr lIns="137160" tIns="91440" rIns="137160" bIns="91440" anchor="ctr"/>
          <a:lstStyle/>
          <a:p>
            <a:pPr lvl="0"/>
            <a:r>
              <a:rPr lang="en-US"/>
              <a:t>Click to edit Master text styles</a:t>
            </a:r>
          </a:p>
        </p:txBody>
      </p:sp>
      <p:sp>
        <p:nvSpPr>
          <p:cNvPr id="23" name="Text Placeholder 7"/>
          <p:cNvSpPr>
            <a:spLocks noGrp="1"/>
          </p:cNvSpPr>
          <p:nvPr>
            <p:ph type="body" sz="quarter" idx="22"/>
          </p:nvPr>
        </p:nvSpPr>
        <p:spPr>
          <a:xfrm>
            <a:off x="1371600" y="4411980"/>
            <a:ext cx="3048000" cy="914400"/>
          </a:xfrm>
          <a:solidFill>
            <a:schemeClr val="accent1"/>
          </a:solidFill>
          <a:ln w="19050">
            <a:solidFill>
              <a:schemeClr val="accent1"/>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Text Placeholder 11"/>
          <p:cNvSpPr>
            <a:spLocks noGrp="1"/>
          </p:cNvSpPr>
          <p:nvPr>
            <p:ph type="body" sz="quarter" idx="23"/>
          </p:nvPr>
        </p:nvSpPr>
        <p:spPr>
          <a:xfrm>
            <a:off x="4419600" y="4411980"/>
            <a:ext cx="7315200" cy="914400"/>
          </a:xfrm>
          <a:ln w="19050">
            <a:solidFill>
              <a:schemeClr val="accent1"/>
            </a:solidFill>
          </a:ln>
        </p:spPr>
        <p:txBody>
          <a:bodyPr lIns="137160" tIns="91440" rIns="137160" bIns="91440" anchor="ctr"/>
          <a:lstStyle/>
          <a:p>
            <a:pPr lvl="0"/>
            <a:r>
              <a:rPr lang="en-US"/>
              <a:t>Click to edit Master text styles</a:t>
            </a:r>
          </a:p>
        </p:txBody>
      </p:sp>
      <p:sp>
        <p:nvSpPr>
          <p:cNvPr id="26" name="Text Placeholder 7"/>
          <p:cNvSpPr>
            <a:spLocks noGrp="1"/>
          </p:cNvSpPr>
          <p:nvPr>
            <p:ph type="body" sz="quarter" idx="25"/>
          </p:nvPr>
        </p:nvSpPr>
        <p:spPr>
          <a:xfrm>
            <a:off x="1371600" y="5486400"/>
            <a:ext cx="3048000" cy="914400"/>
          </a:xfrm>
          <a:solidFill>
            <a:schemeClr val="accent1"/>
          </a:solidFill>
          <a:ln w="19050">
            <a:solidFill>
              <a:schemeClr val="accent1"/>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ext Placeholder 11"/>
          <p:cNvSpPr>
            <a:spLocks noGrp="1"/>
          </p:cNvSpPr>
          <p:nvPr>
            <p:ph type="body" sz="quarter" idx="26"/>
          </p:nvPr>
        </p:nvSpPr>
        <p:spPr>
          <a:xfrm>
            <a:off x="4419600" y="5486400"/>
            <a:ext cx="7315200" cy="914400"/>
          </a:xfrm>
          <a:ln w="19050">
            <a:solidFill>
              <a:schemeClr val="accent1"/>
            </a:solidFill>
          </a:ln>
        </p:spPr>
        <p:txBody>
          <a:bodyPr lIns="137160" tIns="91440" rIns="137160" bIns="91440" anchor="ctr"/>
          <a:lstStyle/>
          <a:p>
            <a:pPr lvl="0"/>
            <a:r>
              <a:rPr lang="en-US"/>
              <a:t>Click to edit Master text styles</a:t>
            </a:r>
          </a:p>
        </p:txBody>
      </p:sp>
      <p:sp>
        <p:nvSpPr>
          <p:cNvPr id="6" name="Text Placeholder 5"/>
          <p:cNvSpPr>
            <a:spLocks noGrp="1"/>
          </p:cNvSpPr>
          <p:nvPr>
            <p:ph type="body" sz="quarter" idx="27" hasCustomPrompt="1"/>
          </p:nvPr>
        </p:nvSpPr>
        <p:spPr>
          <a:xfrm>
            <a:off x="457200" y="1188720"/>
            <a:ext cx="914400" cy="914400"/>
          </a:xfrm>
          <a:solidFill>
            <a:schemeClr val="tx1"/>
          </a:solidFill>
          <a:ln w="19050">
            <a:solidFill>
              <a:schemeClr val="tx1"/>
            </a:solidFill>
          </a:ln>
        </p:spPr>
        <p:txBody>
          <a:bodyPr anchor="ctr">
            <a:normAutofit/>
          </a:bodyPr>
          <a:lstStyle>
            <a:lvl1pPr algn="ctr">
              <a:defRPr sz="3200">
                <a:solidFill>
                  <a:schemeClr val="bg1"/>
                </a:solidFill>
                <a:latin typeface="Segoe UI Semibold" panose="020B0702040204020203" pitchFamily="34" charset="0"/>
                <a:cs typeface="Segoe UI Semibold" panose="020B0702040204020203" pitchFamily="34" charset="0"/>
              </a:defRPr>
            </a:lvl1pPr>
          </a:lstStyle>
          <a:p>
            <a:pPr lvl="0"/>
            <a:r>
              <a:rPr lang="en-US"/>
              <a:t>#</a:t>
            </a:r>
          </a:p>
        </p:txBody>
      </p:sp>
      <p:sp>
        <p:nvSpPr>
          <p:cNvPr id="9" name="Text Placeholder 8"/>
          <p:cNvSpPr>
            <a:spLocks noGrp="1"/>
          </p:cNvSpPr>
          <p:nvPr>
            <p:ph type="body" sz="quarter" idx="28" hasCustomPrompt="1"/>
          </p:nvPr>
        </p:nvSpPr>
        <p:spPr>
          <a:xfrm>
            <a:off x="457200" y="226314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
        <p:nvSpPr>
          <p:cNvPr id="11" name="Text Placeholder 10"/>
          <p:cNvSpPr>
            <a:spLocks noGrp="1"/>
          </p:cNvSpPr>
          <p:nvPr>
            <p:ph type="body" sz="quarter" idx="29" hasCustomPrompt="1"/>
          </p:nvPr>
        </p:nvSpPr>
        <p:spPr>
          <a:xfrm>
            <a:off x="457200" y="333756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
        <p:nvSpPr>
          <p:cNvPr id="16" name="Text Placeholder 15"/>
          <p:cNvSpPr>
            <a:spLocks noGrp="1"/>
          </p:cNvSpPr>
          <p:nvPr>
            <p:ph type="body" sz="quarter" idx="30" hasCustomPrompt="1"/>
          </p:nvPr>
        </p:nvSpPr>
        <p:spPr>
          <a:xfrm>
            <a:off x="457200" y="441198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
        <p:nvSpPr>
          <p:cNvPr id="22" name="Text Placeholder 21"/>
          <p:cNvSpPr>
            <a:spLocks noGrp="1"/>
          </p:cNvSpPr>
          <p:nvPr>
            <p:ph type="body" sz="quarter" idx="31" hasCustomPrompt="1"/>
          </p:nvPr>
        </p:nvSpPr>
        <p:spPr>
          <a:xfrm>
            <a:off x="457200" y="548640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Tree>
    <p:extLst>
      <p:ext uri="{BB962C8B-B14F-4D97-AF65-F5344CB8AC3E}">
        <p14:creationId xmlns:p14="http://schemas.microsoft.com/office/powerpoint/2010/main" val="65520720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EXECUTIVE SUMMARY (BLOC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spAutoFit/>
          </a:bodyPr>
          <a:lstStyle/>
          <a:p>
            <a:r>
              <a:rPr lang="en-US"/>
              <a:t>Executive Summary Template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8" name="Text Placeholder 7"/>
          <p:cNvSpPr>
            <a:spLocks noGrp="1"/>
          </p:cNvSpPr>
          <p:nvPr>
            <p:ph type="body" sz="quarter" idx="13"/>
          </p:nvPr>
        </p:nvSpPr>
        <p:spPr>
          <a:xfrm>
            <a:off x="457200" y="1783080"/>
            <a:ext cx="3602736" cy="1928926"/>
          </a:xfrm>
          <a:noFill/>
          <a:ln w="19050">
            <a:solidFill>
              <a:schemeClr val="accent1"/>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1005840" y="1234440"/>
            <a:ext cx="3054096" cy="548640"/>
          </a:xfrm>
          <a:solidFill>
            <a:schemeClr val="accent1"/>
          </a:solidFill>
          <a:ln w="19050">
            <a:solidFill>
              <a:schemeClr val="accent1"/>
            </a:solidFill>
          </a:ln>
        </p:spPr>
        <p:txBody>
          <a:bodyPr lIns="182880" tIns="91440" rIns="182880" bIns="91440" anchor="ctr">
            <a:noAutofit/>
          </a:bodyPr>
          <a:lstStyle>
            <a:lvl1pPr algn="l">
              <a:defRPr sz="1800">
                <a:solidFill>
                  <a:schemeClr val="bg1"/>
                </a:solidFill>
                <a:latin typeface="Segoe UI Semibold" panose="020B0702040204020203" pitchFamily="34" charset="0"/>
                <a:cs typeface="Segoe UI Semibold" panose="020B0702040204020203" pitchFamily="34" charset="0"/>
              </a:defRPr>
            </a:lvl1pPr>
            <a:lvl2pPr>
              <a:defRPr sz="1800"/>
            </a:lvl2pPr>
            <a:lvl3pPr>
              <a:defRPr sz="1800"/>
            </a:lvl3pPr>
            <a:lvl4pPr>
              <a:defRPr sz="1800"/>
            </a:lvl4pPr>
            <a:lvl5pPr>
              <a:defRPr sz="1800"/>
            </a:lvl5pPr>
          </a:lstStyle>
          <a:p>
            <a:pPr lvl="0"/>
            <a:r>
              <a:rPr lang="en-US"/>
              <a:t>Heading</a:t>
            </a:r>
          </a:p>
        </p:txBody>
      </p:sp>
      <p:sp>
        <p:nvSpPr>
          <p:cNvPr id="21" name="Text Placeholder 7"/>
          <p:cNvSpPr>
            <a:spLocks noGrp="1"/>
          </p:cNvSpPr>
          <p:nvPr>
            <p:ph type="body" sz="quarter" idx="14"/>
          </p:nvPr>
        </p:nvSpPr>
        <p:spPr>
          <a:xfrm>
            <a:off x="4294632" y="1783080"/>
            <a:ext cx="3602736" cy="1928926"/>
          </a:xfrm>
          <a:noFill/>
          <a:ln w="19050">
            <a:solidFill>
              <a:schemeClr val="accent1"/>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p:cNvSpPr>
            <a:spLocks noGrp="1"/>
          </p:cNvSpPr>
          <p:nvPr>
            <p:ph type="body" sz="quarter" idx="16"/>
          </p:nvPr>
        </p:nvSpPr>
        <p:spPr>
          <a:xfrm>
            <a:off x="8132064" y="1783080"/>
            <a:ext cx="3602736" cy="1928926"/>
          </a:xfrm>
          <a:noFill/>
          <a:ln w="19050">
            <a:solidFill>
              <a:schemeClr val="accent1"/>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7"/>
          <p:cNvSpPr>
            <a:spLocks noGrp="1"/>
          </p:cNvSpPr>
          <p:nvPr>
            <p:ph type="body" sz="quarter" idx="18"/>
          </p:nvPr>
        </p:nvSpPr>
        <p:spPr>
          <a:xfrm>
            <a:off x="457200" y="4471874"/>
            <a:ext cx="3602736" cy="1928926"/>
          </a:xfrm>
          <a:noFill/>
          <a:ln w="19050">
            <a:solidFill>
              <a:schemeClr val="accent1"/>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7"/>
          <p:cNvSpPr>
            <a:spLocks noGrp="1"/>
          </p:cNvSpPr>
          <p:nvPr>
            <p:ph type="body" sz="quarter" idx="20"/>
          </p:nvPr>
        </p:nvSpPr>
        <p:spPr>
          <a:xfrm>
            <a:off x="4294632" y="4471874"/>
            <a:ext cx="3602736" cy="1928926"/>
          </a:xfrm>
          <a:noFill/>
          <a:ln w="19050">
            <a:solidFill>
              <a:schemeClr val="accent1"/>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7"/>
          <p:cNvSpPr>
            <a:spLocks noGrp="1"/>
          </p:cNvSpPr>
          <p:nvPr>
            <p:ph type="body" sz="quarter" idx="22"/>
          </p:nvPr>
        </p:nvSpPr>
        <p:spPr>
          <a:xfrm>
            <a:off x="8132064" y="4471874"/>
            <a:ext cx="3602736" cy="1928926"/>
          </a:xfrm>
          <a:noFill/>
          <a:ln w="19050">
            <a:solidFill>
              <a:schemeClr val="accent1"/>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p:cNvSpPr>
            <a:spLocks noGrp="1"/>
          </p:cNvSpPr>
          <p:nvPr>
            <p:ph type="body" sz="quarter" idx="25" hasCustomPrompt="1"/>
          </p:nvPr>
        </p:nvSpPr>
        <p:spPr>
          <a:xfrm>
            <a:off x="4843272" y="1234440"/>
            <a:ext cx="3054096" cy="548640"/>
          </a:xfrm>
          <a:solidFill>
            <a:schemeClr val="accent1"/>
          </a:solidFill>
          <a:ln w="19050">
            <a:solidFill>
              <a:schemeClr val="accent1"/>
            </a:solidFill>
          </a:ln>
        </p:spPr>
        <p:txBody>
          <a:bodyPr lIns="182880" tIns="91440" rIns="182880" bIns="91440" anchor="ctr">
            <a:noAutofit/>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a:solidFill>
                  <a:schemeClr val="bg1"/>
                </a:solidFill>
                <a:latin typeface="+mj-lt"/>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a:t>Heading</a:t>
            </a:r>
          </a:p>
        </p:txBody>
      </p:sp>
      <p:sp>
        <p:nvSpPr>
          <p:cNvPr id="34" name="Text Placeholder 5"/>
          <p:cNvSpPr>
            <a:spLocks noGrp="1"/>
          </p:cNvSpPr>
          <p:nvPr>
            <p:ph type="body" sz="quarter" idx="27" hasCustomPrompt="1"/>
          </p:nvPr>
        </p:nvSpPr>
        <p:spPr>
          <a:xfrm>
            <a:off x="8680704" y="1234440"/>
            <a:ext cx="3054096" cy="548640"/>
          </a:xfrm>
          <a:solidFill>
            <a:schemeClr val="accent1"/>
          </a:solidFill>
          <a:ln w="19050">
            <a:solidFill>
              <a:schemeClr val="accent1"/>
            </a:solidFill>
          </a:ln>
        </p:spPr>
        <p:txBody>
          <a:bodyPr lIns="182880" tIns="91440" rIns="182880" bIns="91440" anchor="ctr">
            <a:noAutofit/>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a:solidFill>
                  <a:schemeClr val="bg1"/>
                </a:solidFill>
                <a:latin typeface="+mj-lt"/>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a:t>Heading</a:t>
            </a:r>
          </a:p>
        </p:txBody>
      </p:sp>
      <p:sp>
        <p:nvSpPr>
          <p:cNvPr id="36" name="Text Placeholder 5"/>
          <p:cNvSpPr>
            <a:spLocks noGrp="1"/>
          </p:cNvSpPr>
          <p:nvPr>
            <p:ph type="body" sz="quarter" idx="29" hasCustomPrompt="1"/>
          </p:nvPr>
        </p:nvSpPr>
        <p:spPr>
          <a:xfrm>
            <a:off x="1005840" y="3923234"/>
            <a:ext cx="3054096" cy="548640"/>
          </a:xfrm>
          <a:solidFill>
            <a:schemeClr val="accent1"/>
          </a:solidFill>
          <a:ln w="19050">
            <a:solidFill>
              <a:schemeClr val="accent1"/>
            </a:solidFill>
          </a:ln>
        </p:spPr>
        <p:txBody>
          <a:bodyPr lIns="182880" tIns="91440" rIns="182880" bIns="91440" anchor="ctr">
            <a:noAutofit/>
          </a:bodyPr>
          <a:lstStyle>
            <a:lvl1pPr algn="l">
              <a:defRPr sz="1800">
                <a:solidFill>
                  <a:schemeClr val="bg1"/>
                </a:solidFill>
                <a:latin typeface="+mj-lt"/>
              </a:defRPr>
            </a:lvl1pPr>
            <a:lvl2pPr>
              <a:defRPr sz="1800"/>
            </a:lvl2pPr>
            <a:lvl3pPr>
              <a:defRPr sz="1800"/>
            </a:lvl3pPr>
            <a:lvl4pPr>
              <a:defRPr sz="1800"/>
            </a:lvl4pPr>
            <a:lvl5pPr>
              <a:defRPr sz="1800"/>
            </a:lvl5pPr>
          </a:lstStyle>
          <a:p>
            <a:pPr lvl="0"/>
            <a:r>
              <a:rPr lang="en-US"/>
              <a:t>Heading</a:t>
            </a:r>
          </a:p>
        </p:txBody>
      </p:sp>
      <p:sp>
        <p:nvSpPr>
          <p:cNvPr id="38" name="Text Placeholder 5"/>
          <p:cNvSpPr>
            <a:spLocks noGrp="1"/>
          </p:cNvSpPr>
          <p:nvPr>
            <p:ph type="body" sz="quarter" idx="31" hasCustomPrompt="1"/>
          </p:nvPr>
        </p:nvSpPr>
        <p:spPr>
          <a:xfrm>
            <a:off x="4843272" y="3923234"/>
            <a:ext cx="3054096" cy="548640"/>
          </a:xfrm>
          <a:solidFill>
            <a:schemeClr val="accent1"/>
          </a:solidFill>
          <a:ln w="19050">
            <a:solidFill>
              <a:schemeClr val="accent1"/>
            </a:solidFill>
          </a:ln>
        </p:spPr>
        <p:txBody>
          <a:bodyPr lIns="182880" tIns="91440" rIns="182880" bIns="91440" anchor="ctr">
            <a:noAutofit/>
          </a:bodyPr>
          <a:lstStyle>
            <a:lvl1pPr algn="l">
              <a:defRPr sz="1800">
                <a:solidFill>
                  <a:schemeClr val="bg1"/>
                </a:solidFill>
                <a:latin typeface="+mj-lt"/>
              </a:defRPr>
            </a:lvl1pPr>
            <a:lvl2pPr>
              <a:defRPr sz="1800"/>
            </a:lvl2pPr>
            <a:lvl3pPr>
              <a:defRPr sz="1800"/>
            </a:lvl3pPr>
            <a:lvl4pPr>
              <a:defRPr sz="1800"/>
            </a:lvl4pPr>
            <a:lvl5pPr>
              <a:defRPr sz="1800"/>
            </a:lvl5pPr>
          </a:lstStyle>
          <a:p>
            <a:pPr lvl="0"/>
            <a:r>
              <a:rPr lang="en-US"/>
              <a:t>Heading</a:t>
            </a:r>
          </a:p>
        </p:txBody>
      </p:sp>
      <p:sp>
        <p:nvSpPr>
          <p:cNvPr id="40" name="Text Placeholder 5"/>
          <p:cNvSpPr>
            <a:spLocks noGrp="1"/>
          </p:cNvSpPr>
          <p:nvPr>
            <p:ph type="body" sz="quarter" idx="33" hasCustomPrompt="1"/>
          </p:nvPr>
        </p:nvSpPr>
        <p:spPr>
          <a:xfrm>
            <a:off x="8680704" y="3923234"/>
            <a:ext cx="3054096" cy="548640"/>
          </a:xfrm>
          <a:solidFill>
            <a:schemeClr val="accent1"/>
          </a:solidFill>
          <a:ln w="19050">
            <a:solidFill>
              <a:schemeClr val="accent1"/>
            </a:solidFill>
          </a:ln>
        </p:spPr>
        <p:txBody>
          <a:bodyPr lIns="182880" tIns="91440" rIns="182880" bIns="91440" anchor="ctr">
            <a:noAutofit/>
          </a:bodyPr>
          <a:lstStyle>
            <a:lvl1pPr algn="l">
              <a:defRPr sz="1800">
                <a:solidFill>
                  <a:schemeClr val="bg1"/>
                </a:solidFill>
                <a:latin typeface="+mj-lt"/>
              </a:defRPr>
            </a:lvl1pPr>
            <a:lvl2pPr>
              <a:defRPr sz="1800"/>
            </a:lvl2pPr>
            <a:lvl3pPr>
              <a:defRPr sz="1800"/>
            </a:lvl3pPr>
            <a:lvl4pPr>
              <a:defRPr sz="1800"/>
            </a:lvl4pPr>
            <a:lvl5pPr>
              <a:defRPr sz="1800"/>
            </a:lvl5pPr>
          </a:lstStyle>
          <a:p>
            <a:pPr lvl="0"/>
            <a:r>
              <a:rPr lang="en-US"/>
              <a:t>Heading</a:t>
            </a:r>
          </a:p>
        </p:txBody>
      </p:sp>
      <p:sp>
        <p:nvSpPr>
          <p:cNvPr id="5" name="Text Placeholder 4"/>
          <p:cNvSpPr>
            <a:spLocks noGrp="1"/>
          </p:cNvSpPr>
          <p:nvPr>
            <p:ph type="body" sz="quarter" idx="34" hasCustomPrompt="1"/>
          </p:nvPr>
        </p:nvSpPr>
        <p:spPr>
          <a:xfrm>
            <a:off x="457200" y="1234440"/>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9" name="Text Placeholder 8"/>
          <p:cNvSpPr>
            <a:spLocks noGrp="1"/>
          </p:cNvSpPr>
          <p:nvPr>
            <p:ph type="body" sz="quarter" idx="35" hasCustomPrompt="1"/>
          </p:nvPr>
        </p:nvSpPr>
        <p:spPr>
          <a:xfrm>
            <a:off x="4294632" y="1234440"/>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13" name="Text Placeholder 12"/>
          <p:cNvSpPr>
            <a:spLocks noGrp="1"/>
          </p:cNvSpPr>
          <p:nvPr>
            <p:ph type="body" sz="quarter" idx="36" hasCustomPrompt="1"/>
          </p:nvPr>
        </p:nvSpPr>
        <p:spPr>
          <a:xfrm>
            <a:off x="8132064" y="1234440"/>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15" name="Text Placeholder 14"/>
          <p:cNvSpPr>
            <a:spLocks noGrp="1"/>
          </p:cNvSpPr>
          <p:nvPr>
            <p:ph type="body" sz="quarter" idx="37" hasCustomPrompt="1"/>
          </p:nvPr>
        </p:nvSpPr>
        <p:spPr>
          <a:xfrm>
            <a:off x="457200" y="3923234"/>
            <a:ext cx="548640" cy="548640"/>
          </a:xfrm>
          <a:solidFill>
            <a:schemeClr val="tx1"/>
          </a:solidFill>
          <a:ln w="19050">
            <a:solidFill>
              <a:schemeClr val="tx1"/>
            </a:solidFill>
          </a:ln>
        </p:spPr>
        <p:txBody>
          <a:bodyPr anchor="ctr">
            <a:normAutofit/>
          </a:bodyPr>
          <a:lstStyle>
            <a:lvl1pPr algn="ctr">
              <a:defRPr sz="2000">
                <a:solidFill>
                  <a:schemeClr val="bg1"/>
                </a:solidFill>
                <a:latin typeface="Segoe UI Semibold" panose="020B0702040204020203" pitchFamily="34" charset="0"/>
                <a:cs typeface="Segoe UI Semibold" panose="020B0702040204020203" pitchFamily="34" charset="0"/>
              </a:defRPr>
            </a:lvl1pPr>
          </a:lstStyle>
          <a:p>
            <a:pPr lvl="0"/>
            <a:r>
              <a:rPr lang="en-US"/>
              <a:t>#</a:t>
            </a:r>
          </a:p>
        </p:txBody>
      </p:sp>
      <p:sp>
        <p:nvSpPr>
          <p:cNvPr id="17" name="Text Placeholder 16"/>
          <p:cNvSpPr>
            <a:spLocks noGrp="1"/>
          </p:cNvSpPr>
          <p:nvPr>
            <p:ph type="body" sz="quarter" idx="38" hasCustomPrompt="1"/>
          </p:nvPr>
        </p:nvSpPr>
        <p:spPr>
          <a:xfrm>
            <a:off x="4294632" y="3923234"/>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19" name="Text Placeholder 18"/>
          <p:cNvSpPr>
            <a:spLocks noGrp="1"/>
          </p:cNvSpPr>
          <p:nvPr>
            <p:ph type="body" sz="quarter" idx="39" hasCustomPrompt="1"/>
          </p:nvPr>
        </p:nvSpPr>
        <p:spPr>
          <a:xfrm>
            <a:off x="8132064" y="3923234"/>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Tree>
    <p:extLst>
      <p:ext uri="{BB962C8B-B14F-4D97-AF65-F5344CB8AC3E}">
        <p14:creationId xmlns:p14="http://schemas.microsoft.com/office/powerpoint/2010/main" val="11065633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KEY INSIG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535531"/>
          </a:xfrm>
        </p:spPr>
        <p:txBody>
          <a:bodyPr/>
          <a:lstStyle/>
          <a:p>
            <a:r>
              <a:rPr lang="en-US"/>
              <a:t>Key Insights Template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9" name="Text Placeholder 8"/>
          <p:cNvSpPr>
            <a:spLocks noGrp="1"/>
          </p:cNvSpPr>
          <p:nvPr>
            <p:ph type="body" sz="quarter" idx="13" hasCustomPrompt="1"/>
          </p:nvPr>
        </p:nvSpPr>
        <p:spPr>
          <a:xfrm>
            <a:off x="457200" y="1773936"/>
            <a:ext cx="2606040" cy="914400"/>
          </a:xfrm>
          <a:solidFill>
            <a:schemeClr val="accent1"/>
          </a:solidFill>
          <a:ln w="19050">
            <a:solidFill>
              <a:schemeClr val="accent1"/>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11" name="Text Placeholder 10"/>
          <p:cNvSpPr>
            <a:spLocks noGrp="1"/>
          </p:cNvSpPr>
          <p:nvPr>
            <p:ph type="body" sz="quarter" idx="14"/>
          </p:nvPr>
        </p:nvSpPr>
        <p:spPr>
          <a:xfrm>
            <a:off x="457200" y="2688336"/>
            <a:ext cx="2606040" cy="3712463"/>
          </a:xfrm>
          <a:ln w="19050">
            <a:solidFill>
              <a:schemeClr val="accent1"/>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13" name="Text Placeholder 8"/>
          <p:cNvSpPr>
            <a:spLocks noGrp="1"/>
          </p:cNvSpPr>
          <p:nvPr>
            <p:ph type="body" sz="quarter" idx="16" hasCustomPrompt="1"/>
          </p:nvPr>
        </p:nvSpPr>
        <p:spPr>
          <a:xfrm>
            <a:off x="3347720" y="1773936"/>
            <a:ext cx="2606040" cy="914400"/>
          </a:xfrm>
          <a:solidFill>
            <a:schemeClr val="accent1"/>
          </a:solidFill>
          <a:ln w="19050">
            <a:solidFill>
              <a:schemeClr val="accent1"/>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14" name="Text Placeholder 10"/>
          <p:cNvSpPr>
            <a:spLocks noGrp="1"/>
          </p:cNvSpPr>
          <p:nvPr>
            <p:ph type="body" sz="quarter" idx="17"/>
          </p:nvPr>
        </p:nvSpPr>
        <p:spPr>
          <a:xfrm>
            <a:off x="3347720" y="2688336"/>
            <a:ext cx="2606040" cy="3712463"/>
          </a:xfrm>
          <a:ln w="19050">
            <a:solidFill>
              <a:schemeClr val="accent1"/>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16" name="Text Placeholder 8"/>
          <p:cNvSpPr>
            <a:spLocks noGrp="1"/>
          </p:cNvSpPr>
          <p:nvPr>
            <p:ph type="body" sz="quarter" idx="19" hasCustomPrompt="1"/>
          </p:nvPr>
        </p:nvSpPr>
        <p:spPr>
          <a:xfrm>
            <a:off x="6238240" y="1773936"/>
            <a:ext cx="2606040" cy="914400"/>
          </a:xfrm>
          <a:solidFill>
            <a:schemeClr val="accent1"/>
          </a:solidFill>
          <a:ln w="19050">
            <a:solidFill>
              <a:schemeClr val="accent1"/>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17" name="Text Placeholder 10"/>
          <p:cNvSpPr>
            <a:spLocks noGrp="1"/>
          </p:cNvSpPr>
          <p:nvPr>
            <p:ph type="body" sz="quarter" idx="20"/>
          </p:nvPr>
        </p:nvSpPr>
        <p:spPr>
          <a:xfrm>
            <a:off x="6238240" y="2688336"/>
            <a:ext cx="2606040" cy="3712463"/>
          </a:xfrm>
          <a:ln w="19050">
            <a:solidFill>
              <a:schemeClr val="accent1"/>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19" name="Text Placeholder 8"/>
          <p:cNvSpPr>
            <a:spLocks noGrp="1"/>
          </p:cNvSpPr>
          <p:nvPr>
            <p:ph type="body" sz="quarter" idx="22" hasCustomPrompt="1"/>
          </p:nvPr>
        </p:nvSpPr>
        <p:spPr>
          <a:xfrm>
            <a:off x="9128760" y="1773936"/>
            <a:ext cx="2606040" cy="914400"/>
          </a:xfrm>
          <a:solidFill>
            <a:schemeClr val="accent1"/>
          </a:solidFill>
          <a:ln w="19050">
            <a:solidFill>
              <a:schemeClr val="accent1"/>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20" name="Text Placeholder 10"/>
          <p:cNvSpPr>
            <a:spLocks noGrp="1"/>
          </p:cNvSpPr>
          <p:nvPr>
            <p:ph type="body" sz="quarter" idx="23"/>
          </p:nvPr>
        </p:nvSpPr>
        <p:spPr>
          <a:xfrm>
            <a:off x="9128760" y="2688336"/>
            <a:ext cx="2606040" cy="3712463"/>
          </a:xfrm>
          <a:ln w="19050">
            <a:solidFill>
              <a:schemeClr val="accent1"/>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5" name="Text Placeholder 4"/>
          <p:cNvSpPr>
            <a:spLocks noGrp="1"/>
          </p:cNvSpPr>
          <p:nvPr>
            <p:ph type="body" sz="quarter" idx="24" hasCustomPrompt="1"/>
          </p:nvPr>
        </p:nvSpPr>
        <p:spPr>
          <a:xfrm>
            <a:off x="457200" y="1225296"/>
            <a:ext cx="2606040" cy="548640"/>
          </a:xfrm>
          <a:solidFill>
            <a:schemeClr val="tx1"/>
          </a:solidFill>
          <a:ln w="19050">
            <a:solidFill>
              <a:schemeClr val="tx1"/>
            </a:solidFill>
          </a:ln>
        </p:spPr>
        <p:txBody>
          <a:bodyPr lIns="137160" rIns="137160" anchor="ctr">
            <a:noAutofit/>
          </a:bodyPr>
          <a:lstStyle>
            <a:lvl1pPr>
              <a:defRPr sz="2400">
                <a:solidFill>
                  <a:schemeClr val="bg1"/>
                </a:solidFill>
                <a:latin typeface="Segoe UI Semibold" panose="020B0702040204020203" pitchFamily="34" charset="0"/>
                <a:cs typeface="Segoe UI Semibold" panose="020B0702040204020203" pitchFamily="34" charset="0"/>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
        <p:nvSpPr>
          <p:cNvPr id="7" name="Text Placeholder 6"/>
          <p:cNvSpPr>
            <a:spLocks noGrp="1"/>
          </p:cNvSpPr>
          <p:nvPr>
            <p:ph type="body" sz="quarter" idx="25" hasCustomPrompt="1"/>
          </p:nvPr>
        </p:nvSpPr>
        <p:spPr>
          <a:xfrm>
            <a:off x="3347720" y="1224660"/>
            <a:ext cx="2606040" cy="549276"/>
          </a:xfrm>
          <a:solidFill>
            <a:schemeClr val="tx1"/>
          </a:solidFill>
          <a:ln w="19050">
            <a:solidFill>
              <a:schemeClr val="tx1"/>
            </a:solidFill>
          </a:ln>
        </p:spPr>
        <p:txBody>
          <a:bodyPr lIns="137160" rIns="137160" anchor="ctr">
            <a:noAutofit/>
          </a:bodyPr>
          <a:lstStyle>
            <a:lvl1pPr>
              <a:defRPr sz="2400">
                <a:solidFill>
                  <a:schemeClr val="bg1"/>
                </a:solidFill>
                <a:latin typeface="Segoe UI Semibold" panose="020B0702040204020203" pitchFamily="34" charset="0"/>
                <a:cs typeface="Segoe UI Semibold" panose="020B0702040204020203" pitchFamily="34" charset="0"/>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
        <p:nvSpPr>
          <p:cNvPr id="10" name="Text Placeholder 9"/>
          <p:cNvSpPr>
            <a:spLocks noGrp="1"/>
          </p:cNvSpPr>
          <p:nvPr>
            <p:ph type="body" sz="quarter" idx="26" hasCustomPrompt="1"/>
          </p:nvPr>
        </p:nvSpPr>
        <p:spPr>
          <a:xfrm>
            <a:off x="6238240" y="1225296"/>
            <a:ext cx="2606039" cy="548640"/>
          </a:xfrm>
          <a:solidFill>
            <a:schemeClr val="tx1"/>
          </a:solidFill>
          <a:ln w="19050">
            <a:solidFill>
              <a:schemeClr val="tx1"/>
            </a:solidFill>
          </a:ln>
        </p:spPr>
        <p:txBody>
          <a:bodyPr lIns="137160" rIns="137160" anchor="ctr">
            <a:no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
        <p:nvSpPr>
          <p:cNvPr id="15" name="Text Placeholder 14"/>
          <p:cNvSpPr>
            <a:spLocks noGrp="1"/>
          </p:cNvSpPr>
          <p:nvPr>
            <p:ph type="body" sz="quarter" idx="27" hasCustomPrompt="1"/>
          </p:nvPr>
        </p:nvSpPr>
        <p:spPr>
          <a:xfrm>
            <a:off x="9128759" y="1225296"/>
            <a:ext cx="2606041" cy="548640"/>
          </a:xfrm>
          <a:solidFill>
            <a:schemeClr val="tx1"/>
          </a:solidFill>
          <a:ln w="19050">
            <a:solidFill>
              <a:schemeClr val="tx1"/>
            </a:solidFill>
          </a:ln>
        </p:spPr>
        <p:txBody>
          <a:bodyPr lIns="137160" rIns="137160" anchor="ctr">
            <a:no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Tree>
    <p:extLst>
      <p:ext uri="{BB962C8B-B14F-4D97-AF65-F5344CB8AC3E}">
        <p14:creationId xmlns:p14="http://schemas.microsoft.com/office/powerpoint/2010/main" val="17538526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EXECUTIVE SUMMARY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tIns="0" bIns="0"/>
          <a:lstStyle/>
          <a:p>
            <a:r>
              <a:rPr lang="en-US"/>
              <a:t>Executive Summary Template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8" name="Text Placeholder 7"/>
          <p:cNvSpPr>
            <a:spLocks noGrp="1"/>
          </p:cNvSpPr>
          <p:nvPr>
            <p:ph type="body" sz="quarter" idx="13"/>
          </p:nvPr>
        </p:nvSpPr>
        <p:spPr>
          <a:xfrm>
            <a:off x="1371600" y="1188720"/>
            <a:ext cx="3048000" cy="914400"/>
          </a:xfrm>
          <a:solidFill>
            <a:schemeClr val="accent2"/>
          </a:solidFill>
          <a:ln w="19050">
            <a:solidFill>
              <a:schemeClr val="accent2"/>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11"/>
          <p:cNvSpPr>
            <a:spLocks noGrp="1"/>
          </p:cNvSpPr>
          <p:nvPr>
            <p:ph type="body" sz="quarter" idx="14"/>
          </p:nvPr>
        </p:nvSpPr>
        <p:spPr>
          <a:xfrm>
            <a:off x="4419600" y="1188720"/>
            <a:ext cx="7315200" cy="914400"/>
          </a:xfrm>
          <a:ln w="19050">
            <a:solidFill>
              <a:schemeClr val="accent2"/>
            </a:solidFill>
          </a:ln>
        </p:spPr>
        <p:txBody>
          <a:bodyPr lIns="137160" tIns="91440" rIns="137160" bIns="91440" anchor="ctr"/>
          <a:lstStyle/>
          <a:p>
            <a:pPr lvl="0"/>
            <a:r>
              <a:rPr lang="en-US"/>
              <a:t>Click to edit Master text styles</a:t>
            </a:r>
          </a:p>
        </p:txBody>
      </p:sp>
      <p:sp>
        <p:nvSpPr>
          <p:cNvPr id="14" name="Text Placeholder 7"/>
          <p:cNvSpPr>
            <a:spLocks noGrp="1"/>
          </p:cNvSpPr>
          <p:nvPr>
            <p:ph type="body" sz="quarter" idx="16"/>
          </p:nvPr>
        </p:nvSpPr>
        <p:spPr>
          <a:xfrm>
            <a:off x="1371600" y="2263140"/>
            <a:ext cx="3048000" cy="914400"/>
          </a:xfrm>
          <a:solidFill>
            <a:schemeClr val="accent2"/>
          </a:solidFill>
          <a:ln w="19050">
            <a:solidFill>
              <a:schemeClr val="accent2"/>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1"/>
          <p:cNvSpPr>
            <a:spLocks noGrp="1"/>
          </p:cNvSpPr>
          <p:nvPr>
            <p:ph type="body" sz="quarter" idx="17"/>
          </p:nvPr>
        </p:nvSpPr>
        <p:spPr>
          <a:xfrm>
            <a:off x="4419600" y="2263140"/>
            <a:ext cx="7315200" cy="914400"/>
          </a:xfrm>
          <a:ln w="19050">
            <a:solidFill>
              <a:schemeClr val="accent2"/>
            </a:solidFill>
          </a:ln>
        </p:spPr>
        <p:txBody>
          <a:bodyPr lIns="137160" tIns="91440" rIns="137160" bIns="91440" anchor="ctr"/>
          <a:lstStyle/>
          <a:p>
            <a:pPr lvl="0"/>
            <a:r>
              <a:rPr lang="en-US"/>
              <a:t>Click to edit Master text styles</a:t>
            </a:r>
          </a:p>
        </p:txBody>
      </p:sp>
      <p:sp>
        <p:nvSpPr>
          <p:cNvPr id="17" name="Text Placeholder 7"/>
          <p:cNvSpPr>
            <a:spLocks noGrp="1"/>
          </p:cNvSpPr>
          <p:nvPr>
            <p:ph type="body" sz="quarter" idx="19"/>
          </p:nvPr>
        </p:nvSpPr>
        <p:spPr>
          <a:xfrm>
            <a:off x="1371600" y="3337560"/>
            <a:ext cx="3048000" cy="914400"/>
          </a:xfrm>
          <a:solidFill>
            <a:schemeClr val="accent2"/>
          </a:solidFill>
          <a:ln w="19050">
            <a:solidFill>
              <a:schemeClr val="accent2"/>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1"/>
          <p:cNvSpPr>
            <a:spLocks noGrp="1"/>
          </p:cNvSpPr>
          <p:nvPr>
            <p:ph type="body" sz="quarter" idx="20"/>
          </p:nvPr>
        </p:nvSpPr>
        <p:spPr>
          <a:xfrm>
            <a:off x="4419600" y="3337560"/>
            <a:ext cx="7315200" cy="914400"/>
          </a:xfrm>
          <a:ln w="19050">
            <a:solidFill>
              <a:schemeClr val="accent1"/>
            </a:solidFill>
          </a:ln>
        </p:spPr>
        <p:txBody>
          <a:bodyPr lIns="137160" tIns="91440" rIns="137160" bIns="91440" anchor="ctr"/>
          <a:lstStyle/>
          <a:p>
            <a:pPr lvl="0"/>
            <a:r>
              <a:rPr lang="en-US"/>
              <a:t>Click to edit Master text styles</a:t>
            </a:r>
          </a:p>
        </p:txBody>
      </p:sp>
      <p:sp>
        <p:nvSpPr>
          <p:cNvPr id="23" name="Text Placeholder 7"/>
          <p:cNvSpPr>
            <a:spLocks noGrp="1"/>
          </p:cNvSpPr>
          <p:nvPr>
            <p:ph type="body" sz="quarter" idx="22"/>
          </p:nvPr>
        </p:nvSpPr>
        <p:spPr>
          <a:xfrm>
            <a:off x="1371600" y="4411980"/>
            <a:ext cx="3048000" cy="914400"/>
          </a:xfrm>
          <a:solidFill>
            <a:schemeClr val="accent2"/>
          </a:solidFill>
          <a:ln w="19050">
            <a:solidFill>
              <a:schemeClr val="accent2"/>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Text Placeholder 11"/>
          <p:cNvSpPr>
            <a:spLocks noGrp="1"/>
          </p:cNvSpPr>
          <p:nvPr>
            <p:ph type="body" sz="quarter" idx="23"/>
          </p:nvPr>
        </p:nvSpPr>
        <p:spPr>
          <a:xfrm>
            <a:off x="4419600" y="4411980"/>
            <a:ext cx="7315200" cy="914400"/>
          </a:xfrm>
          <a:ln w="19050">
            <a:solidFill>
              <a:schemeClr val="accent2"/>
            </a:solidFill>
          </a:ln>
        </p:spPr>
        <p:txBody>
          <a:bodyPr lIns="137160" tIns="91440" rIns="137160" bIns="91440" anchor="ctr"/>
          <a:lstStyle/>
          <a:p>
            <a:pPr lvl="0"/>
            <a:r>
              <a:rPr lang="en-US"/>
              <a:t>Click to edit Master text styles</a:t>
            </a:r>
          </a:p>
        </p:txBody>
      </p:sp>
      <p:sp>
        <p:nvSpPr>
          <p:cNvPr id="26" name="Text Placeholder 7"/>
          <p:cNvSpPr>
            <a:spLocks noGrp="1"/>
          </p:cNvSpPr>
          <p:nvPr>
            <p:ph type="body" sz="quarter" idx="25"/>
          </p:nvPr>
        </p:nvSpPr>
        <p:spPr>
          <a:xfrm>
            <a:off x="1371600" y="5486400"/>
            <a:ext cx="3048000" cy="914400"/>
          </a:xfrm>
          <a:solidFill>
            <a:schemeClr val="accent2"/>
          </a:solidFill>
          <a:ln w="19050">
            <a:solidFill>
              <a:schemeClr val="accent2"/>
            </a:solidFill>
          </a:ln>
        </p:spPr>
        <p:txBody>
          <a:bodyPr lIns="137160" tIns="91440" rIns="137160" bIns="9144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ext Placeholder 11"/>
          <p:cNvSpPr>
            <a:spLocks noGrp="1"/>
          </p:cNvSpPr>
          <p:nvPr>
            <p:ph type="body" sz="quarter" idx="26"/>
          </p:nvPr>
        </p:nvSpPr>
        <p:spPr>
          <a:xfrm>
            <a:off x="4419600" y="5486400"/>
            <a:ext cx="7315200" cy="914400"/>
          </a:xfrm>
          <a:ln w="19050">
            <a:solidFill>
              <a:schemeClr val="accent2"/>
            </a:solidFill>
          </a:ln>
        </p:spPr>
        <p:txBody>
          <a:bodyPr lIns="137160" tIns="91440" rIns="137160" bIns="91440" anchor="ctr"/>
          <a:lstStyle/>
          <a:p>
            <a:pPr lvl="0"/>
            <a:r>
              <a:rPr lang="en-US"/>
              <a:t>Click to edit Master text styles</a:t>
            </a:r>
          </a:p>
        </p:txBody>
      </p:sp>
      <p:sp>
        <p:nvSpPr>
          <p:cNvPr id="6" name="Text Placeholder 5"/>
          <p:cNvSpPr>
            <a:spLocks noGrp="1"/>
          </p:cNvSpPr>
          <p:nvPr>
            <p:ph type="body" sz="quarter" idx="27" hasCustomPrompt="1"/>
          </p:nvPr>
        </p:nvSpPr>
        <p:spPr>
          <a:xfrm>
            <a:off x="457200" y="1188720"/>
            <a:ext cx="914400" cy="914400"/>
          </a:xfrm>
          <a:solidFill>
            <a:schemeClr val="tx1"/>
          </a:solidFill>
          <a:ln w="19050">
            <a:solidFill>
              <a:schemeClr val="tx1"/>
            </a:solidFill>
          </a:ln>
        </p:spPr>
        <p:txBody>
          <a:bodyPr anchor="ctr">
            <a:normAutofit/>
          </a:bodyPr>
          <a:lstStyle>
            <a:lvl1pPr algn="ctr">
              <a:defRPr sz="3200">
                <a:solidFill>
                  <a:schemeClr val="bg1"/>
                </a:solidFill>
                <a:latin typeface="Segoe UI Semibold" panose="020B0702040204020203" pitchFamily="34" charset="0"/>
                <a:cs typeface="Segoe UI Semibold" panose="020B0702040204020203" pitchFamily="34" charset="0"/>
              </a:defRPr>
            </a:lvl1pPr>
          </a:lstStyle>
          <a:p>
            <a:pPr lvl="0"/>
            <a:r>
              <a:rPr lang="en-US"/>
              <a:t>#</a:t>
            </a:r>
          </a:p>
        </p:txBody>
      </p:sp>
      <p:sp>
        <p:nvSpPr>
          <p:cNvPr id="9" name="Text Placeholder 8"/>
          <p:cNvSpPr>
            <a:spLocks noGrp="1"/>
          </p:cNvSpPr>
          <p:nvPr>
            <p:ph type="body" sz="quarter" idx="28" hasCustomPrompt="1"/>
          </p:nvPr>
        </p:nvSpPr>
        <p:spPr>
          <a:xfrm>
            <a:off x="457200" y="226314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
        <p:nvSpPr>
          <p:cNvPr id="11" name="Text Placeholder 10"/>
          <p:cNvSpPr>
            <a:spLocks noGrp="1"/>
          </p:cNvSpPr>
          <p:nvPr>
            <p:ph type="body" sz="quarter" idx="29" hasCustomPrompt="1"/>
          </p:nvPr>
        </p:nvSpPr>
        <p:spPr>
          <a:xfrm>
            <a:off x="457200" y="333756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
        <p:nvSpPr>
          <p:cNvPr id="16" name="Text Placeholder 15"/>
          <p:cNvSpPr>
            <a:spLocks noGrp="1"/>
          </p:cNvSpPr>
          <p:nvPr>
            <p:ph type="body" sz="quarter" idx="30" hasCustomPrompt="1"/>
          </p:nvPr>
        </p:nvSpPr>
        <p:spPr>
          <a:xfrm>
            <a:off x="457200" y="441198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
        <p:nvSpPr>
          <p:cNvPr id="22" name="Text Placeholder 21"/>
          <p:cNvSpPr>
            <a:spLocks noGrp="1"/>
          </p:cNvSpPr>
          <p:nvPr>
            <p:ph type="body" sz="quarter" idx="31" hasCustomPrompt="1"/>
          </p:nvPr>
        </p:nvSpPr>
        <p:spPr>
          <a:xfrm>
            <a:off x="457200" y="5486400"/>
            <a:ext cx="914400" cy="914400"/>
          </a:xfrm>
          <a:solidFill>
            <a:schemeClr val="tx1"/>
          </a:solidFill>
          <a:ln w="19050">
            <a:solidFill>
              <a:schemeClr val="tx1"/>
            </a:solidFill>
          </a:ln>
        </p:spPr>
        <p:txBody>
          <a:bodyPr anchor="ctr">
            <a:normAutofit/>
          </a:bodyPr>
          <a:lstStyle>
            <a:lvl1pPr algn="ctr">
              <a:defRPr sz="3200">
                <a:solidFill>
                  <a:schemeClr val="bg1"/>
                </a:solidFill>
                <a:latin typeface="+mj-lt"/>
              </a:defRPr>
            </a:lvl1pPr>
          </a:lstStyle>
          <a:p>
            <a:pPr lvl="0"/>
            <a:r>
              <a:rPr lang="en-US"/>
              <a:t>#</a:t>
            </a:r>
          </a:p>
        </p:txBody>
      </p:sp>
    </p:spTree>
    <p:extLst>
      <p:ext uri="{BB962C8B-B14F-4D97-AF65-F5344CB8AC3E}">
        <p14:creationId xmlns:p14="http://schemas.microsoft.com/office/powerpoint/2010/main" val="35119531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EXECUTIVE SUMMARY (BLOC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443198"/>
          </a:xfrm>
        </p:spPr>
        <p:txBody>
          <a:bodyPr>
            <a:spAutoFit/>
          </a:bodyPr>
          <a:lstStyle/>
          <a:p>
            <a:r>
              <a:rPr lang="en-US"/>
              <a:t>Executive Summary Template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8" name="Text Placeholder 7"/>
          <p:cNvSpPr>
            <a:spLocks noGrp="1"/>
          </p:cNvSpPr>
          <p:nvPr>
            <p:ph type="body" sz="quarter" idx="13"/>
          </p:nvPr>
        </p:nvSpPr>
        <p:spPr>
          <a:xfrm>
            <a:off x="457200" y="1783080"/>
            <a:ext cx="3602736" cy="1928926"/>
          </a:xfrm>
          <a:noFill/>
          <a:ln w="19050">
            <a:solidFill>
              <a:schemeClr val="accent2"/>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1005840" y="1234440"/>
            <a:ext cx="3054096" cy="548640"/>
          </a:xfrm>
          <a:solidFill>
            <a:schemeClr val="accent2"/>
          </a:solidFill>
          <a:ln w="19050">
            <a:solidFill>
              <a:schemeClr val="accent2"/>
            </a:solidFill>
          </a:ln>
        </p:spPr>
        <p:txBody>
          <a:bodyPr lIns="182880" tIns="91440" rIns="182880" bIns="91440" anchor="ctr">
            <a:noAutofit/>
          </a:bodyPr>
          <a:lstStyle>
            <a:lvl1pPr algn="l">
              <a:defRPr sz="1800">
                <a:solidFill>
                  <a:schemeClr val="bg1"/>
                </a:solidFill>
                <a:latin typeface="Segoe UI Semibold" panose="020B0702040204020203" pitchFamily="34" charset="0"/>
                <a:cs typeface="Segoe UI Semibold" panose="020B0702040204020203" pitchFamily="34" charset="0"/>
              </a:defRPr>
            </a:lvl1pPr>
            <a:lvl2pPr>
              <a:defRPr sz="1800"/>
            </a:lvl2pPr>
            <a:lvl3pPr>
              <a:defRPr sz="1800"/>
            </a:lvl3pPr>
            <a:lvl4pPr>
              <a:defRPr sz="1800"/>
            </a:lvl4pPr>
            <a:lvl5pPr>
              <a:defRPr sz="1800"/>
            </a:lvl5pPr>
          </a:lstStyle>
          <a:p>
            <a:pPr lvl="0"/>
            <a:r>
              <a:rPr lang="en-US"/>
              <a:t>Heading</a:t>
            </a:r>
          </a:p>
        </p:txBody>
      </p:sp>
      <p:sp>
        <p:nvSpPr>
          <p:cNvPr id="21" name="Text Placeholder 7"/>
          <p:cNvSpPr>
            <a:spLocks noGrp="1"/>
          </p:cNvSpPr>
          <p:nvPr>
            <p:ph type="body" sz="quarter" idx="14"/>
          </p:nvPr>
        </p:nvSpPr>
        <p:spPr>
          <a:xfrm>
            <a:off x="4294632" y="1783080"/>
            <a:ext cx="3602736" cy="1928926"/>
          </a:xfrm>
          <a:noFill/>
          <a:ln w="19050">
            <a:solidFill>
              <a:schemeClr val="accent2"/>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p:cNvSpPr>
            <a:spLocks noGrp="1"/>
          </p:cNvSpPr>
          <p:nvPr>
            <p:ph type="body" sz="quarter" idx="16"/>
          </p:nvPr>
        </p:nvSpPr>
        <p:spPr>
          <a:xfrm>
            <a:off x="8132064" y="1783080"/>
            <a:ext cx="3602736" cy="1928926"/>
          </a:xfrm>
          <a:noFill/>
          <a:ln w="19050">
            <a:solidFill>
              <a:schemeClr val="accent2"/>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7"/>
          <p:cNvSpPr>
            <a:spLocks noGrp="1"/>
          </p:cNvSpPr>
          <p:nvPr>
            <p:ph type="body" sz="quarter" idx="18"/>
          </p:nvPr>
        </p:nvSpPr>
        <p:spPr>
          <a:xfrm>
            <a:off x="457200" y="4471874"/>
            <a:ext cx="3602736" cy="1928926"/>
          </a:xfrm>
          <a:noFill/>
          <a:ln w="19050">
            <a:solidFill>
              <a:schemeClr val="accent2"/>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7"/>
          <p:cNvSpPr>
            <a:spLocks noGrp="1"/>
          </p:cNvSpPr>
          <p:nvPr>
            <p:ph type="body" sz="quarter" idx="20"/>
          </p:nvPr>
        </p:nvSpPr>
        <p:spPr>
          <a:xfrm>
            <a:off x="4294632" y="4471874"/>
            <a:ext cx="3602736" cy="1928926"/>
          </a:xfrm>
          <a:noFill/>
          <a:ln w="19050">
            <a:solidFill>
              <a:schemeClr val="accent2"/>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7"/>
          <p:cNvSpPr>
            <a:spLocks noGrp="1"/>
          </p:cNvSpPr>
          <p:nvPr>
            <p:ph type="body" sz="quarter" idx="22"/>
          </p:nvPr>
        </p:nvSpPr>
        <p:spPr>
          <a:xfrm>
            <a:off x="8132064" y="4471874"/>
            <a:ext cx="3602736" cy="1928926"/>
          </a:xfrm>
          <a:noFill/>
          <a:ln w="19050">
            <a:solidFill>
              <a:schemeClr val="accent2"/>
            </a:solidFill>
          </a:ln>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p:cNvSpPr>
            <a:spLocks noGrp="1"/>
          </p:cNvSpPr>
          <p:nvPr>
            <p:ph type="body" sz="quarter" idx="25" hasCustomPrompt="1"/>
          </p:nvPr>
        </p:nvSpPr>
        <p:spPr>
          <a:xfrm>
            <a:off x="4843272" y="1234440"/>
            <a:ext cx="3054096" cy="548640"/>
          </a:xfrm>
          <a:solidFill>
            <a:schemeClr val="accent2"/>
          </a:solidFill>
          <a:ln w="19050">
            <a:solidFill>
              <a:schemeClr val="accent2"/>
            </a:solidFill>
          </a:ln>
        </p:spPr>
        <p:txBody>
          <a:bodyPr lIns="182880" tIns="91440" rIns="182880" bIns="91440" anchor="ctr">
            <a:noAutofit/>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a:solidFill>
                  <a:schemeClr val="bg1"/>
                </a:solidFill>
                <a:latin typeface="+mj-lt"/>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a:t>Heading</a:t>
            </a:r>
          </a:p>
        </p:txBody>
      </p:sp>
      <p:sp>
        <p:nvSpPr>
          <p:cNvPr id="34" name="Text Placeholder 5"/>
          <p:cNvSpPr>
            <a:spLocks noGrp="1"/>
          </p:cNvSpPr>
          <p:nvPr>
            <p:ph type="body" sz="quarter" idx="27" hasCustomPrompt="1"/>
          </p:nvPr>
        </p:nvSpPr>
        <p:spPr>
          <a:xfrm>
            <a:off x="8680704" y="1234440"/>
            <a:ext cx="3054096" cy="548640"/>
          </a:xfrm>
          <a:solidFill>
            <a:schemeClr val="accent2"/>
          </a:solidFill>
          <a:ln w="19050">
            <a:solidFill>
              <a:schemeClr val="accent2"/>
            </a:solidFill>
          </a:ln>
        </p:spPr>
        <p:txBody>
          <a:bodyPr lIns="182880" tIns="91440" rIns="182880" bIns="91440" anchor="ctr">
            <a:noAutofit/>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1800">
                <a:solidFill>
                  <a:schemeClr val="bg1"/>
                </a:solidFill>
                <a:latin typeface="+mj-lt"/>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a:t>Heading</a:t>
            </a:r>
          </a:p>
        </p:txBody>
      </p:sp>
      <p:sp>
        <p:nvSpPr>
          <p:cNvPr id="36" name="Text Placeholder 5"/>
          <p:cNvSpPr>
            <a:spLocks noGrp="1"/>
          </p:cNvSpPr>
          <p:nvPr>
            <p:ph type="body" sz="quarter" idx="29" hasCustomPrompt="1"/>
          </p:nvPr>
        </p:nvSpPr>
        <p:spPr>
          <a:xfrm>
            <a:off x="1005840" y="3923234"/>
            <a:ext cx="3054096" cy="548640"/>
          </a:xfrm>
          <a:solidFill>
            <a:schemeClr val="accent2"/>
          </a:solidFill>
          <a:ln w="19050">
            <a:solidFill>
              <a:schemeClr val="accent2"/>
            </a:solidFill>
          </a:ln>
        </p:spPr>
        <p:txBody>
          <a:bodyPr lIns="182880" tIns="91440" rIns="182880" bIns="91440" anchor="ctr">
            <a:noAutofit/>
          </a:bodyPr>
          <a:lstStyle>
            <a:lvl1pPr algn="l">
              <a:defRPr sz="1800">
                <a:solidFill>
                  <a:schemeClr val="bg1"/>
                </a:solidFill>
                <a:latin typeface="+mj-lt"/>
              </a:defRPr>
            </a:lvl1pPr>
            <a:lvl2pPr>
              <a:defRPr sz="1800"/>
            </a:lvl2pPr>
            <a:lvl3pPr>
              <a:defRPr sz="1800"/>
            </a:lvl3pPr>
            <a:lvl4pPr>
              <a:defRPr sz="1800"/>
            </a:lvl4pPr>
            <a:lvl5pPr>
              <a:defRPr sz="1800"/>
            </a:lvl5pPr>
          </a:lstStyle>
          <a:p>
            <a:pPr lvl="0"/>
            <a:r>
              <a:rPr lang="en-US"/>
              <a:t>Heading</a:t>
            </a:r>
          </a:p>
        </p:txBody>
      </p:sp>
      <p:sp>
        <p:nvSpPr>
          <p:cNvPr id="38" name="Text Placeholder 5"/>
          <p:cNvSpPr>
            <a:spLocks noGrp="1"/>
          </p:cNvSpPr>
          <p:nvPr>
            <p:ph type="body" sz="quarter" idx="31" hasCustomPrompt="1"/>
          </p:nvPr>
        </p:nvSpPr>
        <p:spPr>
          <a:xfrm>
            <a:off x="4843272" y="3923234"/>
            <a:ext cx="3054096" cy="548640"/>
          </a:xfrm>
          <a:solidFill>
            <a:schemeClr val="accent2"/>
          </a:solidFill>
          <a:ln w="19050">
            <a:solidFill>
              <a:schemeClr val="accent2"/>
            </a:solidFill>
          </a:ln>
        </p:spPr>
        <p:txBody>
          <a:bodyPr lIns="182880" tIns="91440" rIns="182880" bIns="91440" anchor="ctr">
            <a:noAutofit/>
          </a:bodyPr>
          <a:lstStyle>
            <a:lvl1pPr algn="l">
              <a:defRPr sz="1800">
                <a:solidFill>
                  <a:schemeClr val="bg1"/>
                </a:solidFill>
                <a:latin typeface="+mj-lt"/>
              </a:defRPr>
            </a:lvl1pPr>
            <a:lvl2pPr>
              <a:defRPr sz="1800"/>
            </a:lvl2pPr>
            <a:lvl3pPr>
              <a:defRPr sz="1800"/>
            </a:lvl3pPr>
            <a:lvl4pPr>
              <a:defRPr sz="1800"/>
            </a:lvl4pPr>
            <a:lvl5pPr>
              <a:defRPr sz="1800"/>
            </a:lvl5pPr>
          </a:lstStyle>
          <a:p>
            <a:pPr lvl="0"/>
            <a:r>
              <a:rPr lang="en-US"/>
              <a:t>Heading</a:t>
            </a:r>
          </a:p>
        </p:txBody>
      </p:sp>
      <p:sp>
        <p:nvSpPr>
          <p:cNvPr id="40" name="Text Placeholder 5"/>
          <p:cNvSpPr>
            <a:spLocks noGrp="1"/>
          </p:cNvSpPr>
          <p:nvPr>
            <p:ph type="body" sz="quarter" idx="33" hasCustomPrompt="1"/>
          </p:nvPr>
        </p:nvSpPr>
        <p:spPr>
          <a:xfrm>
            <a:off x="8680704" y="3923234"/>
            <a:ext cx="3054096" cy="548640"/>
          </a:xfrm>
          <a:solidFill>
            <a:schemeClr val="accent2"/>
          </a:solidFill>
          <a:ln w="19050">
            <a:solidFill>
              <a:schemeClr val="accent2"/>
            </a:solidFill>
          </a:ln>
        </p:spPr>
        <p:txBody>
          <a:bodyPr lIns="182880" tIns="91440" rIns="182880" bIns="91440" anchor="ctr">
            <a:noAutofit/>
          </a:bodyPr>
          <a:lstStyle>
            <a:lvl1pPr algn="l">
              <a:defRPr sz="1800">
                <a:solidFill>
                  <a:schemeClr val="bg1"/>
                </a:solidFill>
                <a:latin typeface="+mj-lt"/>
              </a:defRPr>
            </a:lvl1pPr>
            <a:lvl2pPr>
              <a:defRPr sz="1800"/>
            </a:lvl2pPr>
            <a:lvl3pPr>
              <a:defRPr sz="1800"/>
            </a:lvl3pPr>
            <a:lvl4pPr>
              <a:defRPr sz="1800"/>
            </a:lvl4pPr>
            <a:lvl5pPr>
              <a:defRPr sz="1800"/>
            </a:lvl5pPr>
          </a:lstStyle>
          <a:p>
            <a:pPr lvl="0"/>
            <a:r>
              <a:rPr lang="en-US"/>
              <a:t>Heading</a:t>
            </a:r>
          </a:p>
        </p:txBody>
      </p:sp>
      <p:sp>
        <p:nvSpPr>
          <p:cNvPr id="5" name="Text Placeholder 4"/>
          <p:cNvSpPr>
            <a:spLocks noGrp="1"/>
          </p:cNvSpPr>
          <p:nvPr>
            <p:ph type="body" sz="quarter" idx="34" hasCustomPrompt="1"/>
          </p:nvPr>
        </p:nvSpPr>
        <p:spPr>
          <a:xfrm>
            <a:off x="457200" y="1234440"/>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9" name="Text Placeholder 8"/>
          <p:cNvSpPr>
            <a:spLocks noGrp="1"/>
          </p:cNvSpPr>
          <p:nvPr>
            <p:ph type="body" sz="quarter" idx="35" hasCustomPrompt="1"/>
          </p:nvPr>
        </p:nvSpPr>
        <p:spPr>
          <a:xfrm>
            <a:off x="4294632" y="1234440"/>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13" name="Text Placeholder 12"/>
          <p:cNvSpPr>
            <a:spLocks noGrp="1"/>
          </p:cNvSpPr>
          <p:nvPr>
            <p:ph type="body" sz="quarter" idx="36" hasCustomPrompt="1"/>
          </p:nvPr>
        </p:nvSpPr>
        <p:spPr>
          <a:xfrm>
            <a:off x="8132064" y="1234440"/>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15" name="Text Placeholder 14"/>
          <p:cNvSpPr>
            <a:spLocks noGrp="1"/>
          </p:cNvSpPr>
          <p:nvPr>
            <p:ph type="body" sz="quarter" idx="37" hasCustomPrompt="1"/>
          </p:nvPr>
        </p:nvSpPr>
        <p:spPr>
          <a:xfrm>
            <a:off x="457200" y="3923234"/>
            <a:ext cx="548640" cy="548640"/>
          </a:xfrm>
          <a:solidFill>
            <a:schemeClr val="tx1"/>
          </a:solidFill>
          <a:ln w="19050">
            <a:solidFill>
              <a:schemeClr val="tx1"/>
            </a:solidFill>
          </a:ln>
        </p:spPr>
        <p:txBody>
          <a:bodyPr anchor="ctr">
            <a:normAutofit/>
          </a:bodyPr>
          <a:lstStyle>
            <a:lvl1pPr algn="ctr">
              <a:defRPr sz="2000">
                <a:solidFill>
                  <a:schemeClr val="bg1"/>
                </a:solidFill>
                <a:latin typeface="Segoe UI Semibold" panose="020B0702040204020203" pitchFamily="34" charset="0"/>
                <a:cs typeface="Segoe UI Semibold" panose="020B0702040204020203" pitchFamily="34" charset="0"/>
              </a:defRPr>
            </a:lvl1pPr>
          </a:lstStyle>
          <a:p>
            <a:pPr lvl="0"/>
            <a:r>
              <a:rPr lang="en-US"/>
              <a:t>#</a:t>
            </a:r>
          </a:p>
        </p:txBody>
      </p:sp>
      <p:sp>
        <p:nvSpPr>
          <p:cNvPr id="17" name="Text Placeholder 16"/>
          <p:cNvSpPr>
            <a:spLocks noGrp="1"/>
          </p:cNvSpPr>
          <p:nvPr>
            <p:ph type="body" sz="quarter" idx="38" hasCustomPrompt="1"/>
          </p:nvPr>
        </p:nvSpPr>
        <p:spPr>
          <a:xfrm>
            <a:off x="4294632" y="3923234"/>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
        <p:nvSpPr>
          <p:cNvPr id="19" name="Text Placeholder 18"/>
          <p:cNvSpPr>
            <a:spLocks noGrp="1"/>
          </p:cNvSpPr>
          <p:nvPr>
            <p:ph type="body" sz="quarter" idx="39" hasCustomPrompt="1"/>
          </p:nvPr>
        </p:nvSpPr>
        <p:spPr>
          <a:xfrm>
            <a:off x="8132064" y="3923234"/>
            <a:ext cx="548640" cy="548640"/>
          </a:xfrm>
          <a:solidFill>
            <a:schemeClr val="tx1"/>
          </a:solidFill>
          <a:ln w="19050">
            <a:solidFill>
              <a:schemeClr val="tx1"/>
            </a:solidFill>
          </a:ln>
        </p:spPr>
        <p:txBody>
          <a:bodyPr anchor="ctr">
            <a:normAutofit/>
          </a:bodyPr>
          <a:lstStyle>
            <a:lvl1pPr algn="ctr">
              <a:defRPr sz="2000">
                <a:solidFill>
                  <a:schemeClr val="bg1"/>
                </a:solidFill>
                <a:latin typeface="+mj-lt"/>
              </a:defRPr>
            </a:lvl1pPr>
          </a:lstStyle>
          <a:p>
            <a:pPr lvl="0"/>
            <a:r>
              <a:rPr lang="en-US"/>
              <a:t>#</a:t>
            </a:r>
          </a:p>
        </p:txBody>
      </p:sp>
    </p:spTree>
    <p:extLst>
      <p:ext uri="{BB962C8B-B14F-4D97-AF65-F5344CB8AC3E}">
        <p14:creationId xmlns:p14="http://schemas.microsoft.com/office/powerpoint/2010/main" val="1542286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KEY INSIG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535531"/>
          </a:xfrm>
        </p:spPr>
        <p:txBody>
          <a:bodyPr/>
          <a:lstStyle/>
          <a:p>
            <a:r>
              <a:rPr lang="en-US"/>
              <a:t>Key Insights Template</a:t>
            </a:r>
          </a:p>
        </p:txBody>
      </p:sp>
      <p:sp>
        <p:nvSpPr>
          <p:cNvPr id="3" name="Slide Number Placeholder 2"/>
          <p:cNvSpPr>
            <a:spLocks noGrp="1"/>
          </p:cNvSpPr>
          <p:nvPr>
            <p:ph type="sldNum" sz="quarter" idx="10"/>
          </p:nvPr>
        </p:nvSpPr>
        <p:spPr/>
        <p:txBody>
          <a:bodyPr/>
          <a:lstStyle/>
          <a:p>
            <a:fld id="{2354873B-C808-AF43-BF46-480FABD80BB1}" type="slidenum">
              <a:rPr lang="en-US" smtClean="0"/>
              <a:pPr/>
              <a:t>‹#›</a:t>
            </a:fld>
            <a:endParaRPr lang="en-US"/>
          </a:p>
        </p:txBody>
      </p:sp>
      <p:sp>
        <p:nvSpPr>
          <p:cNvPr id="9" name="Text Placeholder 8"/>
          <p:cNvSpPr>
            <a:spLocks noGrp="1"/>
          </p:cNvSpPr>
          <p:nvPr>
            <p:ph type="body" sz="quarter" idx="13" hasCustomPrompt="1"/>
          </p:nvPr>
        </p:nvSpPr>
        <p:spPr>
          <a:xfrm>
            <a:off x="457200" y="1773936"/>
            <a:ext cx="2606040" cy="914400"/>
          </a:xfrm>
          <a:solidFill>
            <a:schemeClr val="accent2"/>
          </a:solidFill>
          <a:ln w="19050">
            <a:solidFill>
              <a:schemeClr val="accent2"/>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11" name="Text Placeholder 10"/>
          <p:cNvSpPr>
            <a:spLocks noGrp="1"/>
          </p:cNvSpPr>
          <p:nvPr>
            <p:ph type="body" sz="quarter" idx="14"/>
          </p:nvPr>
        </p:nvSpPr>
        <p:spPr>
          <a:xfrm>
            <a:off x="457200" y="2688336"/>
            <a:ext cx="2606040" cy="3712463"/>
          </a:xfrm>
          <a:ln w="19050">
            <a:solidFill>
              <a:schemeClr val="accent2"/>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13" name="Text Placeholder 8"/>
          <p:cNvSpPr>
            <a:spLocks noGrp="1"/>
          </p:cNvSpPr>
          <p:nvPr>
            <p:ph type="body" sz="quarter" idx="16" hasCustomPrompt="1"/>
          </p:nvPr>
        </p:nvSpPr>
        <p:spPr>
          <a:xfrm>
            <a:off x="3347720" y="1773936"/>
            <a:ext cx="2606040" cy="914400"/>
          </a:xfrm>
          <a:solidFill>
            <a:schemeClr val="accent2"/>
          </a:solidFill>
          <a:ln w="19050">
            <a:solidFill>
              <a:schemeClr val="accent2"/>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14" name="Text Placeholder 10"/>
          <p:cNvSpPr>
            <a:spLocks noGrp="1"/>
          </p:cNvSpPr>
          <p:nvPr>
            <p:ph type="body" sz="quarter" idx="17"/>
          </p:nvPr>
        </p:nvSpPr>
        <p:spPr>
          <a:xfrm>
            <a:off x="3347720" y="2688336"/>
            <a:ext cx="2606040" cy="3712463"/>
          </a:xfrm>
          <a:ln w="19050">
            <a:solidFill>
              <a:schemeClr val="accent2"/>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16" name="Text Placeholder 8"/>
          <p:cNvSpPr>
            <a:spLocks noGrp="1"/>
          </p:cNvSpPr>
          <p:nvPr>
            <p:ph type="body" sz="quarter" idx="19" hasCustomPrompt="1"/>
          </p:nvPr>
        </p:nvSpPr>
        <p:spPr>
          <a:xfrm>
            <a:off x="6238240" y="1773936"/>
            <a:ext cx="2606040" cy="914400"/>
          </a:xfrm>
          <a:solidFill>
            <a:schemeClr val="accent2"/>
          </a:solidFill>
          <a:ln w="19050">
            <a:solidFill>
              <a:schemeClr val="accent2"/>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17" name="Text Placeholder 10"/>
          <p:cNvSpPr>
            <a:spLocks noGrp="1"/>
          </p:cNvSpPr>
          <p:nvPr>
            <p:ph type="body" sz="quarter" idx="20"/>
          </p:nvPr>
        </p:nvSpPr>
        <p:spPr>
          <a:xfrm>
            <a:off x="6238240" y="2688336"/>
            <a:ext cx="2606040" cy="3712463"/>
          </a:xfrm>
          <a:ln w="19050">
            <a:solidFill>
              <a:schemeClr val="accent2"/>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19" name="Text Placeholder 8"/>
          <p:cNvSpPr>
            <a:spLocks noGrp="1"/>
          </p:cNvSpPr>
          <p:nvPr>
            <p:ph type="body" sz="quarter" idx="22" hasCustomPrompt="1"/>
          </p:nvPr>
        </p:nvSpPr>
        <p:spPr>
          <a:xfrm>
            <a:off x="9128760" y="1773936"/>
            <a:ext cx="2606040" cy="914400"/>
          </a:xfrm>
          <a:solidFill>
            <a:schemeClr val="accent2"/>
          </a:solidFill>
          <a:ln w="19050">
            <a:solidFill>
              <a:schemeClr val="accent2"/>
            </a:solidFill>
          </a:ln>
        </p:spPr>
        <p:txBody>
          <a:bodyPr lIns="137160" tIns="91440" rIns="137160" bIns="91440" anchor="ctr">
            <a:normAutofit/>
          </a:bodyPr>
          <a:lstStyle>
            <a:lvl1pPr algn="l">
              <a:defRPr sz="1800">
                <a:solidFill>
                  <a:schemeClr val="bg1"/>
                </a:solidFill>
                <a:latin typeface="Segoe UI Semibold" panose="020B0702040204020203" pitchFamily="34" charset="0"/>
                <a:cs typeface="Segoe UI Semibold" panose="020B0702040204020203" pitchFamily="34" charset="0"/>
              </a:defRPr>
            </a:lvl1pPr>
          </a:lstStyle>
          <a:p>
            <a:pPr lvl="0"/>
            <a:r>
              <a:rPr lang="en-US"/>
              <a:t>Insight</a:t>
            </a:r>
          </a:p>
        </p:txBody>
      </p:sp>
      <p:sp>
        <p:nvSpPr>
          <p:cNvPr id="20" name="Text Placeholder 10"/>
          <p:cNvSpPr>
            <a:spLocks noGrp="1"/>
          </p:cNvSpPr>
          <p:nvPr>
            <p:ph type="body" sz="quarter" idx="23"/>
          </p:nvPr>
        </p:nvSpPr>
        <p:spPr>
          <a:xfrm>
            <a:off x="9128760" y="2688336"/>
            <a:ext cx="2606040" cy="3712463"/>
          </a:xfrm>
          <a:ln w="19050">
            <a:solidFill>
              <a:schemeClr val="accent2"/>
            </a:solidFill>
          </a:ln>
        </p:spPr>
        <p:txBody>
          <a:bodyPr lIns="137160" tIns="137160" rIns="137160" bIns="137160"/>
          <a:lstStyle>
            <a:lvl1pPr algn="l">
              <a:defRPr/>
            </a:lvl1pPr>
            <a:lvl2pPr algn="ctr">
              <a:defRPr/>
            </a:lvl2pPr>
            <a:lvl3pPr algn="ctr">
              <a:defRPr/>
            </a:lvl3pPr>
            <a:lvl4pPr algn="ctr">
              <a:defRPr/>
            </a:lvl4pPr>
            <a:lvl5pPr algn="ctr">
              <a:defRPr/>
            </a:lvl5pPr>
          </a:lstStyle>
          <a:p>
            <a:pPr lvl="0"/>
            <a:r>
              <a:rPr lang="en-US"/>
              <a:t>Click to edit Master text styles</a:t>
            </a:r>
          </a:p>
        </p:txBody>
      </p:sp>
      <p:sp>
        <p:nvSpPr>
          <p:cNvPr id="5" name="Text Placeholder 4"/>
          <p:cNvSpPr>
            <a:spLocks noGrp="1"/>
          </p:cNvSpPr>
          <p:nvPr>
            <p:ph type="body" sz="quarter" idx="24" hasCustomPrompt="1"/>
          </p:nvPr>
        </p:nvSpPr>
        <p:spPr>
          <a:xfrm>
            <a:off x="457200" y="1225296"/>
            <a:ext cx="2606040" cy="548640"/>
          </a:xfrm>
          <a:solidFill>
            <a:schemeClr val="tx1"/>
          </a:solidFill>
          <a:ln w="19050">
            <a:solidFill>
              <a:schemeClr val="tx1"/>
            </a:solidFill>
          </a:ln>
        </p:spPr>
        <p:txBody>
          <a:bodyPr lIns="137160" rIns="137160" anchor="ctr">
            <a:noAutofit/>
          </a:bodyPr>
          <a:lstStyle>
            <a:lvl1pPr>
              <a:defRPr sz="2400">
                <a:solidFill>
                  <a:schemeClr val="bg1"/>
                </a:solidFill>
                <a:latin typeface="Segoe UI Semibold" panose="020B0702040204020203" pitchFamily="34" charset="0"/>
                <a:cs typeface="Segoe UI Semibold" panose="020B0702040204020203" pitchFamily="34" charset="0"/>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
        <p:nvSpPr>
          <p:cNvPr id="7" name="Text Placeholder 6"/>
          <p:cNvSpPr>
            <a:spLocks noGrp="1"/>
          </p:cNvSpPr>
          <p:nvPr>
            <p:ph type="body" sz="quarter" idx="25" hasCustomPrompt="1"/>
          </p:nvPr>
        </p:nvSpPr>
        <p:spPr>
          <a:xfrm>
            <a:off x="3347720" y="1224660"/>
            <a:ext cx="2606040" cy="549276"/>
          </a:xfrm>
          <a:solidFill>
            <a:schemeClr val="tx1"/>
          </a:solidFill>
          <a:ln w="19050">
            <a:solidFill>
              <a:schemeClr val="tx1"/>
            </a:solidFill>
          </a:ln>
        </p:spPr>
        <p:txBody>
          <a:bodyPr lIns="137160" rIns="137160" anchor="ctr">
            <a:noAutofit/>
          </a:bodyPr>
          <a:lstStyle>
            <a:lvl1pPr>
              <a:defRPr sz="2400">
                <a:solidFill>
                  <a:schemeClr val="bg1"/>
                </a:solidFill>
                <a:latin typeface="Segoe UI Semibold" panose="020B0702040204020203" pitchFamily="34" charset="0"/>
                <a:cs typeface="Segoe UI Semibold" panose="020B0702040204020203" pitchFamily="34" charset="0"/>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
        <p:nvSpPr>
          <p:cNvPr id="10" name="Text Placeholder 9"/>
          <p:cNvSpPr>
            <a:spLocks noGrp="1"/>
          </p:cNvSpPr>
          <p:nvPr>
            <p:ph type="body" sz="quarter" idx="26" hasCustomPrompt="1"/>
          </p:nvPr>
        </p:nvSpPr>
        <p:spPr>
          <a:xfrm>
            <a:off x="6238240" y="1225296"/>
            <a:ext cx="2606039" cy="548640"/>
          </a:xfrm>
          <a:solidFill>
            <a:schemeClr val="tx1"/>
          </a:solidFill>
          <a:ln w="19050">
            <a:solidFill>
              <a:schemeClr val="tx1"/>
            </a:solidFill>
          </a:ln>
        </p:spPr>
        <p:txBody>
          <a:bodyPr lIns="137160" rIns="137160" anchor="ctr">
            <a:no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
        <p:nvSpPr>
          <p:cNvPr id="15" name="Text Placeholder 14"/>
          <p:cNvSpPr>
            <a:spLocks noGrp="1"/>
          </p:cNvSpPr>
          <p:nvPr>
            <p:ph type="body" sz="quarter" idx="27" hasCustomPrompt="1"/>
          </p:nvPr>
        </p:nvSpPr>
        <p:spPr>
          <a:xfrm>
            <a:off x="9128759" y="1225296"/>
            <a:ext cx="2606041" cy="548640"/>
          </a:xfrm>
          <a:solidFill>
            <a:schemeClr val="tx1"/>
          </a:solidFill>
          <a:ln w="19050">
            <a:solidFill>
              <a:schemeClr val="tx1"/>
            </a:solidFill>
          </a:ln>
        </p:spPr>
        <p:txBody>
          <a:bodyPr lIns="137160" rIns="137160" anchor="ctr">
            <a:no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a:t>
            </a:r>
          </a:p>
        </p:txBody>
      </p:sp>
    </p:spTree>
    <p:extLst>
      <p:ext uri="{BB962C8B-B14F-4D97-AF65-F5344CB8AC3E}">
        <p14:creationId xmlns:p14="http://schemas.microsoft.com/office/powerpoint/2010/main" val="12954522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FINAL SLIDE (WHITE 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153353" y="3142768"/>
            <a:ext cx="3055645" cy="664797"/>
          </a:xfrm>
        </p:spPr>
        <p:txBody>
          <a:bodyPr wrap="none" anchor="b">
            <a:spAutoFit/>
          </a:bodyPr>
          <a:lstStyle>
            <a:lvl1pPr algn="l">
              <a:defRPr sz="4800">
                <a:solidFill>
                  <a:schemeClr val="tx1"/>
                </a:solidFill>
                <a:latin typeface="Segoe UI Semibold" panose="020B0702040204020203" pitchFamily="34" charset="0"/>
                <a:cs typeface="Segoe UI Semibold" panose="020B0702040204020203" pitchFamily="34" charset="0"/>
              </a:defRPr>
            </a:lvl1pPr>
          </a:lstStyle>
          <a:p>
            <a:r>
              <a:rPr lang="en-US"/>
              <a:t>Thank you.</a:t>
            </a:r>
          </a:p>
        </p:txBody>
      </p:sp>
      <p:pic>
        <p:nvPicPr>
          <p:cNvPr id="1026" name="Picture 2" descr="Image result for microsoft logo png">
            <a:extLst>
              <a:ext uri="{FF2B5EF4-FFF2-40B4-BE49-F238E27FC236}">
                <a16:creationId xmlns:a16="http://schemas.microsoft.com/office/drawing/2014/main" id="{52DD725F-5B38-46B2-AB35-4BB72F169D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14800" y="3036040"/>
            <a:ext cx="7715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06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FINAL SLIDE (ACCENT BG)">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153353" y="3050435"/>
            <a:ext cx="3031343" cy="757130"/>
          </a:xfrm>
        </p:spPr>
        <p:txBody>
          <a:bodyPr wrap="none" anchor="b">
            <a:spAutoFit/>
          </a:bodyPr>
          <a:lstStyle>
            <a:lvl1pPr algn="l">
              <a:defRPr sz="4800">
                <a:solidFill>
                  <a:schemeClr val="bg1"/>
                </a:solidFill>
              </a:defRPr>
            </a:lvl1pPr>
          </a:lstStyle>
          <a:p>
            <a:r>
              <a:rPr lang="en-US"/>
              <a:t>Thank you.</a:t>
            </a:r>
          </a:p>
        </p:txBody>
      </p:sp>
      <p:pic>
        <p:nvPicPr>
          <p:cNvPr id="7" name="Picture 2" descr="Image result for microsoft logo png">
            <a:extLst>
              <a:ext uri="{FF2B5EF4-FFF2-40B4-BE49-F238E27FC236}">
                <a16:creationId xmlns:a16="http://schemas.microsoft.com/office/drawing/2014/main" id="{6EBEE7AE-2D1C-4E20-8976-F56F44645B1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14800" y="3036040"/>
            <a:ext cx="7715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821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WHIT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2902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ACCENT BG)">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96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1_BLANK (ACCENT BG)">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124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49063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074027403"/>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EBA0-295C-4EA8-996E-2D0996E21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DCB9D-132C-4C9E-A021-F1902E7898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6B380-27CF-417D-B566-946B9C68F9C3}"/>
              </a:ext>
            </a:extLst>
          </p:cNvPr>
          <p:cNvSpPr>
            <a:spLocks noGrp="1"/>
          </p:cNvSpPr>
          <p:nvPr>
            <p:ph type="dt" sz="half" idx="10"/>
          </p:nvPr>
        </p:nvSpPr>
        <p:spPr/>
        <p:txBody>
          <a:bodyPr/>
          <a:lstStyle/>
          <a:p>
            <a:fld id="{E93FAC3E-BE2D-4D3F-9CD7-2A0E88E98982}" type="datetimeFigureOut">
              <a:rPr lang="en-US" smtClean="0"/>
              <a:t>10/6/2020</a:t>
            </a:fld>
            <a:endParaRPr lang="en-US"/>
          </a:p>
        </p:txBody>
      </p:sp>
      <p:sp>
        <p:nvSpPr>
          <p:cNvPr id="5" name="Footer Placeholder 4">
            <a:extLst>
              <a:ext uri="{FF2B5EF4-FFF2-40B4-BE49-F238E27FC236}">
                <a16:creationId xmlns:a16="http://schemas.microsoft.com/office/drawing/2014/main" id="{E72A2442-8B70-4DDC-9B6B-10863CA92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FA1ED-C413-4D3A-9F45-5765BB86A51F}"/>
              </a:ext>
            </a:extLst>
          </p:cNvPr>
          <p:cNvSpPr>
            <a:spLocks noGrp="1"/>
          </p:cNvSpPr>
          <p:nvPr>
            <p:ph type="sldNum" sz="quarter" idx="12"/>
          </p:nvPr>
        </p:nvSpPr>
        <p:spPr/>
        <p:txBody>
          <a:bodyPr/>
          <a:lstStyle/>
          <a:p>
            <a:fld id="{87410F60-B66F-4DAA-9F58-5D3B24943A1F}" type="slidenum">
              <a:rPr lang="en-US" smtClean="0"/>
              <a:t>‹#›</a:t>
            </a:fld>
            <a:endParaRPr lang="en-US"/>
          </a:p>
        </p:txBody>
      </p:sp>
    </p:spTree>
    <p:extLst>
      <p:ext uri="{BB962C8B-B14F-4D97-AF65-F5344CB8AC3E}">
        <p14:creationId xmlns:p14="http://schemas.microsoft.com/office/powerpoint/2010/main" val="214523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6A6C-02EE-4F3F-9A91-1E2442E03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B267A9-A50E-462C-BF7C-FCEACEB07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EBDBC-9823-425E-8B4A-A290BFFAC5FB}"/>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5" name="Footer Placeholder 4">
            <a:extLst>
              <a:ext uri="{FF2B5EF4-FFF2-40B4-BE49-F238E27FC236}">
                <a16:creationId xmlns:a16="http://schemas.microsoft.com/office/drawing/2014/main" id="{6E4B2B65-F443-4BCA-A599-7191EF4CE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AE4A2-BF0B-468D-B2EE-8B48B586233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798995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BECC-EF4F-4690-BE97-FAC8EDE54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6CBC2-057B-4745-BC55-82067A001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CADD7-1364-46D2-B264-69DCEDC8796E}"/>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5" name="Footer Placeholder 4">
            <a:extLst>
              <a:ext uri="{FF2B5EF4-FFF2-40B4-BE49-F238E27FC236}">
                <a16:creationId xmlns:a16="http://schemas.microsoft.com/office/drawing/2014/main" id="{EBD04C9A-B286-4024-AF30-CABF90577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8AC17-0248-4AF8-B4E9-F3AC853E1D28}"/>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3293322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5456-1835-4AAE-AA6F-1CCF6F1CD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8D1CD5-B240-47C8-9F54-34B59EC49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EF7E4-11C1-482F-BFC3-9D631776C87B}"/>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5" name="Footer Placeholder 4">
            <a:extLst>
              <a:ext uri="{FF2B5EF4-FFF2-40B4-BE49-F238E27FC236}">
                <a16:creationId xmlns:a16="http://schemas.microsoft.com/office/drawing/2014/main" id="{E1D18A2F-9629-4F2B-9B09-047FE8F0F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8E34C-6BA2-43F1-9245-44AC50848035}"/>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4123512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21FA-6B08-4125-AE4D-AF2CF717D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54D88-9A79-4DB2-A69B-6AB955F52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5AD37-B523-4FAF-B74A-A6902051F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51B73E-8C8F-4CDE-A71F-8F01082FEFAB}"/>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6" name="Footer Placeholder 5">
            <a:extLst>
              <a:ext uri="{FF2B5EF4-FFF2-40B4-BE49-F238E27FC236}">
                <a16:creationId xmlns:a16="http://schemas.microsoft.com/office/drawing/2014/main" id="{187A9583-4CDA-43F6-B430-DFD037634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D3156-3B84-4578-AB06-50BE5FEE8968}"/>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4175833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F424-FEC8-4FC3-AE19-58399EEAA6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595C5B-B3AC-4CE1-8808-FA5D3D309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E65E0-CB3D-4B4E-B367-9ADE77B71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274BC-3E99-457B-BBC2-113F4B5C7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790F7-07D4-436A-A822-6A365184DF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6CB3F9-9556-4792-9143-53C0847C23F8}"/>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8" name="Footer Placeholder 7">
            <a:extLst>
              <a:ext uri="{FF2B5EF4-FFF2-40B4-BE49-F238E27FC236}">
                <a16:creationId xmlns:a16="http://schemas.microsoft.com/office/drawing/2014/main" id="{43082222-A9B9-414B-A34F-872711B3C4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25CCD4-33C9-4011-8E47-C14822846351}"/>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926522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1350-1F63-4566-86FE-BB5ECA403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3D7CC-B670-4C7A-97A0-BE9694C17777}"/>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4" name="Footer Placeholder 3">
            <a:extLst>
              <a:ext uri="{FF2B5EF4-FFF2-40B4-BE49-F238E27FC236}">
                <a16:creationId xmlns:a16="http://schemas.microsoft.com/office/drawing/2014/main" id="{818A5FE0-26FE-42C4-BFCC-C8C98A0DB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C1436-C982-4E45-BA6D-D13BE88A146C}"/>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535157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EA0D7-9E87-4401-A7E8-8E4BA50ECEF7}"/>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3" name="Footer Placeholder 2">
            <a:extLst>
              <a:ext uri="{FF2B5EF4-FFF2-40B4-BE49-F238E27FC236}">
                <a16:creationId xmlns:a16="http://schemas.microsoft.com/office/drawing/2014/main" id="{17F8F4F2-A935-4104-869D-3DB287221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22C4D-B226-4AAD-BD00-1AC1B6914B82}"/>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97083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D4F6-CAB9-4935-B6DC-D174E9B2B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A1BD0-BA15-4ABC-AAED-9824C1E46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FF4D9E-6CBB-42BD-A216-FB5379F20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E4782-9BA2-4FA3-B650-5AE079959A58}"/>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6" name="Footer Placeholder 5">
            <a:extLst>
              <a:ext uri="{FF2B5EF4-FFF2-40B4-BE49-F238E27FC236}">
                <a16:creationId xmlns:a16="http://schemas.microsoft.com/office/drawing/2014/main" id="{DE88CAB8-E076-4FD6-B16E-1E34072F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8A9DC-6F83-4766-B9C6-561211D8592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09358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D80C-5448-4D80-B1AA-D939E137D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8C895-2175-41E7-A70B-8678E8FF3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222A3-C768-4632-A038-D570D7A61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D70D8-7A9D-4DC9-B770-31E13A215960}"/>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6" name="Footer Placeholder 5">
            <a:extLst>
              <a:ext uri="{FF2B5EF4-FFF2-40B4-BE49-F238E27FC236}">
                <a16:creationId xmlns:a16="http://schemas.microsoft.com/office/drawing/2014/main" id="{D0E3C3D0-5CD4-4368-946E-A3A12225E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B917F-851F-4811-B0DD-0262D82A5E3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99596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C2A2-F9A7-4672-BC12-1D2175C40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B571A-B891-49DE-95C9-3D6D5EEC2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92CFD-22BB-4A45-8628-4B97239C1F89}"/>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5" name="Footer Placeholder 4">
            <a:extLst>
              <a:ext uri="{FF2B5EF4-FFF2-40B4-BE49-F238E27FC236}">
                <a16:creationId xmlns:a16="http://schemas.microsoft.com/office/drawing/2014/main" id="{41BE73F0-0864-4619-8352-ADFC2CA33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1D600-9CF1-4AC9-9C72-5F2273379C5A}"/>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83428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73849-929E-455D-ABF7-CF407D961F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EE208B-6811-45E8-8A08-BDA7769EA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D1330-FB87-4E70-B51D-981318755ABC}"/>
              </a:ext>
            </a:extLst>
          </p:cNvPr>
          <p:cNvSpPr>
            <a:spLocks noGrp="1"/>
          </p:cNvSpPr>
          <p:nvPr>
            <p:ph type="dt" sz="half" idx="10"/>
          </p:nvPr>
        </p:nvSpPr>
        <p:spPr/>
        <p:txBody>
          <a:bodyPr/>
          <a:lstStyle/>
          <a:p>
            <a:fld id="{22E8137B-47BE-44AF-9E64-68E95872F477}" type="datetimeFigureOut">
              <a:rPr lang="en-US" smtClean="0"/>
              <a:t>10/6/2020</a:t>
            </a:fld>
            <a:endParaRPr lang="en-US"/>
          </a:p>
        </p:txBody>
      </p:sp>
      <p:sp>
        <p:nvSpPr>
          <p:cNvPr id="5" name="Footer Placeholder 4">
            <a:extLst>
              <a:ext uri="{FF2B5EF4-FFF2-40B4-BE49-F238E27FC236}">
                <a16:creationId xmlns:a16="http://schemas.microsoft.com/office/drawing/2014/main" id="{3F798CE8-1008-4CFB-8933-4321C94D7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F9AA4-EB80-46D0-9881-1FC4872B705C}"/>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3116824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062138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1A1A1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8F86527F-B7BB-AF49-9D34-D1BF54FEA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pic>
        <p:nvPicPr>
          <p:cNvPr id="7" name="Picture 6">
            <a:extLst>
              <a:ext uri="{FF2B5EF4-FFF2-40B4-BE49-F238E27FC236}">
                <a16:creationId xmlns:a16="http://schemas.microsoft.com/office/drawing/2014/main" id="{5EE30564-C64B-8E46-9139-9003B0DD2F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43525" y="0"/>
            <a:ext cx="6848475" cy="6858000"/>
          </a:xfrm>
          <a:prstGeom prst="rect">
            <a:avLst/>
          </a:prstGeom>
        </p:spPr>
      </p:pic>
    </p:spTree>
    <p:extLst>
      <p:ext uri="{BB962C8B-B14F-4D97-AF65-F5344CB8AC3E}">
        <p14:creationId xmlns:p14="http://schemas.microsoft.com/office/powerpoint/2010/main" val="41997241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71763"/>
            <a:ext cx="4167887" cy="861774"/>
          </a:xfrm>
        </p:spPr>
        <p:txBody>
          <a:bodyPr anchor="b" anchorCtr="0">
            <a:spAutoFit/>
          </a:bodyPr>
          <a:lstStyle>
            <a:lvl1pPr>
              <a:defRPr>
                <a:solidFill>
                  <a:srgbClr val="00000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DBA914E4-44EB-1640-BCC3-F4246F3509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pic>
        <p:nvPicPr>
          <p:cNvPr id="9" name="Picture 8">
            <a:extLst>
              <a:ext uri="{FF2B5EF4-FFF2-40B4-BE49-F238E27FC236}">
                <a16:creationId xmlns:a16="http://schemas.microsoft.com/office/drawing/2014/main" id="{620CF735-8822-D546-BDF3-65F86EE07B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343525" y="-32320"/>
            <a:ext cx="6848476" cy="6890320"/>
          </a:xfrm>
          <a:prstGeom prst="rect">
            <a:avLst/>
          </a:prstGeom>
        </p:spPr>
      </p:pic>
    </p:spTree>
    <p:extLst>
      <p:ext uri="{BB962C8B-B14F-4D97-AF65-F5344CB8AC3E}">
        <p14:creationId xmlns:p14="http://schemas.microsoft.com/office/powerpoint/2010/main" val="3060812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accent3"/>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D41543F4-CE18-594C-A501-0968DD537C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625061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lumMod val="95000"/>
          </a:schemeClr>
        </a:solidFill>
        <a:effectLst/>
      </p:bgPr>
    </p:bg>
    <p:spTree>
      <p:nvGrpSpPr>
        <p:cNvPr id="1" name=""/>
        <p:cNvGrpSpPr/>
        <p:nvPr/>
      </p:nvGrpSpPr>
      <p:grpSpPr>
        <a:xfrm>
          <a:off x="0" y="0"/>
          <a:ext cx="0" cy="0"/>
          <a:chOff x="0" y="0"/>
          <a:chExt cx="0" cy="0"/>
        </a:xfrm>
      </p:grpSpPr>
      <p:pic>
        <p:nvPicPr>
          <p:cNvPr id="6" name="MS logo gray - EMF">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215351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gradFill>
                  <a:gsLst>
                    <a:gs pos="21764">
                      <a:srgbClr val="1A1A1A"/>
                    </a:gs>
                    <a:gs pos="12500">
                      <a:srgbClr val="1A1A1A"/>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gradFill>
                  <a:gsLst>
                    <a:gs pos="21764">
                      <a:srgbClr val="1A1A1A"/>
                    </a:gs>
                    <a:gs pos="12500">
                      <a:srgbClr val="1A1A1A"/>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C4B60698-9D0C-2245-AB54-408320A046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Tree>
    <p:extLst>
      <p:ext uri="{BB962C8B-B14F-4D97-AF65-F5344CB8AC3E}">
        <p14:creationId xmlns:p14="http://schemas.microsoft.com/office/powerpoint/2010/main" val="3568900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1A0A0744-85F1-0F43-8CD0-F540C13B0A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365510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700763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29804426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0" indent="0">
              <a:buNone/>
              <a:defRPr sz="1600">
                <a:solidFill>
                  <a:srgbClr val="000000"/>
                </a:solidFill>
              </a:defRPr>
            </a:lvl2pPr>
            <a:lvl3pPr marL="457200" indent="0">
              <a:buNone/>
              <a:defRPr sz="1400">
                <a:solidFill>
                  <a:srgbClr val="000000"/>
                </a:solidFill>
              </a:defRPr>
            </a:lvl3pPr>
            <a:lvl4pPr marL="685800" indent="0">
              <a:buNone/>
              <a:defRPr sz="1200">
                <a:solidFill>
                  <a:srgbClr val="000000"/>
                </a:solidFill>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7698880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83643975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22BDE9B7-BF0F-DF45-BCD0-D6165D547D13}"/>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87278560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EF8841F-D2F8-0646-B645-839893A70343}"/>
              </a:ext>
            </a:extLst>
          </p:cNvPr>
          <p:cNvSpPr>
            <a:spLocks noGrp="1"/>
          </p:cNvSpPr>
          <p:nvPr>
            <p:ph type="body" sz="quarter" idx="12"/>
          </p:nvPr>
        </p:nvSpPr>
        <p:spPr>
          <a:xfrm>
            <a:off x="6392849"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9EF2168D-ABC8-AA43-9EDB-A155583EFD61}"/>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42465129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140299329"/>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1824019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84094"/>
            <a:ext cx="5508419" cy="372410"/>
          </a:xfrm>
        </p:spPr>
        <p:txBody>
          <a:bodyPr tIns="64008"/>
          <a:lstStyle>
            <a:lvl1pPr>
              <a:defRPr sz="2000" spc="0">
                <a:solidFill>
                  <a:srgbClr val="000000"/>
                </a:solidFill>
                <a:latin typeface="+mj-lt"/>
                <a:cs typeface="Segoe UI" panose="020B0502040204020203" pitchFamily="34" charset="0"/>
              </a:defRPr>
            </a:lvl1pPr>
          </a:lstStyle>
          <a:p>
            <a:r>
              <a:rPr lang="en-US"/>
              <a:t>Click to edit Master title style</a:t>
            </a:r>
          </a:p>
        </p:txBody>
      </p:sp>
      <p:sp>
        <p:nvSpPr>
          <p:cNvPr id="3" name="Footer Placeholder 10">
            <a:extLst>
              <a:ext uri="{FF2B5EF4-FFF2-40B4-BE49-F238E27FC236}">
                <a16:creationId xmlns:a16="http://schemas.microsoft.com/office/drawing/2014/main" id="{04552FE7-359D-6544-B2BC-512289B79DF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75476098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71872"/>
            <a:ext cx="4161981" cy="861774"/>
          </a:xfrm>
        </p:spPr>
        <p:txBody>
          <a:bodyPr wrap="square" rIns="0" anchor="b">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246221"/>
          </a:xfrm>
        </p:spPr>
        <p:txBody>
          <a:bodyPr/>
          <a:lstStyle>
            <a:lvl1pPr marL="0" indent="0">
              <a:buNone/>
              <a:defRPr sz="1600">
                <a:solidFill>
                  <a:srgbClr val="000000"/>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085632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48575669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615553"/>
          </a:xfrm>
        </p:spPr>
        <p:txBody>
          <a:bodyPr wrap="square" anchor="t">
            <a:spAutoFit/>
          </a:bodyPr>
          <a:lstStyle>
            <a:lvl1pPr>
              <a:lnSpc>
                <a:spcPct val="100000"/>
              </a:lnSpc>
              <a:defRPr sz="20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563400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222678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8386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196753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1864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027705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1752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95543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1A1A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45779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a:xfrm>
            <a:off x="588263" y="497541"/>
            <a:ext cx="11018520" cy="430887"/>
          </a:xfrm>
        </p:spPr>
        <p:txBody>
          <a:bodyPr/>
          <a:lstStyle>
            <a:lvl1pPr>
              <a:defRPr sz="2800"/>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CD7C51EB-D279-154E-8F43-40608F83D105}"/>
              </a:ext>
            </a:extLst>
          </p:cNvPr>
          <p:cNvSpPr>
            <a:spLocks noGrp="1"/>
          </p:cNvSpPr>
          <p:nvPr>
            <p:ph type="ftr" sz="quarter" idx="3"/>
          </p:nvPr>
        </p:nvSpPr>
        <p:spPr>
          <a:xfrm>
            <a:off x="584201" y="6456459"/>
            <a:ext cx="11025188" cy="107854"/>
          </a:xfrm>
          <a:prstGeom prst="rect">
            <a:avLst/>
          </a:prstGeom>
        </p:spPr>
        <p:txBody>
          <a:bodyPr/>
          <a:lstStyle>
            <a:lvl1pPr>
              <a:defRPr sz="800">
                <a:solidFill>
                  <a:schemeClr val="bg2">
                    <a:lumMod val="50000"/>
                  </a:schemeClr>
                </a:solidFill>
              </a:defRPr>
            </a:lvl1pPr>
          </a:lstStyle>
          <a:p>
            <a:r>
              <a:rPr lang="en-US"/>
              <a:t>© Microsoft Corporation                                                                                  					   	    	                                     Microsoft 365 </a:t>
            </a:r>
          </a:p>
        </p:txBody>
      </p:sp>
    </p:spTree>
    <p:extLst>
      <p:ext uri="{BB962C8B-B14F-4D97-AF65-F5344CB8AC3E}">
        <p14:creationId xmlns:p14="http://schemas.microsoft.com/office/powerpoint/2010/main" val="421127643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510988"/>
            <a:ext cx="11018520" cy="430887"/>
          </a:xfrm>
        </p:spPr>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75622520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1A1A1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a:extLst>
              <a:ext uri="{FF2B5EF4-FFF2-40B4-BE49-F238E27FC236}">
                <a16:creationId xmlns:a16="http://schemas.microsoft.com/office/drawing/2014/main" id="{2EEC6248-87BC-4D4D-98C3-91E1890DD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6095477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584200" y="1599722"/>
            <a:ext cx="3490176" cy="3099393"/>
          </a:xfrm>
          <a:blipFill>
            <a:blip r:embed="rId2"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 name="Title 1"/>
          <p:cNvSpPr>
            <a:spLocks noGrp="1"/>
          </p:cNvSpPr>
          <p:nvPr>
            <p:ph type="title" hasCustomPrompt="1"/>
          </p:nvPr>
        </p:nvSpPr>
        <p:spPr>
          <a:xfrm>
            <a:off x="584200" y="545447"/>
            <a:ext cx="11306469" cy="403137"/>
          </a:xfrm>
        </p:spPr>
        <p:txBody>
          <a:bodyPr wrap="square" lIns="0" tIns="0" rIns="0" bIns="0">
            <a:spAutoFit/>
          </a:bodyPr>
          <a:lstStyle>
            <a:lvl1pPr>
              <a:lnSpc>
                <a:spcPts val="3137"/>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584200" y="4927922"/>
            <a:ext cx="3490176" cy="1186064"/>
          </a:xfrm>
        </p:spPr>
        <p:txBody>
          <a:bodyPr lIns="0" tIns="0" rIns="0" bIns="0"/>
          <a:lstStyle>
            <a:lvl1pPr marL="0" indent="0">
              <a:lnSpc>
                <a:spcPts val="1765"/>
              </a:lnSpc>
              <a:spcBef>
                <a:spcPts val="1176"/>
              </a:spcBef>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3" y="4927922"/>
            <a:ext cx="3465305"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03151" y="1599722"/>
            <a:ext cx="3618381" cy="3099393"/>
          </a:xfrm>
          <a:blipFill>
            <a:blip r:embed="rId3"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144083" y="1599722"/>
            <a:ext cx="3465305" cy="3099394"/>
          </a:xfrm>
          <a:blipFill>
            <a:blip r:embed="rId4"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90433052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77858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10246"/>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2">
          <p15:clr>
            <a:srgbClr val="A4A3A4"/>
          </p15:clr>
        </p15:guide>
        <p15:guide id="28" pos="384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151415"/>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557655"/>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x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321612"/>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2" pos="2682">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x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7781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20" pos="4937">
          <p15:clr>
            <a:srgbClr val="A4A3A4"/>
          </p15:clr>
        </p15:guide>
        <p15:guide id="21" pos="5120">
          <p15:clr>
            <a:srgbClr val="A4A3A4"/>
          </p15:clr>
        </p15:guide>
        <p15:guide id="23" pos="4998">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quare-right 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00868"/>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20" pos="3543">
          <p15:clr>
            <a:srgbClr val="A4A3A4"/>
          </p15:clr>
        </p15:guide>
        <p15:guide id="21" pos="3726">
          <p15:clr>
            <a:srgbClr val="A4A3A4"/>
          </p15:clr>
        </p15:guide>
        <p15:guide id="22" pos="2048">
          <p15:clr>
            <a:srgbClr val="A4A3A4"/>
          </p15:clr>
        </p15:guide>
        <p15:guide id="23" pos="1865">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quare-left 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63401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20" pos="3954">
          <p15:clr>
            <a:srgbClr val="A4A3A4"/>
          </p15:clr>
        </p15:guide>
        <p15:guide id="21" pos="4137">
          <p15:clr>
            <a:srgbClr val="A4A3A4"/>
          </p15:clr>
        </p15:guide>
        <p15:guide id="22" pos="5816">
          <p15:clr>
            <a:srgbClr val="A4A3A4"/>
          </p15:clr>
        </p15:guide>
        <p15:guide id="23" pos="5633">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Vertical 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56099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2160">
          <p15:clr>
            <a:srgbClr val="F26B43"/>
          </p15:clr>
        </p15:guide>
        <p15:guide id="7" orient="horz" pos="2069">
          <p15:clr>
            <a:srgbClr val="A4A3A4"/>
          </p15:clr>
        </p15:guide>
        <p15:guide id="8" orient="horz" pos="2252">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Vertical 3-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034873"/>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1566">
          <p15:clr>
            <a:srgbClr val="F26B43"/>
          </p15:clr>
        </p15:guide>
        <p15:guide id="7" orient="horz" pos="2880">
          <p15:clr>
            <a:srgbClr val="A4A3A4"/>
          </p15:clr>
        </p15:guide>
        <p15:guide id="8" orient="horz" pos="1622">
          <p15:clr>
            <a:srgbClr val="A4A3A4"/>
          </p15:clr>
        </p15:guide>
        <p15:guide id="9" orient="horz" pos="2696">
          <p15:clr>
            <a:srgbClr val="A4A3A4"/>
          </p15:clr>
        </p15:guide>
        <p15:guide id="10" orient="horz" pos="2758">
          <p15:clr>
            <a:srgbClr val="F26B43"/>
          </p15:clr>
        </p15:guide>
        <p15:guide id="11" orient="horz" pos="1438">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Vertical 4-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0428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2160">
          <p15:clr>
            <a:srgbClr val="F26B43"/>
          </p15:clr>
        </p15:guide>
        <p15:guide id="7" orient="horz" pos="2069">
          <p15:clr>
            <a:srgbClr val="A4A3A4"/>
          </p15:clr>
        </p15:guide>
        <p15:guide id="8" orient="horz" pos="2252">
          <p15:clr>
            <a:srgbClr val="A4A3A4"/>
          </p15:clr>
        </p15:guide>
        <p15:guide id="9" orient="horz" pos="1125">
          <p15:clr>
            <a:srgbClr val="A4A3A4"/>
          </p15:clr>
        </p15:guide>
        <p15:guide id="10" orient="horz" pos="1263">
          <p15:clr>
            <a:srgbClr val="F26B43"/>
          </p15:clr>
        </p15:guide>
        <p15:guide id="11" orient="horz" pos="1308">
          <p15:clr>
            <a:srgbClr val="A4A3A4"/>
          </p15:clr>
        </p15:guide>
        <p15:guide id="12" orient="horz" pos="3009">
          <p15:clr>
            <a:srgbClr val="A4A3A4"/>
          </p15:clr>
        </p15:guide>
        <p15:guide id="13" orient="horz" pos="3054">
          <p15:clr>
            <a:srgbClr val="F26B43"/>
          </p15:clr>
        </p15:guide>
        <p15:guide id="14" orient="horz" pos="3192">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x4-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75986"/>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2160">
          <p15:clr>
            <a:srgbClr val="F26B43"/>
          </p15:clr>
        </p15:guide>
        <p15:guide id="7" orient="horz" pos="2069">
          <p15:clr>
            <a:srgbClr val="A4A3A4"/>
          </p15:clr>
        </p15:guide>
        <p15:guide id="8" orient="horz" pos="2252">
          <p15:clr>
            <a:srgbClr val="A4A3A4"/>
          </p15:clr>
        </p15:guide>
        <p15:guide id="15" pos="3840">
          <p15:clr>
            <a:srgbClr val="F26B43"/>
          </p15:clr>
        </p15:guide>
        <p15:guide id="16" pos="2105">
          <p15:clr>
            <a:srgbClr val="F26B43"/>
          </p15:clr>
        </p15:guide>
        <p15:guide id="17" pos="5575">
          <p15:clr>
            <a:srgbClr val="F26B43"/>
          </p15:clr>
        </p15:guide>
        <p15:guide id="18" pos="5529">
          <p15:clr>
            <a:srgbClr val="A4A3A4"/>
          </p15:clr>
        </p15:guide>
        <p15:guide id="19" pos="2150">
          <p15:clr>
            <a:srgbClr val="A4A3A4"/>
          </p15:clr>
        </p15:guide>
        <p15:guide id="20" pos="1967">
          <p15:clr>
            <a:srgbClr val="A4A3A4"/>
          </p15:clr>
        </p15:guide>
        <p15:guide id="21" pos="5714">
          <p15:clr>
            <a:srgbClr val="A4A3A4"/>
          </p15:clr>
        </p15:guide>
        <p15:guide id="22" pos="3749">
          <p15:clr>
            <a:srgbClr val="A4A3A4"/>
          </p15:clr>
        </p15:guide>
        <p15:guide id="23" pos="3932">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Vertical 1x2-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09375"/>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6" orient="horz" pos="1566">
          <p15:clr>
            <a:srgbClr val="F26B43"/>
          </p15:clr>
        </p15:guide>
        <p15:guide id="8" orient="horz" pos="1622">
          <p15:clr>
            <a:srgbClr val="A4A3A4"/>
          </p15:clr>
        </p15:guide>
        <p15:guide id="11" orient="horz" pos="1438">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Vertical 2x1-column">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97490"/>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7" orient="horz" pos="2880">
          <p15:clr>
            <a:srgbClr val="A4A3A4"/>
          </p15:clr>
        </p15:guide>
        <p15:guide id="9" orient="horz" pos="2696">
          <p15:clr>
            <a:srgbClr val="A4A3A4"/>
          </p15:clr>
        </p15:guide>
        <p15:guide id="10" orient="horz" pos="2758">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87850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1900270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23B1-12D0-4244-8F35-979A764F2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EDF31D-E7B0-4D26-971E-B7E52565B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37205A-6E66-4A91-95B2-8FA5087FA208}"/>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5" name="Footer Placeholder 4">
            <a:extLst>
              <a:ext uri="{FF2B5EF4-FFF2-40B4-BE49-F238E27FC236}">
                <a16:creationId xmlns:a16="http://schemas.microsoft.com/office/drawing/2014/main" id="{DE65D2AE-D2CF-445E-BCE9-5671C3F29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5B251-F3FA-4F75-8AFB-D1461A94299B}"/>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9400562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C0F7-D8BA-47A9-9F51-760B5B74F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473F1-E2E4-4BDF-A3E4-381B7D9794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9E4E1-1817-4981-8F63-9A93F765FFF8}"/>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5" name="Footer Placeholder 4">
            <a:extLst>
              <a:ext uri="{FF2B5EF4-FFF2-40B4-BE49-F238E27FC236}">
                <a16:creationId xmlns:a16="http://schemas.microsoft.com/office/drawing/2014/main" id="{E6494042-EC1C-4200-BFF5-A9CF013AF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50A8F-B4E8-4112-8F6E-1052F42EF46D}"/>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13880997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3087-7727-4778-867F-1AE54843B4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30DF1E-A33F-4F81-A4B5-981224C78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E38810-1095-4254-B7F5-657446D654B6}"/>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5" name="Footer Placeholder 4">
            <a:extLst>
              <a:ext uri="{FF2B5EF4-FFF2-40B4-BE49-F238E27FC236}">
                <a16:creationId xmlns:a16="http://schemas.microsoft.com/office/drawing/2014/main" id="{24568010-5FBB-48A6-8E68-F1B0EB7AD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CFF02-996E-431E-923C-4801A5593E38}"/>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38282985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4A55-D09E-4EEB-99D3-E400532BA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CE5C2-7557-474C-8BFC-AD002009E7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ABC6D-0B90-424F-88C3-80E225EBBB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F9D8B0-12C6-4353-B3A8-0A22D9C626C3}"/>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6" name="Footer Placeholder 5">
            <a:extLst>
              <a:ext uri="{FF2B5EF4-FFF2-40B4-BE49-F238E27FC236}">
                <a16:creationId xmlns:a16="http://schemas.microsoft.com/office/drawing/2014/main" id="{1E6E6611-4DDF-46E8-BC9D-A387DE44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79B24-C152-4DE0-BA4A-FA432977974D}"/>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2391396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DC68-54E9-4B41-9654-D53C3DEE98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B26BB8-56E9-4DDC-BCD4-D038B530C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BC9C58-1B7E-4ED3-BFB7-FEE2F253AB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4C516C-CBED-4C84-A6B6-E7298FDCF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C906E3-4741-45B4-8050-D149AE8DD0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AE6258-C781-4A5E-95CB-F57A45F87DB6}"/>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8" name="Footer Placeholder 7">
            <a:extLst>
              <a:ext uri="{FF2B5EF4-FFF2-40B4-BE49-F238E27FC236}">
                <a16:creationId xmlns:a16="http://schemas.microsoft.com/office/drawing/2014/main" id="{88D3FAED-6207-4827-A962-533C9D3206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16E1ED-4E65-4D61-BF8A-F76FAA62ECB5}"/>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40693773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57E5-BEA3-4A9D-B2DE-9EBE3F0F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D17FDC-6F82-48E6-9AB1-00C0ABB3B2B5}"/>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4" name="Footer Placeholder 3">
            <a:extLst>
              <a:ext uri="{FF2B5EF4-FFF2-40B4-BE49-F238E27FC236}">
                <a16:creationId xmlns:a16="http://schemas.microsoft.com/office/drawing/2014/main" id="{F2800034-21BA-458D-A218-9874FF1FD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EE9ECA-B53F-4C57-B5A9-CAB46F77DD6E}"/>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31345906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83192-AF2F-454D-9C5A-5BEB4F66CF94}"/>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3" name="Footer Placeholder 2">
            <a:extLst>
              <a:ext uri="{FF2B5EF4-FFF2-40B4-BE49-F238E27FC236}">
                <a16:creationId xmlns:a16="http://schemas.microsoft.com/office/drawing/2014/main" id="{AD2BD90C-17D4-4FFE-8CC7-00907BCACF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133E2A-E442-4F07-BD2F-FA9FCF3542F1}"/>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1287542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2878-F555-4747-85C6-590A5348A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AA3943-313E-4AFB-A4CA-550BB592B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FBB94-1C1C-4984-B5BF-DC2F089DE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545A90-60BE-4C84-A679-A98F36A5046F}"/>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6" name="Footer Placeholder 5">
            <a:extLst>
              <a:ext uri="{FF2B5EF4-FFF2-40B4-BE49-F238E27FC236}">
                <a16:creationId xmlns:a16="http://schemas.microsoft.com/office/drawing/2014/main" id="{45498D7F-4B6C-4F6C-B3F0-B33243443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1CF2A-A972-42A9-AB8F-4990EEC015DE}"/>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23119175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83B8-C9AE-4942-904E-2158A47EC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A14AF3-B94C-4AAA-93E8-84C7850B4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4B014C-B092-45A2-B1CF-359BEE411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E10F87-9073-4FF8-83C7-2F8ECF342195}"/>
              </a:ext>
            </a:extLst>
          </p:cNvPr>
          <p:cNvSpPr>
            <a:spLocks noGrp="1"/>
          </p:cNvSpPr>
          <p:nvPr>
            <p:ph type="dt" sz="half" idx="10"/>
          </p:nvPr>
        </p:nvSpPr>
        <p:spPr/>
        <p:txBody>
          <a:bodyPr/>
          <a:lstStyle/>
          <a:p>
            <a:fld id="{2ABCEA37-C200-4C1E-A8E1-00579F1E8A6B}" type="datetimeFigureOut">
              <a:rPr lang="en-US" smtClean="0"/>
              <a:t>10/6/2020</a:t>
            </a:fld>
            <a:endParaRPr lang="en-US"/>
          </a:p>
        </p:txBody>
      </p:sp>
      <p:sp>
        <p:nvSpPr>
          <p:cNvPr id="6" name="Footer Placeholder 5">
            <a:extLst>
              <a:ext uri="{FF2B5EF4-FFF2-40B4-BE49-F238E27FC236}">
                <a16:creationId xmlns:a16="http://schemas.microsoft.com/office/drawing/2014/main" id="{8784D8C9-C844-438F-8794-E344B4700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7A6A3-1139-4F28-ACAE-43D665B594B6}"/>
              </a:ext>
            </a:extLst>
          </p:cNvPr>
          <p:cNvSpPr>
            <a:spLocks noGrp="1"/>
          </p:cNvSpPr>
          <p:nvPr>
            <p:ph type="sldNum" sz="quarter" idx="12"/>
          </p:nvPr>
        </p:nvSpPr>
        <p:spPr/>
        <p:txBody>
          <a:bodyPr/>
          <a:lstStyle/>
          <a:p>
            <a:fld id="{3B4DBD61-5DA8-4D42-9017-CDDC355E885F}" type="slidenum">
              <a:rPr lang="en-US" smtClean="0"/>
              <a:t>‹#›</a:t>
            </a:fld>
            <a:endParaRPr lang="en-US"/>
          </a:p>
        </p:txBody>
      </p:sp>
    </p:spTree>
    <p:extLst>
      <p:ext uri="{BB962C8B-B14F-4D97-AF65-F5344CB8AC3E}">
        <p14:creationId xmlns:p14="http://schemas.microsoft.com/office/powerpoint/2010/main" val="12255927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theme" Target="../theme/theme3.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image" Target="../media/image10.emf"/><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heme" Target="../theme/theme4.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32.xml"/><Relationship Id="rId21" Type="http://schemas.openxmlformats.org/officeDocument/2006/relationships/slideLayout" Target="../slideLayouts/slideLayout127.xml"/><Relationship Id="rId42" Type="http://schemas.openxmlformats.org/officeDocument/2006/relationships/slideLayout" Target="../slideLayouts/slideLayout148.xml"/><Relationship Id="rId47" Type="http://schemas.openxmlformats.org/officeDocument/2006/relationships/slideLayout" Target="../slideLayouts/slideLayout153.xml"/><Relationship Id="rId63" Type="http://schemas.openxmlformats.org/officeDocument/2006/relationships/slideLayout" Target="../slideLayouts/slideLayout169.xml"/><Relationship Id="rId68" Type="http://schemas.openxmlformats.org/officeDocument/2006/relationships/slideLayout" Target="../slideLayouts/slideLayout174.xml"/><Relationship Id="rId84" Type="http://schemas.openxmlformats.org/officeDocument/2006/relationships/slideLayout" Target="../slideLayouts/slideLayout190.xml"/><Relationship Id="rId89" Type="http://schemas.openxmlformats.org/officeDocument/2006/relationships/slideLayout" Target="../slideLayouts/slideLayout195.xml"/><Relationship Id="rId16" Type="http://schemas.openxmlformats.org/officeDocument/2006/relationships/slideLayout" Target="../slideLayouts/slideLayout122.xml"/><Relationship Id="rId11" Type="http://schemas.openxmlformats.org/officeDocument/2006/relationships/slideLayout" Target="../slideLayouts/slideLayout117.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53" Type="http://schemas.openxmlformats.org/officeDocument/2006/relationships/slideLayout" Target="../slideLayouts/slideLayout159.xml"/><Relationship Id="rId58" Type="http://schemas.openxmlformats.org/officeDocument/2006/relationships/slideLayout" Target="../slideLayouts/slideLayout164.xml"/><Relationship Id="rId74" Type="http://schemas.openxmlformats.org/officeDocument/2006/relationships/slideLayout" Target="../slideLayouts/slideLayout180.xml"/><Relationship Id="rId79" Type="http://schemas.openxmlformats.org/officeDocument/2006/relationships/slideLayout" Target="../slideLayouts/slideLayout185.xml"/><Relationship Id="rId5" Type="http://schemas.openxmlformats.org/officeDocument/2006/relationships/slideLayout" Target="../slideLayouts/slideLayout111.xml"/><Relationship Id="rId90" Type="http://schemas.openxmlformats.org/officeDocument/2006/relationships/slideLayout" Target="../slideLayouts/slideLayout196.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43" Type="http://schemas.openxmlformats.org/officeDocument/2006/relationships/slideLayout" Target="../slideLayouts/slideLayout149.xml"/><Relationship Id="rId48" Type="http://schemas.openxmlformats.org/officeDocument/2006/relationships/slideLayout" Target="../slideLayouts/slideLayout154.xml"/><Relationship Id="rId64" Type="http://schemas.openxmlformats.org/officeDocument/2006/relationships/slideLayout" Target="../slideLayouts/slideLayout170.xml"/><Relationship Id="rId69" Type="http://schemas.openxmlformats.org/officeDocument/2006/relationships/slideLayout" Target="../slideLayouts/slideLayout175.xml"/><Relationship Id="rId8" Type="http://schemas.openxmlformats.org/officeDocument/2006/relationships/slideLayout" Target="../slideLayouts/slideLayout114.xml"/><Relationship Id="rId51" Type="http://schemas.openxmlformats.org/officeDocument/2006/relationships/slideLayout" Target="../slideLayouts/slideLayout157.xml"/><Relationship Id="rId72" Type="http://schemas.openxmlformats.org/officeDocument/2006/relationships/slideLayout" Target="../slideLayouts/slideLayout178.xml"/><Relationship Id="rId80" Type="http://schemas.openxmlformats.org/officeDocument/2006/relationships/slideLayout" Target="../slideLayouts/slideLayout186.xml"/><Relationship Id="rId85" Type="http://schemas.openxmlformats.org/officeDocument/2006/relationships/slideLayout" Target="../slideLayouts/slideLayout191.xml"/><Relationship Id="rId93" Type="http://schemas.openxmlformats.org/officeDocument/2006/relationships/theme" Target="../theme/theme5.xml"/><Relationship Id="rId3" Type="http://schemas.openxmlformats.org/officeDocument/2006/relationships/slideLayout" Target="../slideLayouts/slideLayout109.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slideLayout" Target="../slideLayouts/slideLayout152.xml"/><Relationship Id="rId59" Type="http://schemas.openxmlformats.org/officeDocument/2006/relationships/slideLayout" Target="../slideLayouts/slideLayout165.xml"/><Relationship Id="rId67" Type="http://schemas.openxmlformats.org/officeDocument/2006/relationships/slideLayout" Target="../slideLayouts/slideLayout173.xml"/><Relationship Id="rId20" Type="http://schemas.openxmlformats.org/officeDocument/2006/relationships/slideLayout" Target="../slideLayouts/slideLayout126.xml"/><Relationship Id="rId41" Type="http://schemas.openxmlformats.org/officeDocument/2006/relationships/slideLayout" Target="../slideLayouts/slideLayout147.xml"/><Relationship Id="rId54" Type="http://schemas.openxmlformats.org/officeDocument/2006/relationships/slideLayout" Target="../slideLayouts/slideLayout160.xml"/><Relationship Id="rId62" Type="http://schemas.openxmlformats.org/officeDocument/2006/relationships/slideLayout" Target="../slideLayouts/slideLayout168.xml"/><Relationship Id="rId70" Type="http://schemas.openxmlformats.org/officeDocument/2006/relationships/slideLayout" Target="../slideLayouts/slideLayout176.xml"/><Relationship Id="rId75" Type="http://schemas.openxmlformats.org/officeDocument/2006/relationships/slideLayout" Target="../slideLayouts/slideLayout181.xml"/><Relationship Id="rId83" Type="http://schemas.openxmlformats.org/officeDocument/2006/relationships/slideLayout" Target="../slideLayouts/slideLayout189.xml"/><Relationship Id="rId88" Type="http://schemas.openxmlformats.org/officeDocument/2006/relationships/slideLayout" Target="../slideLayouts/slideLayout194.xml"/><Relationship Id="rId91" Type="http://schemas.openxmlformats.org/officeDocument/2006/relationships/slideLayout" Target="../slideLayouts/slideLayout197.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49" Type="http://schemas.openxmlformats.org/officeDocument/2006/relationships/slideLayout" Target="../slideLayouts/slideLayout155.xml"/><Relationship Id="rId57" Type="http://schemas.openxmlformats.org/officeDocument/2006/relationships/slideLayout" Target="../slideLayouts/slideLayout163.xml"/><Relationship Id="rId10" Type="http://schemas.openxmlformats.org/officeDocument/2006/relationships/slideLayout" Target="../slideLayouts/slideLayout116.xml"/><Relationship Id="rId31" Type="http://schemas.openxmlformats.org/officeDocument/2006/relationships/slideLayout" Target="../slideLayouts/slideLayout137.xml"/><Relationship Id="rId44" Type="http://schemas.openxmlformats.org/officeDocument/2006/relationships/slideLayout" Target="../slideLayouts/slideLayout150.xml"/><Relationship Id="rId52" Type="http://schemas.openxmlformats.org/officeDocument/2006/relationships/slideLayout" Target="../slideLayouts/slideLayout158.xml"/><Relationship Id="rId60" Type="http://schemas.openxmlformats.org/officeDocument/2006/relationships/slideLayout" Target="../slideLayouts/slideLayout166.xml"/><Relationship Id="rId65" Type="http://schemas.openxmlformats.org/officeDocument/2006/relationships/slideLayout" Target="../slideLayouts/slideLayout171.xml"/><Relationship Id="rId73" Type="http://schemas.openxmlformats.org/officeDocument/2006/relationships/slideLayout" Target="../slideLayouts/slideLayout179.xml"/><Relationship Id="rId78" Type="http://schemas.openxmlformats.org/officeDocument/2006/relationships/slideLayout" Target="../slideLayouts/slideLayout184.xml"/><Relationship Id="rId81" Type="http://schemas.openxmlformats.org/officeDocument/2006/relationships/slideLayout" Target="../slideLayouts/slideLayout187.xml"/><Relationship Id="rId86" Type="http://schemas.openxmlformats.org/officeDocument/2006/relationships/slideLayout" Target="../slideLayouts/slideLayout192.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9" Type="http://schemas.openxmlformats.org/officeDocument/2006/relationships/slideLayout" Target="../slideLayouts/slideLayout145.xml"/><Relationship Id="rId34" Type="http://schemas.openxmlformats.org/officeDocument/2006/relationships/slideLayout" Target="../slideLayouts/slideLayout140.xml"/><Relationship Id="rId50" Type="http://schemas.openxmlformats.org/officeDocument/2006/relationships/slideLayout" Target="../slideLayouts/slideLayout156.xml"/><Relationship Id="rId55" Type="http://schemas.openxmlformats.org/officeDocument/2006/relationships/slideLayout" Target="../slideLayouts/slideLayout161.xml"/><Relationship Id="rId76" Type="http://schemas.openxmlformats.org/officeDocument/2006/relationships/slideLayout" Target="../slideLayouts/slideLayout182.xml"/><Relationship Id="rId7" Type="http://schemas.openxmlformats.org/officeDocument/2006/relationships/slideLayout" Target="../slideLayouts/slideLayout113.xml"/><Relationship Id="rId71" Type="http://schemas.openxmlformats.org/officeDocument/2006/relationships/slideLayout" Target="../slideLayouts/slideLayout177.xml"/><Relationship Id="rId92" Type="http://schemas.openxmlformats.org/officeDocument/2006/relationships/slideLayout" Target="../slideLayouts/slideLayout198.xml"/><Relationship Id="rId2" Type="http://schemas.openxmlformats.org/officeDocument/2006/relationships/slideLayout" Target="../slideLayouts/slideLayout108.xml"/><Relationship Id="rId29" Type="http://schemas.openxmlformats.org/officeDocument/2006/relationships/slideLayout" Target="../slideLayouts/slideLayout135.xml"/><Relationship Id="rId24" Type="http://schemas.openxmlformats.org/officeDocument/2006/relationships/slideLayout" Target="../slideLayouts/slideLayout130.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66" Type="http://schemas.openxmlformats.org/officeDocument/2006/relationships/slideLayout" Target="../slideLayouts/slideLayout172.xml"/><Relationship Id="rId87" Type="http://schemas.openxmlformats.org/officeDocument/2006/relationships/slideLayout" Target="../slideLayouts/slideLayout193.xml"/><Relationship Id="rId61" Type="http://schemas.openxmlformats.org/officeDocument/2006/relationships/slideLayout" Target="../slideLayouts/slideLayout167.xml"/><Relationship Id="rId82" Type="http://schemas.openxmlformats.org/officeDocument/2006/relationships/slideLayout" Target="../slideLayouts/slideLayout188.xml"/><Relationship Id="rId19" Type="http://schemas.openxmlformats.org/officeDocument/2006/relationships/slideLayout" Target="../slideLayouts/slideLayout125.xml"/><Relationship Id="rId14" Type="http://schemas.openxmlformats.org/officeDocument/2006/relationships/slideLayout" Target="../slideLayouts/slideLayout120.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56" Type="http://schemas.openxmlformats.org/officeDocument/2006/relationships/slideLayout" Target="../slideLayouts/slideLayout162.xml"/><Relationship Id="rId77"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84833" r:id="rId11"/>
    <p:sldLayoutId id="2147484834" r:id="rId12"/>
    <p:sldLayoutId id="2147484835" r:id="rId13"/>
    <p:sldLayoutId id="2147484922" r:id="rId14"/>
    <p:sldLayoutId id="2147484923" r:id="rId15"/>
    <p:sldLayoutId id="2147484924" r:id="rId16"/>
    <p:sldLayoutId id="2147484839" r:id="rId17"/>
    <p:sldLayoutId id="2147484840" r:id="rId18"/>
    <p:sldLayoutId id="2147484841" r:id="rId19"/>
    <p:sldLayoutId id="2147484842" r:id="rId20"/>
    <p:sldLayoutId id="214748484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48502-2EDF-457C-8176-5A4523F9B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1166F-7937-4BEC-B2E8-6959C9F2C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ED99F-153E-464B-8711-2ED773470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137B-47BE-44AF-9E64-68E95872F477}" type="datetimeFigureOut">
              <a:rPr lang="en-US" smtClean="0"/>
              <a:t>10/6/2020</a:t>
            </a:fld>
            <a:endParaRPr lang="en-US"/>
          </a:p>
        </p:txBody>
      </p:sp>
      <p:sp>
        <p:nvSpPr>
          <p:cNvPr id="5" name="Footer Placeholder 4">
            <a:extLst>
              <a:ext uri="{FF2B5EF4-FFF2-40B4-BE49-F238E27FC236}">
                <a16:creationId xmlns:a16="http://schemas.microsoft.com/office/drawing/2014/main" id="{9ACDE732-039C-41FE-9D3F-23D3EA824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EDC4F7-0E19-45DB-9A98-2732C4E01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69D7-DE27-4B73-A476-916CA22F1726}" type="slidenum">
              <a:rPr lang="en-US" smtClean="0"/>
              <a:t>‹#›</a:t>
            </a:fld>
            <a:endParaRPr lang="en-US"/>
          </a:p>
        </p:txBody>
      </p:sp>
    </p:spTree>
    <p:extLst>
      <p:ext uri="{BB962C8B-B14F-4D97-AF65-F5344CB8AC3E}">
        <p14:creationId xmlns:p14="http://schemas.microsoft.com/office/powerpoint/2010/main" val="236612912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31097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4949" r:id="rId8"/>
    <p:sldLayoutId id="2147484950" r:id="rId9"/>
    <p:sldLayoutId id="2147484951" r:id="rId10"/>
    <p:sldLayoutId id="2147484952" r:id="rId11"/>
    <p:sldLayoutId id="2147484953" r:id="rId12"/>
    <p:sldLayoutId id="2147484954" r:id="rId13"/>
    <p:sldLayoutId id="2147484955" r:id="rId14"/>
    <p:sldLayoutId id="2147484956" r:id="rId15"/>
    <p:sldLayoutId id="2147484957" r:id="rId16"/>
    <p:sldLayoutId id="2147484958" r:id="rId17"/>
    <p:sldLayoutId id="2147484959" r:id="rId18"/>
    <p:sldLayoutId id="2147484960" r:id="rId19"/>
    <p:sldLayoutId id="2147484961" r:id="rId20"/>
    <p:sldLayoutId id="2147484962" r:id="rId21"/>
    <p:sldLayoutId id="2147484963" r:id="rId22"/>
    <p:sldLayoutId id="2147484964" r:id="rId23"/>
    <p:sldLayoutId id="2147484965" r:id="rId24"/>
    <p:sldLayoutId id="2147484966" r:id="rId25"/>
    <p:sldLayoutId id="2147484967" r:id="rId26"/>
    <p:sldLayoutId id="2147484968" r:id="rId27"/>
    <p:sldLayoutId id="2147484969" r:id="rId28"/>
    <p:sldLayoutId id="2147484970" r:id="rId29"/>
    <p:sldLayoutId id="2147484971" r:id="rId30"/>
    <p:sldLayoutId id="2147484972" r:id="rId31"/>
    <p:sldLayoutId id="2147484973" r:id="rId32"/>
    <p:sldLayoutId id="2147484974" r:id="rId33"/>
    <p:sldLayoutId id="2147484975" r:id="rId34"/>
    <p:sldLayoutId id="2147484976" r:id="rId35"/>
    <p:sldLayoutId id="2147484977" r:id="rId36"/>
    <p:sldLayoutId id="2147484978" r:id="rId37"/>
    <p:sldLayoutId id="2147484979" r:id="rId38"/>
    <p:sldLayoutId id="2147484980" r:id="rId39"/>
    <p:sldLayoutId id="2147484981" r:id="rId40"/>
    <p:sldLayoutId id="2147484982" r:id="rId41"/>
    <p:sldLayoutId id="2147484983" r:id="rId42"/>
    <p:sldLayoutId id="2147484984" r:id="rId43"/>
    <p:sldLayoutId id="2147484985" r:id="rId44"/>
    <p:sldLayoutId id="2147484986" r:id="rId45"/>
    <p:sldLayoutId id="2147483739" r:id="rId4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BE695-17FA-49B5-AD3B-0B80CDDC9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C4C5C4-5896-4894-AE3B-2491892FE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68D90-EB90-46C5-BC72-010CD942B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CEA37-C200-4C1E-A8E1-00579F1E8A6B}" type="datetimeFigureOut">
              <a:rPr lang="en-US" smtClean="0"/>
              <a:t>10/6/2020</a:t>
            </a:fld>
            <a:endParaRPr lang="en-US"/>
          </a:p>
        </p:txBody>
      </p:sp>
      <p:sp>
        <p:nvSpPr>
          <p:cNvPr id="5" name="Footer Placeholder 4">
            <a:extLst>
              <a:ext uri="{FF2B5EF4-FFF2-40B4-BE49-F238E27FC236}">
                <a16:creationId xmlns:a16="http://schemas.microsoft.com/office/drawing/2014/main" id="{DD9F037D-FD51-466E-A6C5-0B5E2444E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3D4303-53E2-45D4-8781-9CCFE2AA4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DBD61-5DA8-4D42-9017-CDDC355E885F}" type="slidenum">
              <a:rPr lang="en-US" smtClean="0"/>
              <a:t>‹#›</a:t>
            </a:fld>
            <a:endParaRPr lang="en-US"/>
          </a:p>
        </p:txBody>
      </p:sp>
    </p:spTree>
    <p:extLst>
      <p:ext uri="{BB962C8B-B14F-4D97-AF65-F5344CB8AC3E}">
        <p14:creationId xmlns:p14="http://schemas.microsoft.com/office/powerpoint/2010/main" val="214408407"/>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 id="2147484944" r:id="rId12"/>
    <p:sldLayoutId id="2147484945" r:id="rId13"/>
    <p:sldLayoutId id="2147484946" r:id="rId14"/>
    <p:sldLayoutId id="2147484947" r:id="rId15"/>
    <p:sldLayoutId id="2147484987" r:id="rId16"/>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600" cy="44319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457200" y="1143000"/>
            <a:ext cx="11277600" cy="52578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08162" y="6506289"/>
            <a:ext cx="126638" cy="246221"/>
          </a:xfrm>
          <a:prstGeom prst="rect">
            <a:avLst/>
          </a:prstGeom>
        </p:spPr>
        <p:txBody>
          <a:bodyPr vert="horz" wrap="none" lIns="0" tIns="45720" rIns="0" bIns="45720" rtlCol="0" anchor="ctr">
            <a:spAutoFit/>
          </a:bodyPr>
          <a:lstStyle>
            <a:lvl1pPr algn="r">
              <a:defRPr sz="1000">
                <a:solidFill>
                  <a:schemeClr val="bg1">
                    <a:lumMod val="65000"/>
                  </a:schemeClr>
                </a:solidFill>
                <a:latin typeface="+mj-lt"/>
              </a:defRPr>
            </a:lvl1pPr>
          </a:lstStyle>
          <a:p>
            <a:fld id="{2354873B-C808-AF43-BF46-480FABD80BB1}" type="slidenum">
              <a:rPr lang="en-US" smtClean="0"/>
              <a:pPr/>
              <a:t>‹#›</a:t>
            </a:fld>
            <a:endParaRPr lang="en-US"/>
          </a:p>
        </p:txBody>
      </p:sp>
      <p:sp>
        <p:nvSpPr>
          <p:cNvPr id="4" name="Footer Placeholder 3"/>
          <p:cNvSpPr>
            <a:spLocks noGrp="1"/>
          </p:cNvSpPr>
          <p:nvPr>
            <p:ph type="ftr" sz="quarter" idx="3"/>
          </p:nvPr>
        </p:nvSpPr>
        <p:spPr>
          <a:xfrm>
            <a:off x="457200" y="6400800"/>
            <a:ext cx="9707880" cy="457200"/>
          </a:xfrm>
          <a:prstGeom prst="rect">
            <a:avLst/>
          </a:prstGeom>
        </p:spPr>
        <p:txBody>
          <a:bodyPr vert="horz" lIns="0" tIns="45720" rIns="0" bIns="45720" rtlCol="0" anchor="ctr"/>
          <a:lstStyle>
            <a:lvl1pPr algn="l">
              <a:defRPr sz="1000" i="1">
                <a:solidFill>
                  <a:schemeClr val="tx1">
                    <a:tint val="75000"/>
                  </a:schemeClr>
                </a:solidFill>
              </a:defRPr>
            </a:lvl1pPr>
          </a:lstStyle>
          <a:p>
            <a:endParaRPr lang="en-US"/>
          </a:p>
        </p:txBody>
      </p:sp>
    </p:spTree>
    <p:extLst>
      <p:ext uri="{BB962C8B-B14F-4D97-AF65-F5344CB8AC3E}">
        <p14:creationId xmlns:p14="http://schemas.microsoft.com/office/powerpoint/2010/main" val="10070629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 id="2147483714" r:id="rId47"/>
    <p:sldLayoutId id="2147483715" r:id="rId48"/>
    <p:sldLayoutId id="2147483786"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84" r:id="rId58"/>
    <p:sldLayoutId id="2147483783" r:id="rId59"/>
    <p:sldLayoutId id="2147483782" r:id="rId60"/>
    <p:sldLayoutId id="2147483781" r:id="rId61"/>
    <p:sldLayoutId id="2147483780" r:id="rId62"/>
    <p:sldLayoutId id="2147483779" r:id="rId63"/>
    <p:sldLayoutId id="2147483778" r:id="rId64"/>
    <p:sldLayoutId id="2147483777" r:id="rId65"/>
    <p:sldLayoutId id="2147483776" r:id="rId66"/>
    <p:sldLayoutId id="2147483724" r:id="rId67"/>
    <p:sldLayoutId id="2147483725" r:id="rId68"/>
    <p:sldLayoutId id="2147483726" r:id="rId69"/>
    <p:sldLayoutId id="2147483727" r:id="rId70"/>
    <p:sldLayoutId id="2147483728" r:id="rId71"/>
    <p:sldLayoutId id="2147483729" r:id="rId72"/>
    <p:sldLayoutId id="2147483731" r:id="rId73"/>
    <p:sldLayoutId id="2147483732" r:id="rId74"/>
    <p:sldLayoutId id="2147483733" r:id="rId75"/>
    <p:sldLayoutId id="2147483773" r:id="rId76"/>
    <p:sldLayoutId id="2147483734" r:id="rId77"/>
    <p:sldLayoutId id="2147483735" r:id="rId78"/>
    <p:sldLayoutId id="2147483736" r:id="rId79"/>
    <p:sldLayoutId id="2147483737" r:id="rId80"/>
    <p:sldLayoutId id="2147483738" r:id="rId81"/>
    <p:sldLayoutId id="2147483770" r:id="rId82"/>
    <p:sldLayoutId id="2147483771" r:id="rId83"/>
    <p:sldLayoutId id="2147483772" r:id="rId84"/>
    <p:sldLayoutId id="2147483741" r:id="rId85"/>
    <p:sldLayoutId id="2147483742" r:id="rId86"/>
    <p:sldLayoutId id="2147483743" r:id="rId87"/>
    <p:sldLayoutId id="2147483744" r:id="rId88"/>
    <p:sldLayoutId id="2147483774" r:id="rId89"/>
    <p:sldLayoutId id="2147483767" r:id="rId90"/>
    <p:sldLayoutId id="2147483768" r:id="rId91"/>
    <p:sldLayoutId id="2147483799" r:id="rId92"/>
  </p:sldLayoutIdLst>
  <p:hf hdr="0" ftr="0" dt="0"/>
  <p:txStyles>
    <p:titleStyle>
      <a:lvl1pPr algn="l" defTabSz="914400" rtl="0" eaLnBrk="1" latinLnBrk="0" hangingPunct="1">
        <a:lnSpc>
          <a:spcPct val="90000"/>
        </a:lnSpc>
        <a:spcBef>
          <a:spcPct val="0"/>
        </a:spcBef>
        <a:buNone/>
        <a:defRPr sz="3200" kern="1200">
          <a:solidFill>
            <a:schemeClr val="tx1"/>
          </a:solidFill>
          <a:latin typeface="Segoe UI Semibold" panose="020B0702040204020203" pitchFamily="34" charset="0"/>
          <a:ea typeface="Segoe UI Semibold" panose="020B0702040204020203" pitchFamily="34" charset="0"/>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charset="0"/>
        <a:buNone/>
        <a:defRPr sz="18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Font typeface="Arial" charset="0"/>
        <a:buNone/>
        <a:defRPr sz="18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Font typeface="Arial" charset="0"/>
        <a:buNone/>
        <a:defRPr sz="18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Font typeface="Arial" charset="0"/>
        <a:buNone/>
        <a:defRPr sz="18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Font typeface="Arial" charset="0"/>
        <a:buNone/>
        <a:defRPr sz="18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orient="horz" pos="4032">
          <p15:clr>
            <a:srgbClr val="5ACBF0"/>
          </p15:clr>
        </p15:guide>
        <p15:guide id="4" orient="horz" pos="288">
          <p15:clr>
            <a:srgbClr val="5ACBF0"/>
          </p15:clr>
        </p15:guide>
        <p15:guide id="5" pos="288">
          <p15:clr>
            <a:srgbClr val="5ACBF0"/>
          </p15:clr>
        </p15:guide>
        <p15:guide id="6" pos="7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s://aka.ms/M365GroupsUV" TargetMode="External"/><Relationship Id="rId7"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account.microsoft.com/family/about" TargetMode="External"/><Relationship Id="rId5" Type="http://schemas.openxmlformats.org/officeDocument/2006/relationships/hyperlink" Target="https://www.microsoft.com/en-us/microsoft-365/microsoft-teams/teams-for-home" TargetMode="External"/><Relationship Id="rId4" Type="http://schemas.openxmlformats.org/officeDocument/2006/relationships/hyperlink" Target="https://support.microsoft.com/en-us/office/learn-more-about-outlook-com-groups-c8769380-e3df-451c-acc6-eda7835f3b9c" TargetMode="External"/><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2.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jpeg"/><Relationship Id="rId25"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96.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18" Type="http://schemas.openxmlformats.org/officeDocument/2006/relationships/image" Target="../media/image42.png"/><Relationship Id="rId3" Type="http://schemas.openxmlformats.org/officeDocument/2006/relationships/image" Target="../media/image62.png"/><Relationship Id="rId21" Type="http://schemas.openxmlformats.org/officeDocument/2006/relationships/image" Target="../media/image45.png"/><Relationship Id="rId7" Type="http://schemas.openxmlformats.org/officeDocument/2006/relationships/image" Target="../media/image66.png"/><Relationship Id="rId12" Type="http://schemas.openxmlformats.org/officeDocument/2006/relationships/image" Target="../media/image69.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06.xml"/><Relationship Id="rId6" Type="http://schemas.openxmlformats.org/officeDocument/2006/relationships/image" Target="../media/image65.png"/><Relationship Id="rId11" Type="http://schemas.openxmlformats.org/officeDocument/2006/relationships/image" Target="../media/image37.svg"/><Relationship Id="rId24" Type="http://schemas.openxmlformats.org/officeDocument/2006/relationships/image" Target="../media/image48.png"/><Relationship Id="rId5" Type="http://schemas.openxmlformats.org/officeDocument/2006/relationships/image" Target="../media/image64.png"/><Relationship Id="rId15" Type="http://schemas.openxmlformats.org/officeDocument/2006/relationships/image" Target="../media/image72.png"/><Relationship Id="rId23" Type="http://schemas.openxmlformats.org/officeDocument/2006/relationships/image" Target="../media/image47.png"/><Relationship Id="rId10" Type="http://schemas.openxmlformats.org/officeDocument/2006/relationships/image" Target="../media/image36.png"/><Relationship Id="rId19" Type="http://schemas.openxmlformats.org/officeDocument/2006/relationships/image" Target="../media/image43.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1.png"/><Relationship Id="rId22"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037348"/>
            <a:ext cx="10442388" cy="662239"/>
          </a:xfrm>
        </p:spPr>
        <p:txBody>
          <a:bodyPr/>
          <a:lstStyle/>
          <a:p>
            <a:r>
              <a:rPr lang="en-US"/>
              <a:t>Managing work and life with Microsoft 365 Groups</a:t>
            </a:r>
          </a:p>
        </p:txBody>
      </p:sp>
      <p:sp>
        <p:nvSpPr>
          <p:cNvPr id="5" name="Text Placeholder 4"/>
          <p:cNvSpPr>
            <a:spLocks noGrp="1"/>
          </p:cNvSpPr>
          <p:nvPr>
            <p:ph type="body" sz="quarter" idx="12"/>
          </p:nvPr>
        </p:nvSpPr>
        <p:spPr>
          <a:xfrm>
            <a:off x="1671530" y="3668206"/>
            <a:ext cx="6638011" cy="1323439"/>
          </a:xfrm>
        </p:spPr>
        <p:txBody>
          <a:bodyPr/>
          <a:lstStyle/>
          <a:p>
            <a:pPr algn="l" rtl="0" fontAlgn="base"/>
            <a:r>
              <a:rPr lang="en-US" b="1" i="0" u="none" strike="noStrike">
                <a:solidFill>
                  <a:srgbClr val="FFFFFF"/>
                </a:solidFill>
                <a:effectLst/>
                <a:latin typeface="Segoe UI" panose="020B0502040204020203" pitchFamily="34" charset="0"/>
              </a:rPr>
              <a:t>Sandra Vargas</a:t>
            </a:r>
            <a:endParaRPr lang="en-US" b="0" i="0">
              <a:solidFill>
                <a:srgbClr val="FFFFFF"/>
              </a:solidFill>
              <a:effectLst/>
              <a:latin typeface="Segoe UI" panose="020B0502040204020203" pitchFamily="34" charset="0"/>
            </a:endParaRPr>
          </a:p>
          <a:p>
            <a:pPr algn="l" rtl="0" fontAlgn="base"/>
            <a:r>
              <a:rPr lang="en-US" b="0" i="0" u="none" strike="noStrike">
                <a:solidFill>
                  <a:srgbClr val="FFFFFF"/>
                </a:solidFill>
                <a:effectLst/>
                <a:latin typeface="Segoe UI" panose="020B0502040204020203" pitchFamily="34" charset="0"/>
              </a:rPr>
              <a:t>Principal PM Manager </a:t>
            </a:r>
          </a:p>
          <a:p>
            <a:pPr fontAlgn="base"/>
            <a:r>
              <a:rPr lang="en-US" b="0" i="0" u="none" strike="noStrike">
                <a:solidFill>
                  <a:srgbClr val="FFFFFF"/>
                </a:solidFill>
                <a:effectLst/>
                <a:latin typeface="Segoe UI" panose="020B0502040204020203" pitchFamily="34" charset="0"/>
              </a:rPr>
              <a:t>Microsoft 365 Groups</a:t>
            </a:r>
            <a:endParaRPr lang="en-US" b="0" i="0">
              <a:solidFill>
                <a:srgbClr val="FFFFFF"/>
              </a:solidFill>
              <a:effectLst/>
              <a:latin typeface="Segoe UI" panose="020B0502040204020203" pitchFamily="34" charset="0"/>
            </a:endParaRPr>
          </a:p>
          <a:p>
            <a:pPr fontAlgn="base"/>
            <a:r>
              <a:rPr lang="en-US" sz="2000">
                <a:cs typeface="Segoe UI"/>
              </a:rPr>
              <a:t>sandrama@microsoft.com |       @sandrama</a:t>
            </a:r>
          </a:p>
        </p:txBody>
      </p:sp>
      <p:sp>
        <p:nvSpPr>
          <p:cNvPr id="3" name="Text Placeholder 4">
            <a:extLst>
              <a:ext uri="{FF2B5EF4-FFF2-40B4-BE49-F238E27FC236}">
                <a16:creationId xmlns:a16="http://schemas.microsoft.com/office/drawing/2014/main" id="{3A60EDA9-64AD-4601-869C-510405B69679}"/>
              </a:ext>
            </a:extLst>
          </p:cNvPr>
          <p:cNvSpPr txBox="1">
            <a:spLocks/>
          </p:cNvSpPr>
          <p:nvPr/>
        </p:nvSpPr>
        <p:spPr>
          <a:xfrm>
            <a:off x="1671530" y="5130938"/>
            <a:ext cx="6638011" cy="1323439"/>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US" b="1">
                <a:solidFill>
                  <a:srgbClr val="FFFFFF"/>
                </a:solidFill>
                <a:latin typeface="Segoe UI" panose="020B0502040204020203" pitchFamily="34" charset="0"/>
              </a:rPr>
              <a:t>Rahul Rai</a:t>
            </a:r>
            <a:endParaRPr lang="en-US">
              <a:solidFill>
                <a:srgbClr val="FFFFFF"/>
              </a:solidFill>
              <a:latin typeface="Segoe UI" panose="020B0502040204020203" pitchFamily="34" charset="0"/>
            </a:endParaRPr>
          </a:p>
          <a:p>
            <a:pPr fontAlgn="base"/>
            <a:r>
              <a:rPr lang="en-US">
                <a:solidFill>
                  <a:srgbClr val="FFFFFF"/>
                </a:solidFill>
                <a:latin typeface="Segoe UI" panose="020B0502040204020203" pitchFamily="34" charset="0"/>
              </a:rPr>
              <a:t>Senior Program Manager</a:t>
            </a:r>
          </a:p>
          <a:p>
            <a:pPr fontAlgn="base"/>
            <a:r>
              <a:rPr lang="en-US">
                <a:solidFill>
                  <a:srgbClr val="FFFFFF"/>
                </a:solidFill>
                <a:latin typeface="Segoe UI" panose="020B0502040204020203" pitchFamily="34" charset="0"/>
              </a:rPr>
              <a:t>Microsoft 365 Groups</a:t>
            </a:r>
          </a:p>
          <a:p>
            <a:pPr fontAlgn="base"/>
            <a:r>
              <a:rPr lang="en-US" sz="2000">
                <a:cs typeface="Segoe UI"/>
              </a:rPr>
              <a:t>rahul.rai@microsoft.com |       @rahulr243</a:t>
            </a:r>
            <a:endParaRPr lang="en-US">
              <a:solidFill>
                <a:srgbClr val="FFFFFF"/>
              </a:solidFill>
              <a:latin typeface="Segoe UI" panose="020B0502040204020203" pitchFamily="34" charset="0"/>
            </a:endParaRPr>
          </a:p>
        </p:txBody>
      </p:sp>
      <p:pic>
        <p:nvPicPr>
          <p:cNvPr id="6" name="Picture 5" descr="A person smiling for the camera&#10;&#10;Description automatically generated">
            <a:extLst>
              <a:ext uri="{FF2B5EF4-FFF2-40B4-BE49-F238E27FC236}">
                <a16:creationId xmlns:a16="http://schemas.microsoft.com/office/drawing/2014/main" id="{F926D17D-6133-E34D-950F-644DD8D1C0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200" y="3834247"/>
            <a:ext cx="914400" cy="914400"/>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6FE39CB3-F6B3-7343-9F63-E6C923A13C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846" y="5319575"/>
            <a:ext cx="914400" cy="914400"/>
          </a:xfrm>
          <a:prstGeom prst="rect">
            <a:avLst/>
          </a:prstGeom>
        </p:spPr>
      </p:pic>
      <p:pic>
        <p:nvPicPr>
          <p:cNvPr id="10" name="Picture 9" descr="A picture containing ax&#10;&#10;Description automatically generated">
            <a:extLst>
              <a:ext uri="{FF2B5EF4-FFF2-40B4-BE49-F238E27FC236}">
                <a16:creationId xmlns:a16="http://schemas.microsoft.com/office/drawing/2014/main" id="{6C743ECF-8C49-4F08-8A59-534BC2A14D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6546" y="6109687"/>
            <a:ext cx="413630" cy="341896"/>
          </a:xfrm>
          <a:prstGeom prst="rect">
            <a:avLst/>
          </a:prstGeom>
        </p:spPr>
      </p:pic>
      <p:pic>
        <p:nvPicPr>
          <p:cNvPr id="2" name="Picture 1" descr="A picture containing ax&#10;&#10;Description automatically generated">
            <a:extLst>
              <a:ext uri="{FF2B5EF4-FFF2-40B4-BE49-F238E27FC236}">
                <a16:creationId xmlns:a16="http://schemas.microsoft.com/office/drawing/2014/main" id="{7644E681-6463-452E-BD5C-61C7F800CF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3720" y="4609388"/>
            <a:ext cx="413630" cy="341896"/>
          </a:xfrm>
          <a:prstGeom prst="rect">
            <a:avLst/>
          </a:prstGeom>
        </p:spPr>
      </p:pic>
    </p:spTree>
    <p:extLst>
      <p:ext uri="{BB962C8B-B14F-4D97-AF65-F5344CB8AC3E}">
        <p14:creationId xmlns:p14="http://schemas.microsoft.com/office/powerpoint/2010/main" val="1795078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3A5E"/>
        </a:solidFill>
        <a:effectLst/>
      </p:bgPr>
    </p:bg>
    <p:spTree>
      <p:nvGrpSpPr>
        <p:cNvPr id="1" name=""/>
        <p:cNvGrpSpPr/>
        <p:nvPr/>
      </p:nvGrpSpPr>
      <p:grpSpPr>
        <a:xfrm>
          <a:off x="0" y="0"/>
          <a:ext cx="0" cy="0"/>
          <a:chOff x="0" y="0"/>
          <a:chExt cx="0" cy="0"/>
        </a:xfrm>
      </p:grpSpPr>
      <p:sp>
        <p:nvSpPr>
          <p:cNvPr id="2" name="Title 16">
            <a:extLst>
              <a:ext uri="{FF2B5EF4-FFF2-40B4-BE49-F238E27FC236}">
                <a16:creationId xmlns:a16="http://schemas.microsoft.com/office/drawing/2014/main" id="{28E7714B-FF15-4852-BBD5-231F6797E5D2}"/>
              </a:ext>
            </a:extLst>
          </p:cNvPr>
          <p:cNvSpPr txBox="1">
            <a:spLocks/>
          </p:cNvSpPr>
          <p:nvPr/>
        </p:nvSpPr>
        <p:spPr>
          <a:xfrm>
            <a:off x="313044" y="2670816"/>
            <a:ext cx="5306521" cy="553998"/>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a:solidFill>
                  <a:srgbClr val="50E6FF"/>
                </a:solidFill>
              </a:rPr>
              <a:t>Demo #2</a:t>
            </a:r>
          </a:p>
        </p:txBody>
      </p:sp>
      <p:sp>
        <p:nvSpPr>
          <p:cNvPr id="4" name="TextBox 3">
            <a:extLst>
              <a:ext uri="{FF2B5EF4-FFF2-40B4-BE49-F238E27FC236}">
                <a16:creationId xmlns:a16="http://schemas.microsoft.com/office/drawing/2014/main" id="{208F91A1-3255-48F8-B7AF-203485EECD99}"/>
              </a:ext>
            </a:extLst>
          </p:cNvPr>
          <p:cNvSpPr txBox="1"/>
          <p:nvPr/>
        </p:nvSpPr>
        <p:spPr>
          <a:xfrm>
            <a:off x="313044" y="3328138"/>
            <a:ext cx="6593783" cy="307777"/>
          </a:xfrm>
          <a:prstGeom prst="rect">
            <a:avLst/>
          </a:prstGeom>
          <a:noFill/>
        </p:spPr>
        <p:txBody>
          <a:bodyPr wrap="square" lIns="0" tIns="0" rIns="0" bIns="0" rtlCol="0">
            <a:spAutoFit/>
          </a:bodyPr>
          <a:lstStyle/>
          <a:p>
            <a:pPr algn="l"/>
            <a:r>
              <a:rPr lang="en-US" sz="2000">
                <a:solidFill>
                  <a:schemeClr val="bg1"/>
                </a:solidFill>
              </a:rPr>
              <a:t>Groups in Outlook on the Web</a:t>
            </a:r>
          </a:p>
        </p:txBody>
      </p:sp>
    </p:spTree>
    <p:extLst>
      <p:ext uri="{BB962C8B-B14F-4D97-AF65-F5344CB8AC3E}">
        <p14:creationId xmlns:p14="http://schemas.microsoft.com/office/powerpoint/2010/main" val="406110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3A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8196-566D-47D9-9AED-D3E4F5808B38}"/>
              </a:ext>
            </a:extLst>
          </p:cNvPr>
          <p:cNvSpPr>
            <a:spLocks noGrp="1"/>
          </p:cNvSpPr>
          <p:nvPr>
            <p:ph type="title"/>
          </p:nvPr>
        </p:nvSpPr>
        <p:spPr>
          <a:xfrm>
            <a:off x="597927" y="581915"/>
            <a:ext cx="11018520" cy="615553"/>
          </a:xfrm>
        </p:spPr>
        <p:txBody>
          <a:bodyPr/>
          <a:lstStyle/>
          <a:p>
            <a:r>
              <a:rPr lang="en-US" sz="4000">
                <a:solidFill>
                  <a:srgbClr val="50E6FF"/>
                </a:solidFill>
              </a:rPr>
              <a:t>Microsoft 365 Groups Summary</a:t>
            </a:r>
          </a:p>
        </p:txBody>
      </p:sp>
      <p:sp>
        <p:nvSpPr>
          <p:cNvPr id="3" name="Content Placeholder 2">
            <a:extLst>
              <a:ext uri="{FF2B5EF4-FFF2-40B4-BE49-F238E27FC236}">
                <a16:creationId xmlns:a16="http://schemas.microsoft.com/office/drawing/2014/main" id="{5443118C-E1CE-4CAA-90FB-5536D382C321}"/>
              </a:ext>
            </a:extLst>
          </p:cNvPr>
          <p:cNvSpPr>
            <a:spLocks noGrp="1"/>
          </p:cNvSpPr>
          <p:nvPr>
            <p:ph sz="quarter" idx="10"/>
          </p:nvPr>
        </p:nvSpPr>
        <p:spPr>
          <a:xfrm>
            <a:off x="597768" y="1357495"/>
            <a:ext cx="11018838" cy="4074962"/>
          </a:xfrm>
        </p:spPr>
        <p:txBody>
          <a:bodyPr/>
          <a:lstStyle/>
          <a:p>
            <a:r>
              <a:rPr lang="en-US" sz="2000">
                <a:solidFill>
                  <a:schemeClr val="bg1"/>
                </a:solidFill>
              </a:rPr>
              <a:t>Microsoft Teams </a:t>
            </a:r>
          </a:p>
          <a:p>
            <a:pPr lvl="1"/>
            <a:r>
              <a:rPr lang="en-US" sz="1200">
                <a:solidFill>
                  <a:schemeClr val="bg1"/>
                </a:solidFill>
              </a:rPr>
              <a:t>Multi-person chats</a:t>
            </a:r>
          </a:p>
          <a:p>
            <a:pPr lvl="1"/>
            <a:r>
              <a:rPr lang="en-US" sz="1200">
                <a:solidFill>
                  <a:schemeClr val="bg1"/>
                </a:solidFill>
              </a:rPr>
              <a:t>Calendar </a:t>
            </a:r>
          </a:p>
          <a:p>
            <a:pPr lvl="1"/>
            <a:r>
              <a:rPr lang="en-US" sz="1200">
                <a:solidFill>
                  <a:schemeClr val="bg1"/>
                </a:solidFill>
              </a:rPr>
              <a:t>Tasks</a:t>
            </a:r>
          </a:p>
          <a:p>
            <a:r>
              <a:rPr lang="en-US" sz="2000">
                <a:solidFill>
                  <a:schemeClr val="bg1"/>
                </a:solidFill>
              </a:rPr>
              <a:t>Outlook</a:t>
            </a:r>
          </a:p>
          <a:p>
            <a:pPr lvl="1"/>
            <a:r>
              <a:rPr lang="en-US" sz="1200">
                <a:solidFill>
                  <a:schemeClr val="bg1"/>
                </a:solidFill>
              </a:rPr>
              <a:t>Group address</a:t>
            </a:r>
          </a:p>
          <a:p>
            <a:pPr lvl="1"/>
            <a:r>
              <a:rPr lang="en-US" sz="1200">
                <a:solidFill>
                  <a:schemeClr val="bg1"/>
                </a:solidFill>
              </a:rPr>
              <a:t>Mailbox </a:t>
            </a:r>
          </a:p>
          <a:p>
            <a:pPr lvl="1"/>
            <a:r>
              <a:rPr lang="en-US" sz="1200">
                <a:solidFill>
                  <a:schemeClr val="bg1"/>
                </a:solidFill>
              </a:rPr>
              <a:t>Calendar</a:t>
            </a:r>
          </a:p>
          <a:p>
            <a:pPr lvl="1"/>
            <a:r>
              <a:rPr lang="en-US" sz="1200">
                <a:solidFill>
                  <a:schemeClr val="bg1"/>
                </a:solidFill>
              </a:rPr>
              <a:t>Trusted Sender</a:t>
            </a:r>
          </a:p>
          <a:p>
            <a:r>
              <a:rPr lang="en-US" sz="2000">
                <a:solidFill>
                  <a:schemeClr val="bg1"/>
                </a:solidFill>
              </a:rPr>
              <a:t>Microsoft Family </a:t>
            </a:r>
          </a:p>
          <a:p>
            <a:r>
              <a:rPr lang="en-US" sz="2000">
                <a:solidFill>
                  <a:schemeClr val="bg1"/>
                </a:solidFill>
              </a:rPr>
              <a:t>Microsoft 365 sharing</a:t>
            </a:r>
          </a:p>
          <a:p>
            <a:endParaRPr lang="en-US" sz="2000">
              <a:solidFill>
                <a:schemeClr val="bg1"/>
              </a:solidFill>
            </a:endParaRPr>
          </a:p>
          <a:p>
            <a:pPr marL="0" indent="0">
              <a:buNone/>
            </a:pPr>
            <a:r>
              <a:rPr lang="en-US" sz="2000">
                <a:solidFill>
                  <a:schemeClr val="bg1"/>
                </a:solidFill>
              </a:rPr>
              <a:t>Create a group today!</a:t>
            </a:r>
          </a:p>
          <a:p>
            <a:endParaRPr lang="en-US" sz="2000">
              <a:solidFill>
                <a:schemeClr val="bg1"/>
              </a:solidFill>
            </a:endParaRPr>
          </a:p>
        </p:txBody>
      </p:sp>
    </p:spTree>
    <p:extLst>
      <p:ext uri="{BB962C8B-B14F-4D97-AF65-F5344CB8AC3E}">
        <p14:creationId xmlns:p14="http://schemas.microsoft.com/office/powerpoint/2010/main" val="23804151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DB45A027-C3AD-4898-9ECB-B9DABAD1DFD4}"/>
              </a:ext>
            </a:extLst>
          </p:cNvPr>
          <p:cNvGraphicFramePr>
            <a:graphicFrameLocks noGrp="1"/>
          </p:cNvGraphicFramePr>
          <p:nvPr>
            <p:extLst>
              <p:ext uri="{D42A27DB-BD31-4B8C-83A1-F6EECF244321}">
                <p14:modId xmlns:p14="http://schemas.microsoft.com/office/powerpoint/2010/main" val="2947585606"/>
              </p:ext>
            </p:extLst>
          </p:nvPr>
        </p:nvGraphicFramePr>
        <p:xfrm>
          <a:off x="588264" y="1248746"/>
          <a:ext cx="6073793" cy="2560320"/>
        </p:xfrm>
        <a:graphic>
          <a:graphicData uri="http://schemas.openxmlformats.org/drawingml/2006/table">
            <a:tbl>
              <a:tblPr>
                <a:tableStyleId>{2D5ABB26-0587-4C30-8999-92F81FD0307C}</a:tableStyleId>
              </a:tblPr>
              <a:tblGrid>
                <a:gridCol w="2922379">
                  <a:extLst>
                    <a:ext uri="{9D8B030D-6E8A-4147-A177-3AD203B41FA5}">
                      <a16:colId xmlns:a16="http://schemas.microsoft.com/office/drawing/2014/main" val="2695336379"/>
                    </a:ext>
                  </a:extLst>
                </a:gridCol>
                <a:gridCol w="3151414">
                  <a:extLst>
                    <a:ext uri="{9D8B030D-6E8A-4147-A177-3AD203B41FA5}">
                      <a16:colId xmlns:a16="http://schemas.microsoft.com/office/drawing/2014/main" val="1744310670"/>
                    </a:ext>
                  </a:extLst>
                </a:gridCol>
              </a:tblGrid>
              <a:tr h="23683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a:ln>
                            <a:noFill/>
                          </a:ln>
                          <a:solidFill>
                            <a:srgbClr val="0078D4"/>
                          </a:solidFill>
                          <a:effectLst/>
                          <a:uLnTx/>
                          <a:uFillTx/>
                          <a:latin typeface="+mj-lt"/>
                        </a:rPr>
                        <a:t>Key Resources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78D4"/>
                        </a:solidFill>
                        <a:effectLst/>
                        <a:uLnTx/>
                        <a:uFillTx/>
                        <a:latin typeface="+mj-lt"/>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78D4"/>
                        </a:solidFill>
                        <a:effectLst/>
                        <a:uLnTx/>
                        <a:uFillTx/>
                        <a:latin typeface="+mj-lt"/>
                        <a:ea typeface="+mn-ea"/>
                        <a:cs typeface="+mn-cs"/>
                      </a:endParaRPr>
                    </a:p>
                  </a:txBody>
                  <a:tcPr marL="0" marR="0" marT="0" marB="0">
                    <a:noFill/>
                  </a:tcPr>
                </a:tc>
                <a:tc>
                  <a:txBody>
                    <a:bodyPr/>
                    <a:lstStyle/>
                    <a:p>
                      <a:endParaRPr lang="en-US" sz="2000"/>
                    </a:p>
                  </a:txBody>
                  <a:tcPr marL="0" marR="0" marT="0" marB="0">
                    <a:noFill/>
                  </a:tcPr>
                </a:tc>
                <a:extLst>
                  <a:ext uri="{0D108BD9-81ED-4DB2-BD59-A6C34878D82A}">
                    <a16:rowId xmlns:a16="http://schemas.microsoft.com/office/drawing/2014/main" val="2288682825"/>
                  </a:ext>
                </a:extLst>
              </a:tr>
              <a:tr h="236836">
                <a:tc>
                  <a:txBody>
                    <a:bodyPr/>
                    <a:lstStyle/>
                    <a:p>
                      <a:r>
                        <a:rPr lang="en-US" sz="2000"/>
                        <a:t>User voice</a:t>
                      </a:r>
                    </a:p>
                  </a:txBody>
                  <a:tcPr marL="0" marR="0" marT="0" marB="0">
                    <a:noFill/>
                  </a:tcPr>
                </a:tc>
                <a:tc>
                  <a:txBody>
                    <a:bodyPr/>
                    <a:lstStyle/>
                    <a:p>
                      <a:r>
                        <a:rPr lang="en-US" sz="2000">
                          <a:hlinkClick r:id="rId3"/>
                        </a:rPr>
                        <a:t>aka.ms/M365GroupsUV</a:t>
                      </a:r>
                      <a:endParaRPr lang="en-US" sz="2000"/>
                    </a:p>
                  </a:txBody>
                  <a:tcPr marL="0" marR="0" marT="0" marB="0">
                    <a:noFill/>
                  </a:tcPr>
                </a:tc>
                <a:extLst>
                  <a:ext uri="{0D108BD9-81ED-4DB2-BD59-A6C34878D82A}">
                    <a16:rowId xmlns:a16="http://schemas.microsoft.com/office/drawing/2014/main" val="1425163154"/>
                  </a:ext>
                </a:extLst>
              </a:tr>
              <a:tr h="236836">
                <a:tc>
                  <a:txBody>
                    <a:bodyPr/>
                    <a:lstStyle/>
                    <a:p>
                      <a:r>
                        <a:rPr lang="en-US" sz="2000"/>
                        <a:t>Groups in Outlook</a:t>
                      </a:r>
                    </a:p>
                  </a:txBody>
                  <a:tcPr marL="0" marR="0" marT="0" marB="0">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2000">
                          <a:solidFill>
                            <a:schemeClr val="bg1"/>
                          </a:solidFill>
                          <a:hlinkClick r:id="rId4"/>
                        </a:rPr>
                        <a:t>Learn more</a:t>
                      </a:r>
                      <a:endParaRPr lang="en-US" sz="2000">
                        <a:solidFill>
                          <a:schemeClr val="bg1"/>
                        </a:solidFill>
                      </a:endParaRPr>
                    </a:p>
                  </a:txBody>
                  <a:tcPr marL="0" marR="0" marT="0" marB="0">
                    <a:noFill/>
                  </a:tcPr>
                </a:tc>
                <a:extLst>
                  <a:ext uri="{0D108BD9-81ED-4DB2-BD59-A6C34878D82A}">
                    <a16:rowId xmlns:a16="http://schemas.microsoft.com/office/drawing/2014/main" val="416518875"/>
                  </a:ext>
                </a:extLst>
              </a:tr>
              <a:tr h="236836">
                <a:tc>
                  <a:txBody>
                    <a:bodyPr/>
                    <a:lstStyle/>
                    <a:p>
                      <a:r>
                        <a:rPr kumimoji="0" lang="en-US" sz="2000" u="none" strike="noStrike" kern="1200" cap="none" spc="0" normalizeH="0" baseline="0" noProof="0">
                          <a:ln>
                            <a:noFill/>
                          </a:ln>
                          <a:effectLst/>
                          <a:uLnTx/>
                          <a:uFillTx/>
                        </a:rPr>
                        <a:t>Teams for personal use</a:t>
                      </a:r>
                      <a:endParaRPr lang="en-US" sz="2000"/>
                    </a:p>
                  </a:txBody>
                  <a:tcPr marL="0" marR="0" marT="0" marB="0">
                    <a:noFill/>
                  </a:tcPr>
                </a:tc>
                <a:tc>
                  <a:txBody>
                    <a:bodyPr/>
                    <a:lstStyle/>
                    <a:p>
                      <a:r>
                        <a:rPr lang="en-US" sz="2000">
                          <a:hlinkClick r:id="rId5"/>
                        </a:rPr>
                        <a:t>Use Microsoft Teams with Friends and Family</a:t>
                      </a:r>
                      <a:endParaRPr lang="en-US" sz="2000"/>
                    </a:p>
                  </a:txBody>
                  <a:tcPr marL="0" marR="0" marT="0" marB="0">
                    <a:noFill/>
                  </a:tcPr>
                </a:tc>
                <a:extLst>
                  <a:ext uri="{0D108BD9-81ED-4DB2-BD59-A6C34878D82A}">
                    <a16:rowId xmlns:a16="http://schemas.microsoft.com/office/drawing/2014/main" val="3401308534"/>
                  </a:ext>
                </a:extLst>
              </a:tr>
              <a:tr h="236836">
                <a:tc>
                  <a:txBody>
                    <a:bodyPr/>
                    <a:lstStyle/>
                    <a:p>
                      <a:r>
                        <a:rPr lang="en-US" sz="2000"/>
                        <a:t>Microsoft Family</a:t>
                      </a:r>
                    </a:p>
                  </a:txBody>
                  <a:tcPr marL="0" marR="0" marT="0" marB="0">
                    <a:noFill/>
                  </a:tcPr>
                </a:tc>
                <a:tc>
                  <a:txBody>
                    <a:bodyPr/>
                    <a:lstStyle/>
                    <a:p>
                      <a:r>
                        <a:rPr lang="en-US" sz="2000" dirty="0">
                          <a:solidFill>
                            <a:schemeClr val="bg1"/>
                          </a:solidFill>
                          <a:hlinkClick r:id="rId6"/>
                        </a:rPr>
                        <a:t>https://account.microsoft.com/family/about</a:t>
                      </a:r>
                      <a:r>
                        <a:rPr lang="en-US" sz="2000" dirty="0">
                          <a:solidFill>
                            <a:schemeClr val="bg1"/>
                          </a:solidFill>
                        </a:rPr>
                        <a:t> </a:t>
                      </a:r>
                      <a:endParaRPr lang="en-US" sz="2000" dirty="0"/>
                    </a:p>
                  </a:txBody>
                  <a:tcPr marL="0" marR="0" marT="0" marB="0">
                    <a:noFill/>
                  </a:tcPr>
                </a:tc>
                <a:extLst>
                  <a:ext uri="{0D108BD9-81ED-4DB2-BD59-A6C34878D82A}">
                    <a16:rowId xmlns:a16="http://schemas.microsoft.com/office/drawing/2014/main" val="1190796382"/>
                  </a:ext>
                </a:extLst>
              </a:tr>
            </a:tbl>
          </a:graphicData>
        </a:graphic>
      </p:graphicFrame>
      <p:cxnSp>
        <p:nvCxnSpPr>
          <p:cNvPr id="15" name="Straight Connector 14">
            <a:extLst>
              <a:ext uri="{FF2B5EF4-FFF2-40B4-BE49-F238E27FC236}">
                <a16:creationId xmlns:a16="http://schemas.microsoft.com/office/drawing/2014/main" id="{3AF89604-566E-43B4-BD56-93347C11555D}"/>
              </a:ext>
            </a:extLst>
          </p:cNvPr>
          <p:cNvCxnSpPr/>
          <p:nvPr/>
        </p:nvCxnSpPr>
        <p:spPr>
          <a:xfrm>
            <a:off x="588263" y="1203933"/>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1C571A2-471F-45F3-8B29-0B8ABAEB6676}"/>
              </a:ext>
            </a:extLst>
          </p:cNvPr>
          <p:cNvSpPr/>
          <p:nvPr/>
        </p:nvSpPr>
        <p:spPr bwMode="auto">
          <a:xfrm>
            <a:off x="6921544" y="486"/>
            <a:ext cx="5269592" cy="6857023"/>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spcBef>
                <a:spcPct val="0"/>
              </a:spcBef>
              <a:spcAft>
                <a:spcPct val="0"/>
              </a:spcAft>
            </a:pPr>
            <a:endParaRPr lang="en-US" sz="1961" err="1">
              <a:gradFill>
                <a:gsLst>
                  <a:gs pos="0">
                    <a:srgbClr val="FFFFFF"/>
                  </a:gs>
                  <a:gs pos="100000">
                    <a:srgbClr val="FFFFFF"/>
                  </a:gs>
                </a:gsLst>
                <a:lin ang="5400000" scaled="0"/>
              </a:gradFill>
              <a:ea typeface="Segoe UI" pitchFamily="34" charset="0"/>
              <a:cs typeface="Segoe UI" pitchFamily="34" charset="0"/>
            </a:endParaRPr>
          </a:p>
        </p:txBody>
      </p:sp>
      <p:sp>
        <p:nvSpPr>
          <p:cNvPr id="27" name="Title 26">
            <a:extLst>
              <a:ext uri="{FF2B5EF4-FFF2-40B4-BE49-F238E27FC236}">
                <a16:creationId xmlns:a16="http://schemas.microsoft.com/office/drawing/2014/main" id="{128C90ED-3535-484C-A924-EA46BC69BF82}"/>
              </a:ext>
            </a:extLst>
          </p:cNvPr>
          <p:cNvSpPr>
            <a:spLocks noGrp="1"/>
          </p:cNvSpPr>
          <p:nvPr>
            <p:ph type="title"/>
          </p:nvPr>
        </p:nvSpPr>
        <p:spPr>
          <a:xfrm>
            <a:off x="588263" y="457200"/>
            <a:ext cx="2380020" cy="553998"/>
          </a:xfrm>
        </p:spPr>
        <p:txBody>
          <a:bodyPr/>
          <a:lstStyle/>
          <a:p>
            <a:r>
              <a:rPr lang="en-US"/>
              <a:t>Thank you!</a:t>
            </a:r>
          </a:p>
        </p:txBody>
      </p:sp>
      <p:sp>
        <p:nvSpPr>
          <p:cNvPr id="3" name="Text Placeholder 4">
            <a:extLst>
              <a:ext uri="{FF2B5EF4-FFF2-40B4-BE49-F238E27FC236}">
                <a16:creationId xmlns:a16="http://schemas.microsoft.com/office/drawing/2014/main" id="{F35BED9D-1C22-4CF2-91CB-506D24FA7C2E}"/>
              </a:ext>
            </a:extLst>
          </p:cNvPr>
          <p:cNvSpPr txBox="1">
            <a:spLocks/>
          </p:cNvSpPr>
          <p:nvPr/>
        </p:nvSpPr>
        <p:spPr>
          <a:xfrm>
            <a:off x="1824526" y="4153249"/>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cs typeface="Segoe UI"/>
              </a:rPr>
              <a:t>Sandra Vargas</a:t>
            </a:r>
          </a:p>
          <a:p>
            <a:r>
              <a:rPr lang="en-US" sz="1600">
                <a:cs typeface="Segoe UI"/>
              </a:rPr>
              <a:t>Principal PM Manager</a:t>
            </a:r>
          </a:p>
          <a:p>
            <a:r>
              <a:rPr lang="en-US" sz="1600">
                <a:cs typeface="Segoe UI"/>
              </a:rPr>
              <a:t>sandrama@microsoft.com |      @sandrama</a:t>
            </a:r>
          </a:p>
          <a:p>
            <a:r>
              <a:rPr lang="en-US" sz="1600">
                <a:cs typeface="Segoe UI"/>
              </a:rPr>
              <a:t>Microsoft 365 Groups</a:t>
            </a:r>
          </a:p>
        </p:txBody>
      </p:sp>
      <p:sp>
        <p:nvSpPr>
          <p:cNvPr id="6" name="Text Placeholder 4">
            <a:extLst>
              <a:ext uri="{FF2B5EF4-FFF2-40B4-BE49-F238E27FC236}">
                <a16:creationId xmlns:a16="http://schemas.microsoft.com/office/drawing/2014/main" id="{7CE16EE4-3D9E-4519-8972-95F5F4500EB5}"/>
              </a:ext>
            </a:extLst>
          </p:cNvPr>
          <p:cNvSpPr txBox="1">
            <a:spLocks/>
          </p:cNvSpPr>
          <p:nvPr/>
        </p:nvSpPr>
        <p:spPr>
          <a:xfrm>
            <a:off x="1824526" y="5370347"/>
            <a:ext cx="7478025" cy="984885"/>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cs typeface="Segoe UI"/>
              </a:rPr>
              <a:t>Rahul Rai</a:t>
            </a:r>
            <a:endParaRPr lang="en-US" sz="1600" b="1"/>
          </a:p>
          <a:p>
            <a:r>
              <a:rPr lang="en-US" sz="1600">
                <a:cs typeface="Segoe UI"/>
              </a:rPr>
              <a:t>Senior Program Manager</a:t>
            </a:r>
          </a:p>
          <a:p>
            <a:r>
              <a:rPr lang="en-US" sz="1600">
                <a:cs typeface="Segoe UI"/>
              </a:rPr>
              <a:t>Rahul.rai@microsoft.com |      @ rahulr243</a:t>
            </a:r>
          </a:p>
          <a:p>
            <a:r>
              <a:rPr lang="en-US" sz="1600">
                <a:cs typeface="Segoe UI"/>
              </a:rPr>
              <a:t>Microsoft 365 Groups</a:t>
            </a:r>
          </a:p>
        </p:txBody>
      </p:sp>
      <p:pic>
        <p:nvPicPr>
          <p:cNvPr id="7" name="Picture 6" descr="A picture containing ax&#10;&#10;Description automatically generated">
            <a:extLst>
              <a:ext uri="{FF2B5EF4-FFF2-40B4-BE49-F238E27FC236}">
                <a16:creationId xmlns:a16="http://schemas.microsoft.com/office/drawing/2014/main" id="{D5283089-4D0D-45E1-9106-A1BDFFCF72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97871" y="4661080"/>
            <a:ext cx="241978" cy="200013"/>
          </a:xfrm>
          <a:prstGeom prst="rect">
            <a:avLst/>
          </a:prstGeom>
        </p:spPr>
      </p:pic>
      <p:pic>
        <p:nvPicPr>
          <p:cNvPr id="8" name="Picture 7" descr="A picture containing ax&#10;&#10;Description automatically generated">
            <a:extLst>
              <a:ext uri="{FF2B5EF4-FFF2-40B4-BE49-F238E27FC236}">
                <a16:creationId xmlns:a16="http://schemas.microsoft.com/office/drawing/2014/main" id="{7EBFF3EF-AF75-4106-814E-4E549F10ED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76882" y="5874364"/>
            <a:ext cx="241978" cy="200013"/>
          </a:xfrm>
          <a:prstGeom prst="rect">
            <a:avLst/>
          </a:prstGeom>
        </p:spPr>
      </p:pic>
      <p:cxnSp>
        <p:nvCxnSpPr>
          <p:cNvPr id="22" name="Straight Connector 21">
            <a:extLst>
              <a:ext uri="{FF2B5EF4-FFF2-40B4-BE49-F238E27FC236}">
                <a16:creationId xmlns:a16="http://schemas.microsoft.com/office/drawing/2014/main" id="{7C944F2D-480A-42F9-B36B-31FF75BCE7E0}"/>
              </a:ext>
            </a:extLst>
          </p:cNvPr>
          <p:cNvCxnSpPr>
            <a:cxnSpLocks/>
          </p:cNvCxnSpPr>
          <p:nvPr/>
        </p:nvCxnSpPr>
        <p:spPr>
          <a:xfrm>
            <a:off x="617307" y="3943472"/>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C0FB701-26A4-4C50-8C23-F23925F751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307" y="4203840"/>
            <a:ext cx="825541" cy="825541"/>
          </a:xfrm>
          <a:prstGeom prst="rect">
            <a:avLst/>
          </a:prstGeom>
        </p:spPr>
      </p:pic>
      <p:pic>
        <p:nvPicPr>
          <p:cNvPr id="10" name="Picture 9" descr="A person wearing a suit and tie&#10;&#10;Description automatically generated">
            <a:extLst>
              <a:ext uri="{FF2B5EF4-FFF2-40B4-BE49-F238E27FC236}">
                <a16:creationId xmlns:a16="http://schemas.microsoft.com/office/drawing/2014/main" id="{729C788B-CFD3-4944-A8E2-898F8FBDB0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7307" y="5497611"/>
            <a:ext cx="825541" cy="825541"/>
          </a:xfrm>
          <a:prstGeom prst="rect">
            <a:avLst/>
          </a:prstGeom>
        </p:spPr>
      </p:pic>
    </p:spTree>
    <p:extLst>
      <p:ext uri="{BB962C8B-B14F-4D97-AF65-F5344CB8AC3E}">
        <p14:creationId xmlns:p14="http://schemas.microsoft.com/office/powerpoint/2010/main" val="2524404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3A5E"/>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498B66-362C-4B43-A514-83897363BB90}"/>
              </a:ext>
            </a:extLst>
          </p:cNvPr>
          <p:cNvGrpSpPr/>
          <p:nvPr/>
        </p:nvGrpSpPr>
        <p:grpSpPr>
          <a:xfrm>
            <a:off x="1354492" y="2008982"/>
            <a:ext cx="9483016" cy="2840037"/>
            <a:chOff x="1720050" y="2008981"/>
            <a:chExt cx="9483016" cy="2840037"/>
          </a:xfrm>
        </p:grpSpPr>
        <p:sp>
          <p:nvSpPr>
            <p:cNvPr id="2" name="Title 5">
              <a:extLst>
                <a:ext uri="{FF2B5EF4-FFF2-40B4-BE49-F238E27FC236}">
                  <a16:creationId xmlns:a16="http://schemas.microsoft.com/office/drawing/2014/main" id="{9812485F-E4C5-8C4E-B8C5-9BB5057E970C}"/>
                </a:ext>
              </a:extLst>
            </p:cNvPr>
            <p:cNvSpPr txBox="1">
              <a:spLocks/>
            </p:cNvSpPr>
            <p:nvPr/>
          </p:nvSpPr>
          <p:spPr>
            <a:xfrm>
              <a:off x="1720050" y="2863944"/>
              <a:ext cx="2972288" cy="1130110"/>
            </a:xfrm>
            <a:prstGeom prst="rect">
              <a:avLst/>
            </a:prstGeom>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50E6FF"/>
                  </a:solidFill>
                  <a:latin typeface="Segoe UI Semibold" panose="020B0502040204020203" pitchFamily="34" charset="0"/>
                  <a:cs typeface="Segoe UI Semibold" panose="020B0502040204020203" pitchFamily="34" charset="0"/>
                </a:rPr>
                <a:t>Key</a:t>
              </a:r>
            </a:p>
            <a:p>
              <a:r>
                <a:rPr lang="en-US" sz="4000" b="1">
                  <a:solidFill>
                    <a:srgbClr val="50E6FF"/>
                  </a:solidFill>
                  <a:latin typeface="Segoe UI Semibold" panose="020B0502040204020203" pitchFamily="34" charset="0"/>
                  <a:cs typeface="Segoe UI Semibold" panose="020B0502040204020203" pitchFamily="34" charset="0"/>
                </a:rPr>
                <a:t>Takeaways</a:t>
              </a:r>
            </a:p>
          </p:txBody>
        </p:sp>
        <p:sp>
          <p:nvSpPr>
            <p:cNvPr id="3" name="Text Placeholder 6">
              <a:extLst>
                <a:ext uri="{FF2B5EF4-FFF2-40B4-BE49-F238E27FC236}">
                  <a16:creationId xmlns:a16="http://schemas.microsoft.com/office/drawing/2014/main" id="{FEC66167-8BAC-CE4D-B30D-42D6B4A44484}"/>
                </a:ext>
              </a:extLst>
            </p:cNvPr>
            <p:cNvSpPr txBox="1">
              <a:spLocks/>
            </p:cNvSpPr>
            <p:nvPr/>
          </p:nvSpPr>
          <p:spPr>
            <a:xfrm>
              <a:off x="4916774" y="2008981"/>
              <a:ext cx="6286292" cy="2840037"/>
            </a:xfrm>
            <a:prstGeom prst="rect">
              <a:avLst/>
            </a:prstGeom>
          </p:spPr>
          <p:txBody>
            <a:bodyPr vert="horz" wrap="square" lIns="91440" tIns="45720" rIns="91440" bIns="45720" rtlCol="0" anchor="ctr">
              <a:normAutofit/>
            </a:bodyPr>
            <a:lstStyle>
              <a:defPPr>
                <a:defRPr lang="en-US"/>
              </a:defPPr>
              <a:lvl1pPr marL="0" algn="ctr" defTabSz="914367" rtl="0" eaLnBrk="1" latinLnBrk="0" hangingPunct="1">
                <a:defRPr sz="1200" kern="1200">
                  <a:solidFill>
                    <a:schemeClr val="tx1">
                      <a:tint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457200" indent="-457200" algn="l">
                <a:buFont typeface="Arial" panose="020B0604020202020204" pitchFamily="34" charset="0"/>
                <a:buChar char="•"/>
              </a:pPr>
              <a:r>
                <a:rPr lang="en-US" sz="2400">
                  <a:solidFill>
                    <a:schemeClr val="bg1"/>
                  </a:solidFill>
                </a:rPr>
                <a:t>Announcing Microsoft 365 Groups for work and life</a:t>
              </a:r>
            </a:p>
            <a:p>
              <a:pPr marL="457200" indent="-457200" algn="l">
                <a:buFont typeface="Arial" panose="020B0604020202020204" pitchFamily="34" charset="0"/>
                <a:buChar char="•"/>
              </a:pPr>
              <a:r>
                <a:rPr lang="en-US" sz="2400">
                  <a:solidFill>
                    <a:schemeClr val="bg1"/>
                  </a:solidFill>
                </a:rPr>
                <a:t>User needs for Microsoft 365 Groups in life</a:t>
              </a:r>
            </a:p>
            <a:p>
              <a:pPr marL="457200" indent="-457200" algn="l">
                <a:buFont typeface="Arial" panose="020B0604020202020204" pitchFamily="34" charset="0"/>
                <a:buChar char="•"/>
              </a:pPr>
              <a:r>
                <a:rPr lang="en-US" sz="2400">
                  <a:solidFill>
                    <a:schemeClr val="bg1"/>
                  </a:solidFill>
                </a:rPr>
                <a:t>Relevance of groups for life during COVID</a:t>
              </a:r>
            </a:p>
            <a:p>
              <a:pPr marL="457200" indent="-457200" algn="l">
                <a:buFont typeface="Arial" panose="020B0604020202020204" pitchFamily="34" charset="0"/>
                <a:buChar char="•"/>
              </a:pPr>
              <a:r>
                <a:rPr lang="en-US" sz="2400">
                  <a:solidFill>
                    <a:schemeClr val="bg1"/>
                  </a:solidFill>
                </a:rPr>
                <a:t>Learn how to use Microsoft 365 Groups in life situations</a:t>
              </a:r>
            </a:p>
          </p:txBody>
        </p:sp>
      </p:grpSp>
    </p:spTree>
    <p:extLst>
      <p:ext uri="{BB962C8B-B14F-4D97-AF65-F5344CB8AC3E}">
        <p14:creationId xmlns:p14="http://schemas.microsoft.com/office/powerpoint/2010/main" val="19620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4612F9-AE08-D046-906B-946913068D30}"/>
              </a:ext>
            </a:extLst>
          </p:cNvPr>
          <p:cNvSpPr/>
          <p:nvPr/>
        </p:nvSpPr>
        <p:spPr>
          <a:xfrm>
            <a:off x="0" y="3429000"/>
            <a:ext cx="12192000" cy="3429000"/>
          </a:xfrm>
          <a:prstGeom prst="rect">
            <a:avLst/>
          </a:prstGeom>
          <a:solidFill>
            <a:srgbClr val="25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5">
            <a:extLst>
              <a:ext uri="{FF2B5EF4-FFF2-40B4-BE49-F238E27FC236}">
                <a16:creationId xmlns:a16="http://schemas.microsoft.com/office/drawing/2014/main" id="{81A43CAE-56F7-C14B-8E92-1F691AA316CC}"/>
              </a:ext>
            </a:extLst>
          </p:cNvPr>
          <p:cNvSpPr txBox="1">
            <a:spLocks/>
          </p:cNvSpPr>
          <p:nvPr/>
        </p:nvSpPr>
        <p:spPr>
          <a:xfrm>
            <a:off x="580049" y="1128972"/>
            <a:ext cx="5786846" cy="5855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u="none" strike="noStrike" kern="1200" cap="none" spc="0" normalizeH="0" baseline="0" noProof="0">
                <a:ln>
                  <a:noFill/>
                </a:ln>
                <a:effectLst/>
                <a:uLnTx/>
                <a:uFillTx/>
                <a:latin typeface="Segoe UI Semibold" panose="020B0502040204020203" pitchFamily="34" charset="0"/>
                <a:cs typeface="Segoe UI Semibold" panose="020B0502040204020203" pitchFamily="34" charset="0"/>
              </a:rPr>
              <a:t>The New Normal</a:t>
            </a:r>
          </a:p>
        </p:txBody>
      </p:sp>
      <p:sp>
        <p:nvSpPr>
          <p:cNvPr id="16" name="TextBox 15">
            <a:extLst>
              <a:ext uri="{FF2B5EF4-FFF2-40B4-BE49-F238E27FC236}">
                <a16:creationId xmlns:a16="http://schemas.microsoft.com/office/drawing/2014/main" id="{31AC5EA8-47CD-A14A-BBB3-FF8DFB83322B}"/>
              </a:ext>
            </a:extLst>
          </p:cNvPr>
          <p:cNvSpPr txBox="1"/>
          <p:nvPr/>
        </p:nvSpPr>
        <p:spPr>
          <a:xfrm>
            <a:off x="6536043" y="5111916"/>
            <a:ext cx="2617699" cy="615553"/>
          </a:xfrm>
          <a:prstGeom prst="rect">
            <a:avLst/>
          </a:prstGeom>
          <a:noFill/>
        </p:spPr>
        <p:txBody>
          <a:bodyPr wrap="square" lIns="0" tIns="0" rIns="0" bIns="0" rtlCol="0">
            <a:spAutoFit/>
          </a:bodyPr>
          <a:lstStyle/>
          <a:p>
            <a:pPr algn="ctr"/>
            <a:r>
              <a:rPr lang="en-US" sz="2000" b="1">
                <a:solidFill>
                  <a:schemeClr val="bg1"/>
                </a:solidFill>
                <a:latin typeface="Segoe UI Semibold" panose="020B0502040204020203" pitchFamily="34" charset="0"/>
                <a:cs typeface="Segoe UI Semibold" panose="020B0502040204020203" pitchFamily="34" charset="0"/>
              </a:rPr>
              <a:t>Impact on IT Admins</a:t>
            </a:r>
          </a:p>
          <a:p>
            <a:pPr algn="ctr"/>
            <a:r>
              <a:rPr lang="en-US" sz="2000" b="1">
                <a:solidFill>
                  <a:schemeClr val="bg1"/>
                </a:solidFill>
                <a:latin typeface="Segoe UI Semibold" panose="020B0502040204020203" pitchFamily="34" charset="0"/>
                <a:cs typeface="Segoe UI Semibold" panose="020B0502040204020203" pitchFamily="34" charset="0"/>
              </a:rPr>
              <a:t>and IT Professionals</a:t>
            </a:r>
          </a:p>
        </p:txBody>
      </p:sp>
      <p:sp>
        <p:nvSpPr>
          <p:cNvPr id="19" name="TextBox 18">
            <a:extLst>
              <a:ext uri="{FF2B5EF4-FFF2-40B4-BE49-F238E27FC236}">
                <a16:creationId xmlns:a16="http://schemas.microsoft.com/office/drawing/2014/main" id="{D11BC132-1D08-E94C-AF17-63805B102CDD}"/>
              </a:ext>
            </a:extLst>
          </p:cNvPr>
          <p:cNvSpPr txBox="1"/>
          <p:nvPr/>
        </p:nvSpPr>
        <p:spPr>
          <a:xfrm>
            <a:off x="580049" y="5111916"/>
            <a:ext cx="2755817" cy="615553"/>
          </a:xfrm>
          <a:prstGeom prst="rect">
            <a:avLst/>
          </a:prstGeom>
          <a:noFill/>
        </p:spPr>
        <p:txBody>
          <a:bodyPr wrap="square" lIns="0" tIns="0" rIns="0" bIns="0" rtlCol="0">
            <a:spAutoFit/>
          </a:bodyPr>
          <a:lstStyle/>
          <a:p>
            <a:pPr algn="ctr"/>
            <a:r>
              <a:rPr lang="en-US" sz="2000" b="1">
                <a:solidFill>
                  <a:schemeClr val="bg1"/>
                </a:solidFill>
                <a:latin typeface="Segoe UI Semibold" panose="020B0502040204020203" pitchFamily="34" charset="0"/>
                <a:cs typeface="Segoe UI Semibold" panose="020B0502040204020203" pitchFamily="34" charset="0"/>
              </a:rPr>
              <a:t>Blurred Lines Between Work and Life</a:t>
            </a:r>
          </a:p>
        </p:txBody>
      </p:sp>
      <p:sp>
        <p:nvSpPr>
          <p:cNvPr id="20" name="TextBox 19">
            <a:extLst>
              <a:ext uri="{FF2B5EF4-FFF2-40B4-BE49-F238E27FC236}">
                <a16:creationId xmlns:a16="http://schemas.microsoft.com/office/drawing/2014/main" id="{8E771920-3B1B-8C4C-9D1C-5F2AF958060C}"/>
              </a:ext>
            </a:extLst>
          </p:cNvPr>
          <p:cNvSpPr txBox="1"/>
          <p:nvPr/>
        </p:nvSpPr>
        <p:spPr>
          <a:xfrm>
            <a:off x="3268551" y="5111916"/>
            <a:ext cx="3119898" cy="615553"/>
          </a:xfrm>
          <a:prstGeom prst="rect">
            <a:avLst/>
          </a:prstGeom>
          <a:noFill/>
        </p:spPr>
        <p:txBody>
          <a:bodyPr wrap="square" lIns="0" tIns="0" rIns="0" bIns="0" rtlCol="0">
            <a:spAutoFit/>
          </a:bodyPr>
          <a:lstStyle/>
          <a:p>
            <a:pPr algn="ctr"/>
            <a:r>
              <a:rPr lang="en-US" sz="2000" b="1">
                <a:solidFill>
                  <a:schemeClr val="bg1"/>
                </a:solidFill>
                <a:latin typeface="Segoe UI Semibold" panose="020B0502040204020203" pitchFamily="34" charset="0"/>
                <a:cs typeface="Segoe UI Semibold" panose="020B0502040204020203" pitchFamily="34" charset="0"/>
              </a:rPr>
              <a:t>People Want Same Apps Across Work and Life</a:t>
            </a:r>
          </a:p>
        </p:txBody>
      </p:sp>
      <p:sp>
        <p:nvSpPr>
          <p:cNvPr id="21" name="TextBox 20">
            <a:extLst>
              <a:ext uri="{FF2B5EF4-FFF2-40B4-BE49-F238E27FC236}">
                <a16:creationId xmlns:a16="http://schemas.microsoft.com/office/drawing/2014/main" id="{6851D41E-299C-184E-B190-63EC4DE50765}"/>
              </a:ext>
            </a:extLst>
          </p:cNvPr>
          <p:cNvSpPr txBox="1"/>
          <p:nvPr/>
        </p:nvSpPr>
        <p:spPr>
          <a:xfrm>
            <a:off x="9208647" y="5111916"/>
            <a:ext cx="2617699" cy="615553"/>
          </a:xfrm>
          <a:prstGeom prst="rect">
            <a:avLst/>
          </a:prstGeom>
          <a:noFill/>
        </p:spPr>
        <p:txBody>
          <a:bodyPr wrap="square" lIns="0" tIns="0" rIns="0" bIns="0" rtlCol="0">
            <a:spAutoFit/>
          </a:bodyPr>
          <a:lstStyle/>
          <a:p>
            <a:pPr algn="ctr"/>
            <a:r>
              <a:rPr lang="en-US" sz="2000" b="1">
                <a:solidFill>
                  <a:schemeClr val="bg1"/>
                </a:solidFill>
                <a:latin typeface="Segoe UI Semibold" panose="020B0502040204020203" pitchFamily="34" charset="0"/>
                <a:cs typeface="Segoe UI Semibold" panose="020B0502040204020203" pitchFamily="34" charset="0"/>
              </a:rPr>
              <a:t>Organizers need the best tools</a:t>
            </a:r>
          </a:p>
        </p:txBody>
      </p:sp>
      <p:sp>
        <p:nvSpPr>
          <p:cNvPr id="27" name="Oval 26">
            <a:extLst>
              <a:ext uri="{FF2B5EF4-FFF2-40B4-BE49-F238E27FC236}">
                <a16:creationId xmlns:a16="http://schemas.microsoft.com/office/drawing/2014/main" id="{D6B97F1D-7DF2-284A-8947-14B0B05CEE7B}"/>
              </a:ext>
            </a:extLst>
          </p:cNvPr>
          <p:cNvSpPr/>
          <p:nvPr/>
        </p:nvSpPr>
        <p:spPr>
          <a:xfrm>
            <a:off x="3419678" y="2057400"/>
            <a:ext cx="2743200" cy="27432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64F9D413-B23A-C24B-A610-039524685776}"/>
              </a:ext>
            </a:extLst>
          </p:cNvPr>
          <p:cNvSpPr/>
          <p:nvPr/>
        </p:nvSpPr>
        <p:spPr>
          <a:xfrm>
            <a:off x="580313" y="2057400"/>
            <a:ext cx="2743200" cy="27432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C99A0AAF-2A17-BE4D-8D50-6B6F99316119}"/>
              </a:ext>
            </a:extLst>
          </p:cNvPr>
          <p:cNvSpPr/>
          <p:nvPr/>
        </p:nvSpPr>
        <p:spPr>
          <a:xfrm>
            <a:off x="6282787" y="2057400"/>
            <a:ext cx="2743200" cy="27432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66A8E70-5022-714F-934A-F87BB15AA5DB}"/>
              </a:ext>
            </a:extLst>
          </p:cNvPr>
          <p:cNvSpPr/>
          <p:nvPr/>
        </p:nvSpPr>
        <p:spPr>
          <a:xfrm>
            <a:off x="9145896" y="2057400"/>
            <a:ext cx="2743200" cy="27432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person, indoor, table, food&#10;&#10;Description automatically generated">
            <a:extLst>
              <a:ext uri="{FF2B5EF4-FFF2-40B4-BE49-F238E27FC236}">
                <a16:creationId xmlns:a16="http://schemas.microsoft.com/office/drawing/2014/main" id="{2203482C-6DC7-6E4A-803F-CE18DDC63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760" y="2286000"/>
            <a:ext cx="2286000" cy="2286000"/>
          </a:xfrm>
          <a:prstGeom prst="rect">
            <a:avLst/>
          </a:prstGeom>
        </p:spPr>
      </p:pic>
      <p:pic>
        <p:nvPicPr>
          <p:cNvPr id="11" name="Picture 10" descr="A picture containing person, small, looking, sitting&#10;&#10;Description automatically generated">
            <a:extLst>
              <a:ext uri="{FF2B5EF4-FFF2-40B4-BE49-F238E27FC236}">
                <a16:creationId xmlns:a16="http://schemas.microsoft.com/office/drawing/2014/main" id="{220DB849-812A-014F-ADF9-68E4262AB2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8278" y="2286000"/>
            <a:ext cx="2286000" cy="2286000"/>
          </a:xfrm>
          <a:prstGeom prst="rect">
            <a:avLst/>
          </a:prstGeom>
        </p:spPr>
      </p:pic>
      <p:pic>
        <p:nvPicPr>
          <p:cNvPr id="40" name="Picture 39" descr="A person sitting at a table looking at a computer&#10;&#10;Description automatically generated">
            <a:extLst>
              <a:ext uri="{FF2B5EF4-FFF2-40B4-BE49-F238E27FC236}">
                <a16:creationId xmlns:a16="http://schemas.microsoft.com/office/drawing/2014/main" id="{6D3A30E7-1FEE-7D4B-8769-22BAE3C963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1387" y="2286000"/>
            <a:ext cx="2286000" cy="2286000"/>
          </a:xfrm>
          <a:prstGeom prst="rect">
            <a:avLst/>
          </a:prstGeom>
        </p:spPr>
      </p:pic>
      <p:pic>
        <p:nvPicPr>
          <p:cNvPr id="42" name="Picture 41" descr="A person standing in front of a computer&#10;&#10;Description automatically generated">
            <a:extLst>
              <a:ext uri="{FF2B5EF4-FFF2-40B4-BE49-F238E27FC236}">
                <a16:creationId xmlns:a16="http://schemas.microsoft.com/office/drawing/2014/main" id="{20D9024B-E8E9-6F46-A241-AAF3D6FB9B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25687" y="2286000"/>
            <a:ext cx="2286000" cy="2286000"/>
          </a:xfrm>
          <a:prstGeom prst="rect">
            <a:avLst/>
          </a:prstGeom>
        </p:spPr>
      </p:pic>
    </p:spTree>
    <p:extLst>
      <p:ext uri="{BB962C8B-B14F-4D97-AF65-F5344CB8AC3E}">
        <p14:creationId xmlns:p14="http://schemas.microsoft.com/office/powerpoint/2010/main" val="622661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4612F9-AE08-D046-906B-946913068D30}"/>
              </a:ext>
            </a:extLst>
          </p:cNvPr>
          <p:cNvSpPr/>
          <p:nvPr/>
        </p:nvSpPr>
        <p:spPr>
          <a:xfrm>
            <a:off x="0" y="3429000"/>
            <a:ext cx="12192000" cy="3429000"/>
          </a:xfrm>
          <a:prstGeom prst="rect">
            <a:avLst/>
          </a:prstGeom>
          <a:solidFill>
            <a:srgbClr val="25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F12D7DB-1A37-4FBC-A1EF-CA5F708B120C}"/>
              </a:ext>
            </a:extLst>
          </p:cNvPr>
          <p:cNvSpPr txBox="1"/>
          <p:nvPr/>
        </p:nvSpPr>
        <p:spPr>
          <a:xfrm>
            <a:off x="2953125" y="6165744"/>
            <a:ext cx="62857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A diverse set of </a:t>
            </a:r>
            <a:r>
              <a:rPr kumimoji="0" lang="en-US" sz="2000" b="1"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users</a:t>
            </a:r>
            <a:r>
              <a:rPr kumimoji="0" lang="en-US" sz="200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 leveraging a diverse set of tools.</a:t>
            </a:r>
          </a:p>
        </p:txBody>
      </p:sp>
      <p:sp>
        <p:nvSpPr>
          <p:cNvPr id="17" name="Title 5">
            <a:extLst>
              <a:ext uri="{FF2B5EF4-FFF2-40B4-BE49-F238E27FC236}">
                <a16:creationId xmlns:a16="http://schemas.microsoft.com/office/drawing/2014/main" id="{81A43CAE-56F7-C14B-8E92-1F691AA316CC}"/>
              </a:ext>
            </a:extLst>
          </p:cNvPr>
          <p:cNvSpPr txBox="1">
            <a:spLocks/>
          </p:cNvSpPr>
          <p:nvPr/>
        </p:nvSpPr>
        <p:spPr>
          <a:xfrm>
            <a:off x="580049" y="573439"/>
            <a:ext cx="5786846" cy="5855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u="none" strike="noStrike" kern="1200" cap="none" spc="0" normalizeH="0" baseline="0" noProof="0">
                <a:ln>
                  <a:noFill/>
                </a:ln>
                <a:effectLst/>
                <a:uLnTx/>
                <a:uFillTx/>
                <a:latin typeface="Segoe UI Semibold" panose="020B0502040204020203" pitchFamily="34" charset="0"/>
                <a:cs typeface="Segoe UI Semibold" panose="020B0502040204020203" pitchFamily="34" charset="0"/>
              </a:rPr>
              <a:t>Microsoft 365 Groups </a:t>
            </a:r>
          </a:p>
        </p:txBody>
      </p:sp>
      <p:sp>
        <p:nvSpPr>
          <p:cNvPr id="18" name="Rectangle 17">
            <a:extLst>
              <a:ext uri="{FF2B5EF4-FFF2-40B4-BE49-F238E27FC236}">
                <a16:creationId xmlns:a16="http://schemas.microsoft.com/office/drawing/2014/main" id="{6F014B6E-3B1D-DF44-BF0C-90175AB25B9A}"/>
              </a:ext>
            </a:extLst>
          </p:cNvPr>
          <p:cNvSpPr/>
          <p:nvPr/>
        </p:nvSpPr>
        <p:spPr>
          <a:xfrm>
            <a:off x="597152" y="1151477"/>
            <a:ext cx="7255981"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Groups power apps that bring together people and the resources they need to achieve</a:t>
            </a:r>
            <a:r>
              <a:rPr lang="en-US" sz="2000">
                <a:solidFill>
                  <a:prstClr val="black"/>
                </a:solidFill>
                <a:latin typeface="Segoe UI" panose="020B0502040204020203" pitchFamily="34" charset="0"/>
                <a:cs typeface="Segoe UI" panose="020B0502040204020203" pitchFamily="34" charset="0"/>
              </a:rPr>
              <a:t> more.</a:t>
            </a:r>
            <a:endParaRPr kumimoji="0" lang="en-US" sz="200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69E288E4-F74A-B447-A6F4-133CF4DFCCC2}"/>
              </a:ext>
            </a:extLst>
          </p:cNvPr>
          <p:cNvSpPr/>
          <p:nvPr/>
        </p:nvSpPr>
        <p:spPr>
          <a:xfrm>
            <a:off x="5216166" y="2580703"/>
            <a:ext cx="1832819" cy="183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20E634E8-7EED-554A-BB56-509104AA47BC}"/>
              </a:ext>
            </a:extLst>
          </p:cNvPr>
          <p:cNvSpPr/>
          <p:nvPr/>
        </p:nvSpPr>
        <p:spPr>
          <a:xfrm>
            <a:off x="8394448" y="1858466"/>
            <a:ext cx="3200400" cy="320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AD663F7-08EC-6E45-9394-E63C5C49A310}"/>
              </a:ext>
            </a:extLst>
          </p:cNvPr>
          <p:cNvSpPr txBox="1"/>
          <p:nvPr/>
        </p:nvSpPr>
        <p:spPr>
          <a:xfrm>
            <a:off x="1555070" y="5155614"/>
            <a:ext cx="12503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prstClr val="white"/>
                </a:solidFill>
                <a:effectLst/>
                <a:uLnTx/>
                <a:uFillTx/>
                <a:latin typeface="Segoe UI Semibold" panose="020B0502040204020203" pitchFamily="34" charset="0"/>
                <a:cs typeface="Segoe UI Semibold" panose="020B0502040204020203" pitchFamily="34" charset="0"/>
              </a:rPr>
              <a:t>Families</a:t>
            </a:r>
          </a:p>
        </p:txBody>
      </p:sp>
      <p:sp>
        <p:nvSpPr>
          <p:cNvPr id="13" name="TextBox 12">
            <a:extLst>
              <a:ext uri="{FF2B5EF4-FFF2-40B4-BE49-F238E27FC236}">
                <a16:creationId xmlns:a16="http://schemas.microsoft.com/office/drawing/2014/main" id="{094A896D-B222-734C-9354-A8121314C102}"/>
              </a:ext>
            </a:extLst>
          </p:cNvPr>
          <p:cNvSpPr txBox="1"/>
          <p:nvPr/>
        </p:nvSpPr>
        <p:spPr>
          <a:xfrm>
            <a:off x="4737353" y="5155614"/>
            <a:ext cx="27172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prstClr val="white"/>
                </a:solidFill>
                <a:effectLst/>
                <a:uLnTx/>
                <a:uFillTx/>
                <a:latin typeface="Segoe UI Semibold" panose="020B0502040204020203" pitchFamily="34" charset="0"/>
                <a:cs typeface="Segoe UI Semibold" panose="020B0502040204020203" pitchFamily="34" charset="0"/>
              </a:rPr>
              <a:t>Social and Professional Groups</a:t>
            </a:r>
          </a:p>
        </p:txBody>
      </p:sp>
      <p:sp>
        <p:nvSpPr>
          <p:cNvPr id="14" name="TextBox 13">
            <a:extLst>
              <a:ext uri="{FF2B5EF4-FFF2-40B4-BE49-F238E27FC236}">
                <a16:creationId xmlns:a16="http://schemas.microsoft.com/office/drawing/2014/main" id="{469F9B24-008D-0B47-A61E-DB566777471A}"/>
              </a:ext>
            </a:extLst>
          </p:cNvPr>
          <p:cNvSpPr txBox="1"/>
          <p:nvPr/>
        </p:nvSpPr>
        <p:spPr>
          <a:xfrm>
            <a:off x="9104300" y="5155614"/>
            <a:ext cx="17806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prstClr val="white"/>
                </a:solidFill>
                <a:effectLst/>
                <a:uLnTx/>
                <a:uFillTx/>
                <a:latin typeface="Segoe UI Semibold" panose="020B0502040204020203" pitchFamily="34" charset="0"/>
                <a:cs typeface="Segoe UI Semibold" panose="020B0502040204020203" pitchFamily="34" charset="0"/>
              </a:rPr>
              <a:t>Self Directed Workers</a:t>
            </a:r>
          </a:p>
        </p:txBody>
      </p:sp>
      <p:pic>
        <p:nvPicPr>
          <p:cNvPr id="15" name="Picture 14" descr="A person sitting at a table in front of a window&#10;&#10;Description automatically generated">
            <a:extLst>
              <a:ext uri="{FF2B5EF4-FFF2-40B4-BE49-F238E27FC236}">
                <a16:creationId xmlns:a16="http://schemas.microsoft.com/office/drawing/2014/main" id="{2135B25E-DFDF-8A42-89B0-9687288175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3048" y="2087066"/>
            <a:ext cx="2743200" cy="2743200"/>
          </a:xfrm>
          <a:prstGeom prst="rect">
            <a:avLst/>
          </a:prstGeom>
        </p:spPr>
      </p:pic>
      <p:sp>
        <p:nvSpPr>
          <p:cNvPr id="22" name="Oval 21">
            <a:extLst>
              <a:ext uri="{FF2B5EF4-FFF2-40B4-BE49-F238E27FC236}">
                <a16:creationId xmlns:a16="http://schemas.microsoft.com/office/drawing/2014/main" id="{45AA4127-BABB-7942-BE2A-214E8E060132}"/>
              </a:ext>
            </a:extLst>
          </p:cNvPr>
          <p:cNvSpPr/>
          <p:nvPr/>
        </p:nvSpPr>
        <p:spPr>
          <a:xfrm>
            <a:off x="4495800" y="1828800"/>
            <a:ext cx="3200400" cy="320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699BEEA-F0D4-2145-8E14-A45EE5054924}"/>
              </a:ext>
            </a:extLst>
          </p:cNvPr>
          <p:cNvSpPr/>
          <p:nvPr/>
        </p:nvSpPr>
        <p:spPr>
          <a:xfrm>
            <a:off x="580049" y="1844928"/>
            <a:ext cx="3200400" cy="320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oup of people looking at the camera&#10;&#10;Description automatically generated">
            <a:extLst>
              <a:ext uri="{FF2B5EF4-FFF2-40B4-BE49-F238E27FC236}">
                <a16:creationId xmlns:a16="http://schemas.microsoft.com/office/drawing/2014/main" id="{8CC7ADBC-F4C4-1A4A-9F95-D60D977F7053}"/>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811690" y="2087066"/>
            <a:ext cx="2743200" cy="2743200"/>
          </a:xfrm>
          <a:prstGeom prst="rect">
            <a:avLst/>
          </a:prstGeom>
        </p:spPr>
      </p:pic>
      <p:pic>
        <p:nvPicPr>
          <p:cNvPr id="4" name="Picture 3" descr="A close up of a guitar&#10;&#10;Description automatically generated">
            <a:extLst>
              <a:ext uri="{FF2B5EF4-FFF2-40B4-BE49-F238E27FC236}">
                <a16:creationId xmlns:a16="http://schemas.microsoft.com/office/drawing/2014/main" id="{51D11A41-0CF7-0B49-B3F9-6D4F18C6F5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4400" y="2057400"/>
            <a:ext cx="2743200" cy="2743200"/>
          </a:xfrm>
          <a:prstGeom prst="rect">
            <a:avLst/>
          </a:prstGeom>
        </p:spPr>
      </p:pic>
    </p:spTree>
    <p:extLst>
      <p:ext uri="{BB962C8B-B14F-4D97-AF65-F5344CB8AC3E}">
        <p14:creationId xmlns:p14="http://schemas.microsoft.com/office/powerpoint/2010/main" val="80458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75DD47-FD7F-439E-84F6-717843D18D31}"/>
              </a:ext>
            </a:extLst>
          </p:cNvPr>
          <p:cNvSpPr/>
          <p:nvPr/>
        </p:nvSpPr>
        <p:spPr bwMode="auto">
          <a:xfrm>
            <a:off x="4366255" y="5417648"/>
            <a:ext cx="3800279" cy="68610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2" name="Title 16">
            <a:extLst>
              <a:ext uri="{FF2B5EF4-FFF2-40B4-BE49-F238E27FC236}">
                <a16:creationId xmlns:a16="http://schemas.microsoft.com/office/drawing/2014/main" id="{03919AFC-5038-40FD-AB0A-1B6A45571D1D}"/>
              </a:ext>
            </a:extLst>
          </p:cNvPr>
          <p:cNvSpPr>
            <a:spLocks noGrp="1"/>
          </p:cNvSpPr>
          <p:nvPr>
            <p:ph type="title"/>
          </p:nvPr>
        </p:nvSpPr>
        <p:spPr>
          <a:xfrm>
            <a:off x="588263" y="457200"/>
            <a:ext cx="11018520" cy="553998"/>
          </a:xfrm>
        </p:spPr>
        <p:txBody>
          <a:bodyPr>
            <a:normAutofit fontScale="90000"/>
          </a:bodyPr>
          <a:lstStyle/>
          <a:p>
            <a:r>
              <a:rPr lang="en-US"/>
              <a:t>Powering collaboration across </a:t>
            </a:r>
            <a:r>
              <a:rPr lang="en-US">
                <a:solidFill>
                  <a:srgbClr val="107E10"/>
                </a:solidFill>
              </a:rPr>
              <a:t>work</a:t>
            </a:r>
            <a:r>
              <a:rPr lang="en-US"/>
              <a:t> and life</a:t>
            </a:r>
          </a:p>
        </p:txBody>
      </p:sp>
      <p:sp>
        <p:nvSpPr>
          <p:cNvPr id="15" name="TextBox 14">
            <a:extLst>
              <a:ext uri="{FF2B5EF4-FFF2-40B4-BE49-F238E27FC236}">
                <a16:creationId xmlns:a16="http://schemas.microsoft.com/office/drawing/2014/main" id="{A0EDEDEC-EB45-447E-9C06-0429F22FD4B0}"/>
              </a:ext>
            </a:extLst>
          </p:cNvPr>
          <p:cNvSpPr txBox="1"/>
          <p:nvPr/>
        </p:nvSpPr>
        <p:spPr>
          <a:xfrm>
            <a:off x="4375327" y="6176872"/>
            <a:ext cx="3942048" cy="215444"/>
          </a:xfrm>
          <a:prstGeom prst="rect">
            <a:avLst/>
          </a:prstGeom>
          <a:noFill/>
        </p:spPr>
        <p:txBody>
          <a:bodyPr wrap="square" lIns="0" tIns="0" rIns="0" bIns="0" rtlCol="0">
            <a:spAutoFit/>
          </a:bodyPr>
          <a:lstStyle/>
          <a:p>
            <a:pPr algn="ctr"/>
            <a:r>
              <a:rPr lang="en-US" sz="1400"/>
              <a:t>Centrally managed, secured, and governed</a:t>
            </a:r>
          </a:p>
        </p:txBody>
      </p:sp>
      <p:sp>
        <p:nvSpPr>
          <p:cNvPr id="48" name="Rectangle 47">
            <a:extLst>
              <a:ext uri="{FF2B5EF4-FFF2-40B4-BE49-F238E27FC236}">
                <a16:creationId xmlns:a16="http://schemas.microsoft.com/office/drawing/2014/main" id="{76AC2253-9D23-4351-9DCF-859B1F605C77}"/>
              </a:ext>
            </a:extLst>
          </p:cNvPr>
          <p:cNvSpPr/>
          <p:nvPr/>
        </p:nvSpPr>
        <p:spPr bwMode="auto">
          <a:xfrm>
            <a:off x="5108919" y="5622201"/>
            <a:ext cx="2863755" cy="276999"/>
          </a:xfrm>
          <a:prstGeom prst="rect">
            <a:avLst/>
          </a:prstGeom>
          <a:ln w="38100">
            <a:noFill/>
          </a:ln>
        </p:spPr>
        <p:txBody>
          <a:bodyPr vert="horz" wrap="square" lIns="0" tIns="0" rIns="0" bIns="0" rtlCol="0" anchor="t">
            <a:spAutoFit/>
          </a:bodyPr>
          <a:lstStyle/>
          <a:p>
            <a:pPr algn="ctr" defTabSz="896386">
              <a:lnSpc>
                <a:spcPct val="90000"/>
              </a:lnSpc>
              <a:spcBef>
                <a:spcPct val="0"/>
              </a:spcBef>
            </a:pPr>
            <a:r>
              <a:rPr lang="en-US" sz="2000" kern="0">
                <a:ln w="3175">
                  <a:noFill/>
                </a:ln>
                <a:solidFill>
                  <a:schemeClr val="tx1"/>
                </a:solidFill>
                <a:effectLst>
                  <a:outerShdw blurRad="38100" dist="38100" dir="2700000" algn="tl">
                    <a:srgbClr val="000000">
                      <a:alpha val="43137"/>
                    </a:srgbClr>
                  </a:outerShdw>
                </a:effectLst>
                <a:latin typeface="+mj-lt"/>
                <a:cs typeface="Segoe UI Semilight" panose="020B0402040204020203" pitchFamily="34" charset="0"/>
              </a:rPr>
              <a:t>Azure Active Directory</a:t>
            </a:r>
          </a:p>
        </p:txBody>
      </p:sp>
      <p:pic>
        <p:nvPicPr>
          <p:cNvPr id="10" name="Graphic 9">
            <a:extLst>
              <a:ext uri="{FF2B5EF4-FFF2-40B4-BE49-F238E27FC236}">
                <a16:creationId xmlns:a16="http://schemas.microsoft.com/office/drawing/2014/main" id="{91A091DD-4A80-4C68-B3C3-AFE7DB1232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0041" y="5467094"/>
            <a:ext cx="595092" cy="595092"/>
          </a:xfrm>
          <a:prstGeom prst="rect">
            <a:avLst/>
          </a:prstGeom>
        </p:spPr>
      </p:pic>
      <p:pic>
        <p:nvPicPr>
          <p:cNvPr id="3" name="Picture 2" descr="A picture containing building, window, table, cage&#10;&#10;Description automatically generated">
            <a:extLst>
              <a:ext uri="{FF2B5EF4-FFF2-40B4-BE49-F238E27FC236}">
                <a16:creationId xmlns:a16="http://schemas.microsoft.com/office/drawing/2014/main" id="{6D073601-C0DA-4E45-836E-D23516E648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36382" y="3359735"/>
            <a:ext cx="540202" cy="472677"/>
          </a:xfrm>
          <a:prstGeom prst="rect">
            <a:avLst/>
          </a:prstGeom>
        </p:spPr>
      </p:pic>
      <p:pic>
        <p:nvPicPr>
          <p:cNvPr id="5" name="Picture 4" descr="A picture containing drawing, shirt&#10;&#10;Description automatically generated">
            <a:extLst>
              <a:ext uri="{FF2B5EF4-FFF2-40B4-BE49-F238E27FC236}">
                <a16:creationId xmlns:a16="http://schemas.microsoft.com/office/drawing/2014/main" id="{F6A32678-125A-4666-AD70-3385FD6D4F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17375" y="4103677"/>
            <a:ext cx="380720" cy="380720"/>
          </a:xfrm>
          <a:prstGeom prst="rect">
            <a:avLst/>
          </a:prstGeom>
        </p:spPr>
      </p:pic>
      <p:cxnSp>
        <p:nvCxnSpPr>
          <p:cNvPr id="19" name="Straight Connector 18">
            <a:extLst>
              <a:ext uri="{FF2B5EF4-FFF2-40B4-BE49-F238E27FC236}">
                <a16:creationId xmlns:a16="http://schemas.microsoft.com/office/drawing/2014/main" id="{1D1EB6ED-7CF9-4CA4-B44F-E78AB75425A3}"/>
              </a:ext>
            </a:extLst>
          </p:cNvPr>
          <p:cNvCxnSpPr>
            <a:cxnSpLocks/>
          </p:cNvCxnSpPr>
          <p:nvPr/>
        </p:nvCxnSpPr>
        <p:spPr>
          <a:xfrm>
            <a:off x="6078629" y="2693155"/>
            <a:ext cx="0" cy="689309"/>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D2A916-0CBC-4EA2-A1A6-96791A2215AF}"/>
              </a:ext>
            </a:extLst>
          </p:cNvPr>
          <p:cNvCxnSpPr>
            <a:cxnSpLocks/>
          </p:cNvCxnSpPr>
          <p:nvPr/>
        </p:nvCxnSpPr>
        <p:spPr>
          <a:xfrm flipH="1">
            <a:off x="3560388" y="3936380"/>
            <a:ext cx="1994284" cy="0"/>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4CDEB0-0605-46B8-A100-67D6F1A06513}"/>
              </a:ext>
            </a:extLst>
          </p:cNvPr>
          <p:cNvCxnSpPr>
            <a:cxnSpLocks/>
          </p:cNvCxnSpPr>
          <p:nvPr/>
        </p:nvCxnSpPr>
        <p:spPr>
          <a:xfrm flipH="1">
            <a:off x="6703811" y="3936380"/>
            <a:ext cx="2502066" cy="0"/>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F08EE7A-0672-4054-811A-3ED4FBD58A15}"/>
              </a:ext>
            </a:extLst>
          </p:cNvPr>
          <p:cNvSpPr/>
          <p:nvPr/>
        </p:nvSpPr>
        <p:spPr bwMode="auto">
          <a:xfrm>
            <a:off x="588263" y="3244571"/>
            <a:ext cx="3165540" cy="151365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2050" name="Picture 2">
            <a:extLst>
              <a:ext uri="{FF2B5EF4-FFF2-40B4-BE49-F238E27FC236}">
                <a16:creationId xmlns:a16="http://schemas.microsoft.com/office/drawing/2014/main" id="{7AA62DEF-F34A-4196-86EF-73D9B9E376BD}"/>
              </a:ext>
            </a:extLst>
          </p:cNvPr>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3744" y="4134812"/>
            <a:ext cx="531404" cy="5305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sign&#10;&#10;Description automatically generated">
            <a:extLst>
              <a:ext uri="{FF2B5EF4-FFF2-40B4-BE49-F238E27FC236}">
                <a16:creationId xmlns:a16="http://schemas.microsoft.com/office/drawing/2014/main" id="{6D2DE82E-33BC-4741-BBBB-312D20E156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52754" y="4134812"/>
            <a:ext cx="531404" cy="530576"/>
          </a:xfrm>
          <a:prstGeom prst="rect">
            <a:avLst/>
          </a:prstGeom>
        </p:spPr>
      </p:pic>
      <p:pic>
        <p:nvPicPr>
          <p:cNvPr id="40" name="Picture 39" descr="A close up of a sign&#10;&#10;Description automatically generated">
            <a:extLst>
              <a:ext uri="{FF2B5EF4-FFF2-40B4-BE49-F238E27FC236}">
                <a16:creationId xmlns:a16="http://schemas.microsoft.com/office/drawing/2014/main" id="{D3187B4E-E4AA-4D4D-96E8-7F89D49DC7E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53905" y="4183310"/>
            <a:ext cx="434256" cy="433580"/>
          </a:xfrm>
          <a:prstGeom prst="roundRect">
            <a:avLst>
              <a:gd name="adj" fmla="val 8594"/>
            </a:avLst>
          </a:prstGeom>
          <a:solidFill>
            <a:srgbClr val="FFFFFF">
              <a:shade val="85000"/>
            </a:srgbClr>
          </a:solidFill>
          <a:ln>
            <a:noFill/>
          </a:ln>
          <a:effectLst/>
        </p:spPr>
      </p:pic>
      <p:pic>
        <p:nvPicPr>
          <p:cNvPr id="49" name="Picture 48" descr="A close up of a sign&#10;&#10;Description automatically generated">
            <a:extLst>
              <a:ext uri="{FF2B5EF4-FFF2-40B4-BE49-F238E27FC236}">
                <a16:creationId xmlns:a16="http://schemas.microsoft.com/office/drawing/2014/main" id="{A86B2EFA-AEFC-46B3-BC24-A969C1F10E7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3050" y="3095606"/>
            <a:ext cx="987307" cy="985769"/>
          </a:xfrm>
          <a:prstGeom prst="rect">
            <a:avLst/>
          </a:prstGeom>
        </p:spPr>
      </p:pic>
      <p:pic>
        <p:nvPicPr>
          <p:cNvPr id="50" name="Picture 49" descr="A close up of a sign&#10;&#10;Description automatically generated">
            <a:extLst>
              <a:ext uri="{FF2B5EF4-FFF2-40B4-BE49-F238E27FC236}">
                <a16:creationId xmlns:a16="http://schemas.microsoft.com/office/drawing/2014/main" id="{67AA5A80-70DF-42E9-87CD-B650B09039E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4755" y="3081109"/>
            <a:ext cx="1016346" cy="1014762"/>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7FFFAF1C-65BD-4876-BEE4-A54307A1C88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55568" y="4183310"/>
            <a:ext cx="434256" cy="433580"/>
          </a:xfrm>
          <a:prstGeom prst="rect">
            <a:avLst/>
          </a:prstGeom>
        </p:spPr>
      </p:pic>
      <p:pic>
        <p:nvPicPr>
          <p:cNvPr id="58" name="Picture 57" descr="A close up of a logo&#10;&#10;Description automatically generated">
            <a:extLst>
              <a:ext uri="{FF2B5EF4-FFF2-40B4-BE49-F238E27FC236}">
                <a16:creationId xmlns:a16="http://schemas.microsoft.com/office/drawing/2014/main" id="{211FE007-3BBE-4D97-B875-1E0FC9A1F5B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108712" y="4103252"/>
            <a:ext cx="608018" cy="593697"/>
          </a:xfrm>
          <a:prstGeom prst="rect">
            <a:avLst/>
          </a:prstGeom>
        </p:spPr>
      </p:pic>
      <p:pic>
        <p:nvPicPr>
          <p:cNvPr id="59" name="Picture 58" descr="A close up of a logo&#10;&#10;Description automatically generated">
            <a:extLst>
              <a:ext uri="{FF2B5EF4-FFF2-40B4-BE49-F238E27FC236}">
                <a16:creationId xmlns:a16="http://schemas.microsoft.com/office/drawing/2014/main" id="{6888C5F8-BB5F-49F0-82B1-DF40717F849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55418" y="3081109"/>
            <a:ext cx="1016346" cy="1014762"/>
          </a:xfrm>
          <a:prstGeom prst="rect">
            <a:avLst/>
          </a:prstGeom>
        </p:spPr>
      </p:pic>
      <p:pic>
        <p:nvPicPr>
          <p:cNvPr id="60" name="Picture 59" descr="A close up of a sign&#10;&#10;Description automatically generated">
            <a:extLst>
              <a:ext uri="{FF2B5EF4-FFF2-40B4-BE49-F238E27FC236}">
                <a16:creationId xmlns:a16="http://schemas.microsoft.com/office/drawing/2014/main" id="{53758120-7EB5-4554-B7F8-0DAC38B274B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89733" y="3081109"/>
            <a:ext cx="1016346" cy="1014762"/>
          </a:xfrm>
          <a:prstGeom prst="rect">
            <a:avLst/>
          </a:prstGeom>
        </p:spPr>
      </p:pic>
      <p:pic>
        <p:nvPicPr>
          <p:cNvPr id="61" name="Picture 60" descr="A close up of a logo&#10;&#10;Description automatically generated">
            <a:extLst>
              <a:ext uri="{FF2B5EF4-FFF2-40B4-BE49-F238E27FC236}">
                <a16:creationId xmlns:a16="http://schemas.microsoft.com/office/drawing/2014/main" id="{C58411C3-EB08-405C-A75F-FD8380A69EC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000042" y="3312263"/>
            <a:ext cx="730248" cy="552454"/>
          </a:xfrm>
          <a:prstGeom prst="rect">
            <a:avLst/>
          </a:prstGeom>
        </p:spPr>
      </p:pic>
      <p:sp>
        <p:nvSpPr>
          <p:cNvPr id="9" name="TextBox 8">
            <a:extLst>
              <a:ext uri="{FF2B5EF4-FFF2-40B4-BE49-F238E27FC236}">
                <a16:creationId xmlns:a16="http://schemas.microsoft.com/office/drawing/2014/main" id="{836178DA-3BF1-41E6-B392-193D1B988511}"/>
              </a:ext>
            </a:extLst>
          </p:cNvPr>
          <p:cNvSpPr txBox="1"/>
          <p:nvPr/>
        </p:nvSpPr>
        <p:spPr>
          <a:xfrm>
            <a:off x="1071815" y="2958397"/>
            <a:ext cx="2050994" cy="215444"/>
          </a:xfrm>
          <a:prstGeom prst="rect">
            <a:avLst/>
          </a:prstGeom>
          <a:noFill/>
        </p:spPr>
        <p:txBody>
          <a:bodyPr wrap="square" lIns="0" tIns="0" rIns="0" bIns="0" rtlCol="0">
            <a:spAutoFit/>
          </a:bodyPr>
          <a:lstStyle/>
          <a:p>
            <a:pPr algn="ctr"/>
            <a:r>
              <a:rPr lang="en-US" sz="1400">
                <a:effectLst>
                  <a:outerShdw blurRad="38100" dist="38100" dir="2700000" algn="tl">
                    <a:srgbClr val="000000">
                      <a:alpha val="43137"/>
                    </a:srgbClr>
                  </a:outerShdw>
                </a:effectLst>
              </a:rPr>
              <a:t>Advanced sharing</a:t>
            </a:r>
          </a:p>
        </p:txBody>
      </p:sp>
      <p:sp>
        <p:nvSpPr>
          <p:cNvPr id="62" name="Rectangle 61">
            <a:extLst>
              <a:ext uri="{FF2B5EF4-FFF2-40B4-BE49-F238E27FC236}">
                <a16:creationId xmlns:a16="http://schemas.microsoft.com/office/drawing/2014/main" id="{23AC4E5C-D3CB-4E27-87B9-4A226971BAC0}"/>
              </a:ext>
            </a:extLst>
          </p:cNvPr>
          <p:cNvSpPr/>
          <p:nvPr/>
        </p:nvSpPr>
        <p:spPr bwMode="auto">
          <a:xfrm>
            <a:off x="8957882" y="3244571"/>
            <a:ext cx="2743200" cy="1848290"/>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cs typeface="Segoe UI" pitchFamily="34" charset="0"/>
            </a:endParaRPr>
          </a:p>
        </p:txBody>
      </p:sp>
      <p:sp>
        <p:nvSpPr>
          <p:cNvPr id="14" name="TextBox 13">
            <a:extLst>
              <a:ext uri="{FF2B5EF4-FFF2-40B4-BE49-F238E27FC236}">
                <a16:creationId xmlns:a16="http://schemas.microsoft.com/office/drawing/2014/main" id="{1E949E4A-901A-4850-B635-97D84ACBA36B}"/>
              </a:ext>
            </a:extLst>
          </p:cNvPr>
          <p:cNvSpPr txBox="1"/>
          <p:nvPr/>
        </p:nvSpPr>
        <p:spPr>
          <a:xfrm>
            <a:off x="9422805" y="2938574"/>
            <a:ext cx="1841703" cy="215444"/>
          </a:xfrm>
          <a:prstGeom prst="rect">
            <a:avLst/>
          </a:prstGeom>
          <a:noFill/>
        </p:spPr>
        <p:txBody>
          <a:bodyPr wrap="square" lIns="0" tIns="0" rIns="0" bIns="0" rtlCol="0">
            <a:spAutoFit/>
          </a:bodyPr>
          <a:lstStyle/>
          <a:p>
            <a:pPr algn="ctr"/>
            <a:r>
              <a:rPr lang="en-US" sz="1400">
                <a:effectLst>
                  <a:outerShdw blurRad="38100" dist="38100" dir="2700000" algn="tl">
                    <a:srgbClr val="000000">
                      <a:alpha val="43137"/>
                    </a:srgbClr>
                  </a:outerShdw>
                </a:effectLst>
              </a:rPr>
              <a:t>Partner ecosystem</a:t>
            </a:r>
          </a:p>
        </p:txBody>
      </p:sp>
      <p:pic>
        <p:nvPicPr>
          <p:cNvPr id="20" name="Picture 19" descr="A picture containing drawing, table&#10;&#10;Description automatically generated">
            <a:extLst>
              <a:ext uri="{FF2B5EF4-FFF2-40B4-BE49-F238E27FC236}">
                <a16:creationId xmlns:a16="http://schemas.microsoft.com/office/drawing/2014/main" id="{F576CAE4-2816-491D-99A4-D4F657006A85}"/>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586095" y="3622159"/>
            <a:ext cx="1486772" cy="354418"/>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1B457179-0D33-4FE6-BAD2-7951FA0AAF5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01877" y="4682859"/>
            <a:ext cx="1486774" cy="455518"/>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C69E168-3253-40B7-9B80-D31426EFA75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616053" y="4015793"/>
            <a:ext cx="1455208" cy="24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 name="Picture 68" descr="A close up of a logo&#10;&#10;Description automatically generated">
            <a:extLst>
              <a:ext uri="{FF2B5EF4-FFF2-40B4-BE49-F238E27FC236}">
                <a16:creationId xmlns:a16="http://schemas.microsoft.com/office/drawing/2014/main" id="{A98DF7B4-D9A0-4335-A1BA-7D8D3D888CDE}"/>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895931" y="3382464"/>
            <a:ext cx="867101" cy="171403"/>
          </a:xfrm>
          <a:prstGeom prst="rect">
            <a:avLst/>
          </a:prstGeom>
          <a:effectLst/>
        </p:spPr>
      </p:pic>
      <p:grpSp>
        <p:nvGrpSpPr>
          <p:cNvPr id="26" name="Group 25">
            <a:extLst>
              <a:ext uri="{FF2B5EF4-FFF2-40B4-BE49-F238E27FC236}">
                <a16:creationId xmlns:a16="http://schemas.microsoft.com/office/drawing/2014/main" id="{0E637554-2994-4BC8-8D04-CB336A17E1DC}"/>
              </a:ext>
            </a:extLst>
          </p:cNvPr>
          <p:cNvGrpSpPr/>
          <p:nvPr/>
        </p:nvGrpSpPr>
        <p:grpSpPr>
          <a:xfrm>
            <a:off x="2717637" y="1307463"/>
            <a:ext cx="6759324" cy="1385692"/>
            <a:chOff x="2695960" y="1180141"/>
            <a:chExt cx="6759324" cy="1385692"/>
          </a:xfrm>
        </p:grpSpPr>
        <p:sp>
          <p:nvSpPr>
            <p:cNvPr id="64" name="Rectangle 63">
              <a:extLst>
                <a:ext uri="{FF2B5EF4-FFF2-40B4-BE49-F238E27FC236}">
                  <a16:creationId xmlns:a16="http://schemas.microsoft.com/office/drawing/2014/main" id="{E456A8D5-5122-49A1-8FDD-A2E18103A3DB}"/>
                </a:ext>
              </a:extLst>
            </p:cNvPr>
            <p:cNvSpPr/>
            <p:nvPr/>
          </p:nvSpPr>
          <p:spPr bwMode="auto">
            <a:xfrm>
              <a:off x="2695960"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51" name="Picture 50" descr="A close up of a sign&#10;&#10;Description automatically generated">
              <a:extLst>
                <a:ext uri="{FF2B5EF4-FFF2-40B4-BE49-F238E27FC236}">
                  <a16:creationId xmlns:a16="http://schemas.microsoft.com/office/drawing/2014/main" id="{202EF444-D866-461A-A614-4B5129E672CC}"/>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2846802" y="1752449"/>
              <a:ext cx="510502" cy="458889"/>
            </a:xfrm>
            <a:prstGeom prst="rect">
              <a:avLst/>
            </a:prstGeom>
          </p:spPr>
        </p:pic>
        <p:pic>
          <p:nvPicPr>
            <p:cNvPr id="52" name="Picture 51" descr="A close up of a logo&#10;&#10;Description automatically generated">
              <a:extLst>
                <a:ext uri="{FF2B5EF4-FFF2-40B4-BE49-F238E27FC236}">
                  <a16:creationId xmlns:a16="http://schemas.microsoft.com/office/drawing/2014/main" id="{78524C4F-EE2B-4B12-9FA7-5E2A47B0F94B}"/>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3740328" y="1733289"/>
              <a:ext cx="510502" cy="497209"/>
            </a:xfrm>
            <a:prstGeom prst="rect">
              <a:avLst/>
            </a:prstGeom>
          </p:spPr>
        </p:pic>
        <p:pic>
          <p:nvPicPr>
            <p:cNvPr id="53" name="Picture 52" descr="A close up of a sign&#10;&#10;Description automatically generated">
              <a:extLst>
                <a:ext uri="{FF2B5EF4-FFF2-40B4-BE49-F238E27FC236}">
                  <a16:creationId xmlns:a16="http://schemas.microsoft.com/office/drawing/2014/main" id="{742E74E8-5812-439B-A936-2B39A22CAB7D}"/>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796837" y="1752448"/>
              <a:ext cx="458892" cy="458890"/>
            </a:xfrm>
            <a:prstGeom prst="roundRect">
              <a:avLst>
                <a:gd name="adj" fmla="val 8594"/>
              </a:avLst>
            </a:prstGeom>
            <a:solidFill>
              <a:srgbClr val="FFFFFF">
                <a:shade val="85000"/>
              </a:srgbClr>
            </a:solidFill>
            <a:ln>
              <a:noFill/>
            </a:ln>
            <a:effectLst/>
          </p:spPr>
        </p:pic>
        <p:pic>
          <p:nvPicPr>
            <p:cNvPr id="55" name="Picture 54" descr="A close up of a logo&#10;&#10;Description automatically generated">
              <a:extLst>
                <a:ext uri="{FF2B5EF4-FFF2-40B4-BE49-F238E27FC236}">
                  <a16:creationId xmlns:a16="http://schemas.microsoft.com/office/drawing/2014/main" id="{BBEF5352-40D3-456A-9713-D8004F10FFA4}"/>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6811832" y="1680480"/>
              <a:ext cx="661224" cy="6028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C619F4EE-8EFE-4752-8799-AD938ACEED74}"/>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5767582" y="1666850"/>
              <a:ext cx="661226" cy="630086"/>
            </a:xfrm>
            <a:prstGeom prst="rect">
              <a:avLst/>
            </a:prstGeom>
          </p:spPr>
        </p:pic>
        <p:pic>
          <p:nvPicPr>
            <p:cNvPr id="57" name="Picture 56" descr="A picture containing sign&#10;&#10;Description automatically generated">
              <a:extLst>
                <a:ext uri="{FF2B5EF4-FFF2-40B4-BE49-F238E27FC236}">
                  <a16:creationId xmlns:a16="http://schemas.microsoft.com/office/drawing/2014/main" id="{F27B4706-DF83-4A35-9010-ACBCEF1DD99A}"/>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4633854" y="1644590"/>
              <a:ext cx="750704" cy="674606"/>
            </a:xfrm>
            <a:prstGeom prst="rect">
              <a:avLst/>
            </a:prstGeom>
          </p:spPr>
        </p:pic>
        <p:pic>
          <p:nvPicPr>
            <p:cNvPr id="63" name="Picture 62" descr="A close up of a sign&#10;&#10;Description automatically generated">
              <a:extLst>
                <a:ext uri="{FF2B5EF4-FFF2-40B4-BE49-F238E27FC236}">
                  <a16:creationId xmlns:a16="http://schemas.microsoft.com/office/drawing/2014/main" id="{4D40235A-4269-4077-9259-2489810334C4}"/>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7856080" y="1714129"/>
              <a:ext cx="557734" cy="535528"/>
            </a:xfrm>
            <a:prstGeom prst="rect">
              <a:avLst/>
            </a:prstGeom>
          </p:spPr>
        </p:pic>
        <p:sp>
          <p:nvSpPr>
            <p:cNvPr id="13" name="TextBox 12">
              <a:extLst>
                <a:ext uri="{FF2B5EF4-FFF2-40B4-BE49-F238E27FC236}">
                  <a16:creationId xmlns:a16="http://schemas.microsoft.com/office/drawing/2014/main" id="{C4DFC590-D324-42D5-BA2E-1337A6C3DFCC}"/>
                </a:ext>
              </a:extLst>
            </p:cNvPr>
            <p:cNvSpPr txBox="1"/>
            <p:nvPr/>
          </p:nvSpPr>
          <p:spPr>
            <a:xfrm>
              <a:off x="3642282" y="1180141"/>
              <a:ext cx="4630320" cy="215444"/>
            </a:xfrm>
            <a:prstGeom prst="rect">
              <a:avLst/>
            </a:prstGeom>
            <a:noFill/>
          </p:spPr>
          <p:txBody>
            <a:bodyPr wrap="square" lIns="0" tIns="0" rIns="0" bIns="0" rtlCol="0" anchor="t">
              <a:spAutoFit/>
            </a:bodyPr>
            <a:lstStyle/>
            <a:p>
              <a:pPr algn="ctr"/>
              <a:r>
                <a:rPr lang="en-US" sz="1400">
                  <a:effectLst>
                    <a:outerShdw blurRad="38100" dist="38100" dir="2700000" algn="tl">
                      <a:srgbClr val="000000">
                        <a:alpha val="43137"/>
                      </a:srgbClr>
                    </a:outerShdw>
                  </a:effectLst>
                </a:rPr>
                <a:t>Membership service for 22+ Microsoft 365 teamwork apps</a:t>
              </a:r>
            </a:p>
          </p:txBody>
        </p:sp>
      </p:grpSp>
      <p:pic>
        <p:nvPicPr>
          <p:cNvPr id="8" name="Picture 7" descr="A picture containing drawing&#10;&#10;Description automatically generated">
            <a:extLst>
              <a:ext uri="{FF2B5EF4-FFF2-40B4-BE49-F238E27FC236}">
                <a16:creationId xmlns:a16="http://schemas.microsoft.com/office/drawing/2014/main" id="{F380DE82-5FDC-4091-9E3A-0F7D5A5B4E15}"/>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737148" y="4466321"/>
            <a:ext cx="1157679" cy="162414"/>
          </a:xfrm>
          <a:prstGeom prst="rect">
            <a:avLst/>
          </a:prstGeom>
        </p:spPr>
      </p:pic>
      <p:sp>
        <p:nvSpPr>
          <p:cNvPr id="21" name="Oval 20">
            <a:extLst>
              <a:ext uri="{FF2B5EF4-FFF2-40B4-BE49-F238E27FC236}">
                <a16:creationId xmlns:a16="http://schemas.microsoft.com/office/drawing/2014/main" id="{16F56781-46ED-4A59-B3D7-1324D2E57D49}"/>
              </a:ext>
            </a:extLst>
          </p:cNvPr>
          <p:cNvSpPr>
            <a:spLocks/>
          </p:cNvSpPr>
          <p:nvPr/>
        </p:nvSpPr>
        <p:spPr bwMode="auto">
          <a:xfrm>
            <a:off x="5181600" y="2989721"/>
            <a:ext cx="1828800" cy="1828800"/>
          </a:xfrm>
          <a:prstGeom prst="ellipse">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xtBox 21">
            <a:extLst>
              <a:ext uri="{FF2B5EF4-FFF2-40B4-BE49-F238E27FC236}">
                <a16:creationId xmlns:a16="http://schemas.microsoft.com/office/drawing/2014/main" id="{9A177506-E684-4E72-8F8E-6511E939434F}"/>
              </a:ext>
            </a:extLst>
          </p:cNvPr>
          <p:cNvSpPr txBox="1"/>
          <p:nvPr/>
        </p:nvSpPr>
        <p:spPr>
          <a:xfrm>
            <a:off x="5196159" y="4033648"/>
            <a:ext cx="1799683"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bold" panose="020B0502040204020203" pitchFamily="34" charset="0"/>
                <a:cs typeface="Segoe UI Semibold" panose="020B0502040204020203" pitchFamily="34" charset="0"/>
              </a:rPr>
              <a:t>Microsoft 365 Groups</a:t>
            </a:r>
          </a:p>
        </p:txBody>
      </p:sp>
      <p:sp>
        <p:nvSpPr>
          <p:cNvPr id="23" name="Freeform 5">
            <a:extLst>
              <a:ext uri="{FF2B5EF4-FFF2-40B4-BE49-F238E27FC236}">
                <a16:creationId xmlns:a16="http://schemas.microsoft.com/office/drawing/2014/main" id="{C70595B7-7135-4EDC-AC39-B9F94F5111F3}"/>
              </a:ext>
            </a:extLst>
          </p:cNvPr>
          <p:cNvSpPr>
            <a:spLocks noEditPoints="1"/>
          </p:cNvSpPr>
          <p:nvPr/>
        </p:nvSpPr>
        <p:spPr bwMode="auto">
          <a:xfrm>
            <a:off x="5647075" y="3191098"/>
            <a:ext cx="897851" cy="75900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8100" cap="flat">
            <a:solidFill>
              <a:srgbClr val="0069BA"/>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Tree>
    <p:extLst>
      <p:ext uri="{BB962C8B-B14F-4D97-AF65-F5344CB8AC3E}">
        <p14:creationId xmlns:p14="http://schemas.microsoft.com/office/powerpoint/2010/main" val="3315160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DD8D056-8EE0-754C-B186-0DA5EC583402}"/>
              </a:ext>
            </a:extLst>
          </p:cNvPr>
          <p:cNvSpPr/>
          <p:nvPr/>
        </p:nvSpPr>
        <p:spPr bwMode="auto">
          <a:xfrm>
            <a:off x="6780301" y="5412900"/>
            <a:ext cx="3278029" cy="88584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 name="Group 14">
            <a:extLst>
              <a:ext uri="{FF2B5EF4-FFF2-40B4-BE49-F238E27FC236}">
                <a16:creationId xmlns:a16="http://schemas.microsoft.com/office/drawing/2014/main" id="{F583C059-868E-AC4A-B380-8AC8E4B334C6}"/>
              </a:ext>
            </a:extLst>
          </p:cNvPr>
          <p:cNvGrpSpPr/>
          <p:nvPr/>
        </p:nvGrpSpPr>
        <p:grpSpPr>
          <a:xfrm>
            <a:off x="568061" y="1318394"/>
            <a:ext cx="4793149" cy="1159553"/>
            <a:chOff x="2739125" y="1156086"/>
            <a:chExt cx="6759324" cy="1409747"/>
          </a:xfrm>
        </p:grpSpPr>
        <p:sp>
          <p:nvSpPr>
            <p:cNvPr id="16" name="Rectangle 15">
              <a:extLst>
                <a:ext uri="{FF2B5EF4-FFF2-40B4-BE49-F238E27FC236}">
                  <a16:creationId xmlns:a16="http://schemas.microsoft.com/office/drawing/2014/main" id="{E3FFC116-58C6-D444-BCDD-857DA986A18C}"/>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latin typeface="Segoe UI"/>
                <a:ea typeface="+mn-ea"/>
                <a:cs typeface="Segoe UI" pitchFamily="34" charset="0"/>
              </a:endParaRPr>
            </a:p>
          </p:txBody>
        </p:sp>
        <p:pic>
          <p:nvPicPr>
            <p:cNvPr id="17" name="Picture 16" descr="A close up of a sign&#10;&#10;Description automatically generated">
              <a:extLst>
                <a:ext uri="{FF2B5EF4-FFF2-40B4-BE49-F238E27FC236}">
                  <a16:creationId xmlns:a16="http://schemas.microsoft.com/office/drawing/2014/main" id="{01E45163-AB0E-A342-93DB-93C03D85B8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4605" y="1576001"/>
              <a:ext cx="875092" cy="875090"/>
            </a:xfrm>
            <a:prstGeom prst="rect">
              <a:avLst/>
            </a:prstGeom>
          </p:spPr>
        </p:pic>
        <p:pic>
          <p:nvPicPr>
            <p:cNvPr id="18" name="Picture 17" descr="A close up of a logo&#10;&#10;Description automatically generated">
              <a:extLst>
                <a:ext uri="{FF2B5EF4-FFF2-40B4-BE49-F238E27FC236}">
                  <a16:creationId xmlns:a16="http://schemas.microsoft.com/office/drawing/2014/main" id="{94D811BD-CD0D-D84C-B3F2-2042F21AC2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EC6C0DE-671F-7B4B-AB1B-4CACA26A38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0" name="Picture 19" descr="A close up of a logo&#10;&#10;Description automatically generated">
              <a:extLst>
                <a:ext uri="{FF2B5EF4-FFF2-40B4-BE49-F238E27FC236}">
                  <a16:creationId xmlns:a16="http://schemas.microsoft.com/office/drawing/2014/main" id="{8B5C6ADB-A351-5A43-8D5C-90353281082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1" name="Picture 20" descr="A close up of a logo&#10;&#10;Description automatically generated">
              <a:extLst>
                <a:ext uri="{FF2B5EF4-FFF2-40B4-BE49-F238E27FC236}">
                  <a16:creationId xmlns:a16="http://schemas.microsoft.com/office/drawing/2014/main" id="{64BB6087-D349-2345-8C4E-34CB5B94A8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2" name="Picture 21" descr="A picture containing sign&#10;&#10;Description automatically generated">
              <a:extLst>
                <a:ext uri="{FF2B5EF4-FFF2-40B4-BE49-F238E27FC236}">
                  <a16:creationId xmlns:a16="http://schemas.microsoft.com/office/drawing/2014/main" id="{D390C046-B809-9F4C-91A2-C0C89BB5AD6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3" name="Picture 22" descr="A close up of a sign&#10;&#10;Description automatically generated">
              <a:extLst>
                <a:ext uri="{FF2B5EF4-FFF2-40B4-BE49-F238E27FC236}">
                  <a16:creationId xmlns:a16="http://schemas.microsoft.com/office/drawing/2014/main" id="{7EEA7ED9-70FA-5A46-9C92-C3CCEE876D1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24" name="TextBox 23">
              <a:extLst>
                <a:ext uri="{FF2B5EF4-FFF2-40B4-BE49-F238E27FC236}">
                  <a16:creationId xmlns:a16="http://schemas.microsoft.com/office/drawing/2014/main" id="{B0C36F20-F1BF-FE48-A99D-BEC70E170553}"/>
                </a:ext>
              </a:extLst>
            </p:cNvPr>
            <p:cNvSpPr txBox="1"/>
            <p:nvPr/>
          </p:nvSpPr>
          <p:spPr>
            <a:xfrm>
              <a:off x="3348824" y="1156086"/>
              <a:ext cx="5539922" cy="261930"/>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ea typeface="+mn-ea"/>
                  <a:cs typeface="+mn-cs"/>
                </a:rPr>
                <a:t>Collaboration Spaces for Work</a:t>
              </a:r>
            </a:p>
          </p:txBody>
        </p:sp>
      </p:grpSp>
      <p:sp>
        <p:nvSpPr>
          <p:cNvPr id="95" name="Rectangle 94">
            <a:extLst>
              <a:ext uri="{FF2B5EF4-FFF2-40B4-BE49-F238E27FC236}">
                <a16:creationId xmlns:a16="http://schemas.microsoft.com/office/drawing/2014/main" id="{55CFB446-10BA-4C98-8E94-05D45EF74DAD}"/>
              </a:ext>
            </a:extLst>
          </p:cNvPr>
          <p:cNvSpPr/>
          <p:nvPr/>
        </p:nvSpPr>
        <p:spPr bwMode="auto">
          <a:xfrm>
            <a:off x="7555751" y="1569074"/>
            <a:ext cx="2427833" cy="89352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TextBox 96">
            <a:extLst>
              <a:ext uri="{FF2B5EF4-FFF2-40B4-BE49-F238E27FC236}">
                <a16:creationId xmlns:a16="http://schemas.microsoft.com/office/drawing/2014/main" id="{810A6D26-6B79-4CA4-8AF9-FFE4E047FC3C}"/>
              </a:ext>
            </a:extLst>
          </p:cNvPr>
          <p:cNvSpPr txBox="1"/>
          <p:nvPr/>
        </p:nvSpPr>
        <p:spPr>
          <a:xfrm>
            <a:off x="7071054" y="1298290"/>
            <a:ext cx="3343481"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ea typeface="+mn-ea"/>
                <a:cs typeface="+mn-cs"/>
              </a:rPr>
              <a:t>Collaboration Spaces for Life</a:t>
            </a:r>
          </a:p>
        </p:txBody>
      </p:sp>
      <p:sp>
        <p:nvSpPr>
          <p:cNvPr id="100" name="Rectangle 99">
            <a:extLst>
              <a:ext uri="{FF2B5EF4-FFF2-40B4-BE49-F238E27FC236}">
                <a16:creationId xmlns:a16="http://schemas.microsoft.com/office/drawing/2014/main" id="{19D869CF-EFC3-4C9D-9CD7-530C8F8271B8}"/>
              </a:ext>
            </a:extLst>
          </p:cNvPr>
          <p:cNvSpPr/>
          <p:nvPr/>
        </p:nvSpPr>
        <p:spPr bwMode="auto">
          <a:xfrm>
            <a:off x="1923898" y="5412900"/>
            <a:ext cx="3942048" cy="88584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Rectangle 101">
            <a:extLst>
              <a:ext uri="{FF2B5EF4-FFF2-40B4-BE49-F238E27FC236}">
                <a16:creationId xmlns:a16="http://schemas.microsoft.com/office/drawing/2014/main" id="{2AC8B35E-9114-4669-A169-2EC0F4F9958D}"/>
              </a:ext>
            </a:extLst>
          </p:cNvPr>
          <p:cNvSpPr/>
          <p:nvPr/>
        </p:nvSpPr>
        <p:spPr bwMode="auto">
          <a:xfrm>
            <a:off x="2957687" y="5717323"/>
            <a:ext cx="2701466" cy="2769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a:ln w="3175">
                  <a:noFill/>
                </a:ln>
                <a:solidFill>
                  <a:srgbClr val="000000"/>
                </a:solidFill>
                <a:effectLst>
                  <a:outerShdw blurRad="38100" dist="38100" dir="2700000" algn="tl">
                    <a:srgbClr val="000000">
                      <a:alpha val="43137"/>
                    </a:srgbClr>
                  </a:outerShdw>
                </a:effectLst>
                <a:uLnTx/>
                <a:uFillTx/>
                <a:latin typeface="Segoe UI Semibold"/>
                <a:ea typeface="+mn-ea"/>
                <a:cs typeface="Segoe UI Semilight" panose="020B0402040204020203" pitchFamily="34" charset="0"/>
              </a:rPr>
              <a:t>Azure Active Directory</a:t>
            </a:r>
          </a:p>
        </p:txBody>
      </p:sp>
      <p:pic>
        <p:nvPicPr>
          <p:cNvPr id="104" name="Graphic 103">
            <a:extLst>
              <a:ext uri="{FF2B5EF4-FFF2-40B4-BE49-F238E27FC236}">
                <a16:creationId xmlns:a16="http://schemas.microsoft.com/office/drawing/2014/main" id="{6D16D240-47C2-433B-9F8C-EE6193730F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10466" y="5549296"/>
            <a:ext cx="595092" cy="595092"/>
          </a:xfrm>
          <a:prstGeom prst="rect">
            <a:avLst/>
          </a:prstGeom>
        </p:spPr>
      </p:pic>
      <p:pic>
        <p:nvPicPr>
          <p:cNvPr id="106" name="Picture 105">
            <a:extLst>
              <a:ext uri="{FF2B5EF4-FFF2-40B4-BE49-F238E27FC236}">
                <a16:creationId xmlns:a16="http://schemas.microsoft.com/office/drawing/2014/main" id="{3CC0A8C4-D6A2-4BE4-B1EB-FAB3C45E3257}"/>
              </a:ext>
            </a:extLst>
          </p:cNvPr>
          <p:cNvPicPr>
            <a:picLocks noChangeAspect="1"/>
          </p:cNvPicPr>
          <p:nvPr/>
        </p:nvPicPr>
        <p:blipFill>
          <a:blip r:embed="rId12"/>
          <a:stretch>
            <a:fillRect/>
          </a:stretch>
        </p:blipFill>
        <p:spPr>
          <a:xfrm>
            <a:off x="7050857" y="5619232"/>
            <a:ext cx="504895" cy="504895"/>
          </a:xfrm>
          <a:prstGeom prst="rect">
            <a:avLst/>
          </a:prstGeom>
        </p:spPr>
      </p:pic>
      <p:sp>
        <p:nvSpPr>
          <p:cNvPr id="108" name="Rectangle 107">
            <a:extLst>
              <a:ext uri="{FF2B5EF4-FFF2-40B4-BE49-F238E27FC236}">
                <a16:creationId xmlns:a16="http://schemas.microsoft.com/office/drawing/2014/main" id="{8CF067CE-9215-4683-A5EF-13AE168CA561}"/>
              </a:ext>
            </a:extLst>
          </p:cNvPr>
          <p:cNvSpPr/>
          <p:nvPr/>
        </p:nvSpPr>
        <p:spPr bwMode="auto">
          <a:xfrm>
            <a:off x="7678485" y="5733180"/>
            <a:ext cx="2923612" cy="276999"/>
          </a:xfrm>
          <a:prstGeom prst="rect">
            <a:avLst/>
          </a:prstGeom>
          <a:ln w="38100">
            <a:noFill/>
          </a:ln>
        </p:spPr>
        <p:txBody>
          <a:bodyPr vert="horz" wrap="square" lIns="0" tIns="0" rIns="0" bIns="0" rtlCol="0" anchor="t">
            <a:spAutoFit/>
          </a:bodyPr>
          <a:lstStyle/>
          <a:p>
            <a:pPr marL="0" marR="0" lvl="0" indent="0" defTabSz="896386"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a:ln w="3175">
                  <a:noFill/>
                </a:ln>
                <a:solidFill>
                  <a:srgbClr val="000000"/>
                </a:solidFill>
                <a:effectLst>
                  <a:outerShdw blurRad="38100" dist="38100" dir="2700000" algn="tl">
                    <a:srgbClr val="000000">
                      <a:alpha val="43137"/>
                    </a:srgbClr>
                  </a:outerShdw>
                </a:effectLst>
                <a:uLnTx/>
                <a:uFillTx/>
                <a:latin typeface="Segoe UI Semibold"/>
                <a:ea typeface="+mn-ea"/>
                <a:cs typeface="Segoe UI Semilight" panose="020B0402040204020203" pitchFamily="34" charset="0"/>
              </a:rPr>
              <a:t>Microsoft Account</a:t>
            </a:r>
          </a:p>
        </p:txBody>
      </p:sp>
      <p:pic>
        <p:nvPicPr>
          <p:cNvPr id="112" name="Picture 111">
            <a:extLst>
              <a:ext uri="{FF2B5EF4-FFF2-40B4-BE49-F238E27FC236}">
                <a16:creationId xmlns:a16="http://schemas.microsoft.com/office/drawing/2014/main" id="{E926C26F-82C3-4A22-AF92-75DAD4E97970}"/>
              </a:ext>
            </a:extLst>
          </p:cNvPr>
          <p:cNvPicPr>
            <a:picLocks noChangeAspect="1"/>
          </p:cNvPicPr>
          <p:nvPr/>
        </p:nvPicPr>
        <p:blipFill>
          <a:blip r:embed="rId13"/>
          <a:stretch>
            <a:fillRect/>
          </a:stretch>
        </p:blipFill>
        <p:spPr>
          <a:xfrm>
            <a:off x="7903886" y="1760796"/>
            <a:ext cx="515429" cy="431846"/>
          </a:xfrm>
          <a:prstGeom prst="rect">
            <a:avLst/>
          </a:prstGeom>
        </p:spPr>
      </p:pic>
      <p:pic>
        <p:nvPicPr>
          <p:cNvPr id="116" name="Picture 115">
            <a:extLst>
              <a:ext uri="{FF2B5EF4-FFF2-40B4-BE49-F238E27FC236}">
                <a16:creationId xmlns:a16="http://schemas.microsoft.com/office/drawing/2014/main" id="{FA7A3A17-5666-469C-88F4-BB93C7BDFD35}"/>
              </a:ext>
            </a:extLst>
          </p:cNvPr>
          <p:cNvPicPr>
            <a:picLocks noChangeAspect="1"/>
          </p:cNvPicPr>
          <p:nvPr/>
        </p:nvPicPr>
        <p:blipFill>
          <a:blip r:embed="rId14"/>
          <a:stretch>
            <a:fillRect/>
          </a:stretch>
        </p:blipFill>
        <p:spPr>
          <a:xfrm>
            <a:off x="8573717" y="1792457"/>
            <a:ext cx="400106" cy="390580"/>
          </a:xfrm>
          <a:prstGeom prst="rect">
            <a:avLst/>
          </a:prstGeom>
        </p:spPr>
      </p:pic>
      <p:sp>
        <p:nvSpPr>
          <p:cNvPr id="154" name="TextBox 153">
            <a:extLst>
              <a:ext uri="{FF2B5EF4-FFF2-40B4-BE49-F238E27FC236}">
                <a16:creationId xmlns:a16="http://schemas.microsoft.com/office/drawing/2014/main" id="{07B56B14-DCDE-48CA-B1CE-E74A5E89BEDE}"/>
              </a:ext>
            </a:extLst>
          </p:cNvPr>
          <p:cNvSpPr txBox="1"/>
          <p:nvPr/>
        </p:nvSpPr>
        <p:spPr>
          <a:xfrm>
            <a:off x="8737187" y="3351401"/>
            <a:ext cx="3218765" cy="21544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000000"/>
                </a:solidFill>
                <a:effectLst>
                  <a:outerShdw blurRad="38100" dist="38100" dir="2700000" algn="tl">
                    <a:srgbClr val="000000">
                      <a:alpha val="43137"/>
                    </a:srgbClr>
                  </a:outerShdw>
                </a:effectLst>
                <a:uLnTx/>
                <a:uFillTx/>
                <a:cs typeface="Segoe UI Semibold" panose="020B0502040204020203" pitchFamily="34" charset="0"/>
              </a:rPr>
              <a:t>Collaboration with Friends and Family</a:t>
            </a:r>
          </a:p>
        </p:txBody>
      </p:sp>
      <p:cxnSp>
        <p:nvCxnSpPr>
          <p:cNvPr id="180" name="Straight Connector 179">
            <a:extLst>
              <a:ext uri="{FF2B5EF4-FFF2-40B4-BE49-F238E27FC236}">
                <a16:creationId xmlns:a16="http://schemas.microsoft.com/office/drawing/2014/main" id="{A056A1D8-4C9D-45F4-9B0A-2A53649B94C1}"/>
              </a:ext>
            </a:extLst>
          </p:cNvPr>
          <p:cNvCxnSpPr>
            <a:cxnSpLocks/>
          </p:cNvCxnSpPr>
          <p:nvPr/>
        </p:nvCxnSpPr>
        <p:spPr>
          <a:xfrm flipH="1">
            <a:off x="3327401" y="4134258"/>
            <a:ext cx="1868758" cy="0"/>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EFCA93A4-7DF0-4784-9B51-76698898469B}"/>
              </a:ext>
            </a:extLst>
          </p:cNvPr>
          <p:cNvCxnSpPr>
            <a:cxnSpLocks/>
          </p:cNvCxnSpPr>
          <p:nvPr/>
        </p:nvCxnSpPr>
        <p:spPr>
          <a:xfrm flipH="1">
            <a:off x="6780301" y="4134258"/>
            <a:ext cx="2057396" cy="0"/>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sp>
        <p:nvSpPr>
          <p:cNvPr id="66" name="Oval 65">
            <a:extLst>
              <a:ext uri="{FF2B5EF4-FFF2-40B4-BE49-F238E27FC236}">
                <a16:creationId xmlns:a16="http://schemas.microsoft.com/office/drawing/2014/main" id="{9FB188F1-A838-0443-93C7-FC97916963EE}"/>
              </a:ext>
            </a:extLst>
          </p:cNvPr>
          <p:cNvSpPr>
            <a:spLocks/>
          </p:cNvSpPr>
          <p:nvPr/>
        </p:nvSpPr>
        <p:spPr bwMode="auto">
          <a:xfrm>
            <a:off x="5181600" y="2989721"/>
            <a:ext cx="1828800" cy="1828800"/>
          </a:xfrm>
          <a:prstGeom prst="ellipse">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TextBox 66">
            <a:extLst>
              <a:ext uri="{FF2B5EF4-FFF2-40B4-BE49-F238E27FC236}">
                <a16:creationId xmlns:a16="http://schemas.microsoft.com/office/drawing/2014/main" id="{5A1B07B4-415A-914F-86EE-B0DEEE31E0A2}"/>
              </a:ext>
            </a:extLst>
          </p:cNvPr>
          <p:cNvSpPr txBox="1"/>
          <p:nvPr/>
        </p:nvSpPr>
        <p:spPr>
          <a:xfrm>
            <a:off x="5196159" y="4033648"/>
            <a:ext cx="1799683"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bold" panose="020B0502040204020203" pitchFamily="34" charset="0"/>
                <a:cs typeface="Segoe UI Semibold" panose="020B0502040204020203" pitchFamily="34" charset="0"/>
              </a:rPr>
              <a:t>Microsoft 365 Groups</a:t>
            </a:r>
          </a:p>
        </p:txBody>
      </p:sp>
      <p:sp>
        <p:nvSpPr>
          <p:cNvPr id="55" name="Freeform 5">
            <a:extLst>
              <a:ext uri="{FF2B5EF4-FFF2-40B4-BE49-F238E27FC236}">
                <a16:creationId xmlns:a16="http://schemas.microsoft.com/office/drawing/2014/main" id="{A0D5AC96-8A38-4ABE-B1A9-783535050E11}"/>
              </a:ext>
            </a:extLst>
          </p:cNvPr>
          <p:cNvSpPr>
            <a:spLocks noEditPoints="1"/>
          </p:cNvSpPr>
          <p:nvPr/>
        </p:nvSpPr>
        <p:spPr bwMode="auto">
          <a:xfrm>
            <a:off x="5647075" y="3191098"/>
            <a:ext cx="897851" cy="75900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8100" cap="flat">
            <a:solidFill>
              <a:srgbClr val="0069BA"/>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6" name="TextBox 25">
            <a:extLst>
              <a:ext uri="{FF2B5EF4-FFF2-40B4-BE49-F238E27FC236}">
                <a16:creationId xmlns:a16="http://schemas.microsoft.com/office/drawing/2014/main" id="{DB6B69F9-C063-0A4A-B932-538D72E5DFF4}"/>
              </a:ext>
            </a:extLst>
          </p:cNvPr>
          <p:cNvSpPr txBox="1"/>
          <p:nvPr/>
        </p:nvSpPr>
        <p:spPr>
          <a:xfrm>
            <a:off x="5709424" y="3590693"/>
            <a:ext cx="65" cy="307777"/>
          </a:xfrm>
          <a:prstGeom prst="rect">
            <a:avLst/>
          </a:prstGeom>
          <a:noFill/>
        </p:spPr>
        <p:txBody>
          <a:bodyPr wrap="none" lIns="0" tIns="0" rIns="0" bIns="0" rtlCol="0">
            <a:spAutoFit/>
          </a:bodyPr>
          <a:lstStyle/>
          <a:p>
            <a:pPr algn="l"/>
            <a:endParaRPr lang="en-US" sz="2000" err="1">
              <a:gradFill>
                <a:gsLst>
                  <a:gs pos="2917">
                    <a:schemeClr val="tx1"/>
                  </a:gs>
                  <a:gs pos="30000">
                    <a:schemeClr val="tx1"/>
                  </a:gs>
                </a:gsLst>
                <a:lin ang="5400000" scaled="0"/>
              </a:gradFill>
            </a:endParaRPr>
          </a:p>
        </p:txBody>
      </p:sp>
      <p:pic>
        <p:nvPicPr>
          <p:cNvPr id="7" name="Picture 6" descr="A picture containing light&#10;&#10;Description automatically generated">
            <a:extLst>
              <a:ext uri="{FF2B5EF4-FFF2-40B4-BE49-F238E27FC236}">
                <a16:creationId xmlns:a16="http://schemas.microsoft.com/office/drawing/2014/main" id="{3F573BAE-EC38-5C4C-AE9C-8B77AE6983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195035" y="1818796"/>
            <a:ext cx="429638" cy="390580"/>
          </a:xfrm>
          <a:prstGeom prst="rect">
            <a:avLst/>
          </a:prstGeom>
        </p:spPr>
      </p:pic>
      <p:sp>
        <p:nvSpPr>
          <p:cNvPr id="53" name="Title 16">
            <a:extLst>
              <a:ext uri="{FF2B5EF4-FFF2-40B4-BE49-F238E27FC236}">
                <a16:creationId xmlns:a16="http://schemas.microsoft.com/office/drawing/2014/main" id="{E5AA11FF-6B96-400F-A1D0-B0FBEC34601E}"/>
              </a:ext>
            </a:extLst>
          </p:cNvPr>
          <p:cNvSpPr>
            <a:spLocks noGrp="1"/>
          </p:cNvSpPr>
          <p:nvPr>
            <p:ph type="title"/>
          </p:nvPr>
        </p:nvSpPr>
        <p:spPr>
          <a:xfrm>
            <a:off x="588263" y="457200"/>
            <a:ext cx="11018520" cy="553998"/>
          </a:xfrm>
        </p:spPr>
        <p:txBody>
          <a:bodyPr>
            <a:normAutofit fontScale="90000"/>
          </a:bodyPr>
          <a:lstStyle/>
          <a:p>
            <a:r>
              <a:rPr lang="en-US"/>
              <a:t>Powering collaboration across work and </a:t>
            </a:r>
            <a:r>
              <a:rPr lang="en-US">
                <a:solidFill>
                  <a:srgbClr val="107E10"/>
                </a:solidFill>
              </a:rPr>
              <a:t>life</a:t>
            </a:r>
          </a:p>
        </p:txBody>
      </p:sp>
      <p:sp>
        <p:nvSpPr>
          <p:cNvPr id="2" name="Rectangle 1">
            <a:extLst>
              <a:ext uri="{FF2B5EF4-FFF2-40B4-BE49-F238E27FC236}">
                <a16:creationId xmlns:a16="http://schemas.microsoft.com/office/drawing/2014/main" id="{207CE6E5-BBA6-4D50-9BBF-786EACD52700}"/>
              </a:ext>
            </a:extLst>
          </p:cNvPr>
          <p:cNvSpPr/>
          <p:nvPr/>
        </p:nvSpPr>
        <p:spPr bwMode="auto">
          <a:xfrm>
            <a:off x="588263" y="3244571"/>
            <a:ext cx="3165540" cy="151365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3" name="Picture 2">
            <a:extLst>
              <a:ext uri="{FF2B5EF4-FFF2-40B4-BE49-F238E27FC236}">
                <a16:creationId xmlns:a16="http://schemas.microsoft.com/office/drawing/2014/main" id="{842751A3-8AE1-4933-B40A-413796AFA95A}"/>
              </a:ext>
            </a:extLst>
          </p:cNvPr>
          <p:cNvPicPr>
            <a:picLocks noChangeAspect="1" noChangeArrowheads="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3744" y="4134812"/>
            <a:ext cx="531404" cy="530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ign&#10;&#10;Description automatically generated">
            <a:extLst>
              <a:ext uri="{FF2B5EF4-FFF2-40B4-BE49-F238E27FC236}">
                <a16:creationId xmlns:a16="http://schemas.microsoft.com/office/drawing/2014/main" id="{82CF67AF-3E4D-44F2-BE41-75B5EB9B198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52754" y="4134812"/>
            <a:ext cx="531404" cy="530576"/>
          </a:xfrm>
          <a:prstGeom prst="rect">
            <a:avLst/>
          </a:prstGeom>
        </p:spPr>
      </p:pic>
      <p:pic>
        <p:nvPicPr>
          <p:cNvPr id="5" name="Picture 4" descr="A close up of a sign&#10;&#10;Description automatically generated">
            <a:extLst>
              <a:ext uri="{FF2B5EF4-FFF2-40B4-BE49-F238E27FC236}">
                <a16:creationId xmlns:a16="http://schemas.microsoft.com/office/drawing/2014/main" id="{0CDF310F-CB25-4026-8B4E-482A4C92DB5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953905" y="4183310"/>
            <a:ext cx="434256" cy="433580"/>
          </a:xfrm>
          <a:prstGeom prst="roundRect">
            <a:avLst>
              <a:gd name="adj" fmla="val 8594"/>
            </a:avLst>
          </a:prstGeom>
          <a:solidFill>
            <a:srgbClr val="FFFFFF">
              <a:shade val="85000"/>
            </a:srgbClr>
          </a:solidFill>
          <a:ln>
            <a:noFill/>
          </a:ln>
          <a:effectLst/>
        </p:spPr>
      </p:pic>
      <p:pic>
        <p:nvPicPr>
          <p:cNvPr id="6" name="Picture 5" descr="A close up of a sign&#10;&#10;Description automatically generated">
            <a:extLst>
              <a:ext uri="{FF2B5EF4-FFF2-40B4-BE49-F238E27FC236}">
                <a16:creationId xmlns:a16="http://schemas.microsoft.com/office/drawing/2014/main" id="{D7041783-6F37-4B17-979C-68A19E94247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3050" y="3095606"/>
            <a:ext cx="987307" cy="985769"/>
          </a:xfrm>
          <a:prstGeom prst="rect">
            <a:avLst/>
          </a:prstGeom>
        </p:spPr>
      </p:pic>
      <p:pic>
        <p:nvPicPr>
          <p:cNvPr id="8" name="Picture 7" descr="A close up of a sign&#10;&#10;Description automatically generated">
            <a:extLst>
              <a:ext uri="{FF2B5EF4-FFF2-40B4-BE49-F238E27FC236}">
                <a16:creationId xmlns:a16="http://schemas.microsoft.com/office/drawing/2014/main" id="{41343CD7-E1F7-43C5-ADDE-3824861295D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84755" y="3081109"/>
            <a:ext cx="1016346" cy="101476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3594805-2DE3-41B3-8C4C-E14934B6FF5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555568" y="4183310"/>
            <a:ext cx="434256" cy="433580"/>
          </a:xfrm>
          <a:prstGeom prst="rect">
            <a:avLst/>
          </a:prstGeom>
        </p:spPr>
      </p:pic>
      <p:pic>
        <p:nvPicPr>
          <p:cNvPr id="10" name="Picture 9" descr="A close up of a logo&#10;&#10;Description automatically generated">
            <a:extLst>
              <a:ext uri="{FF2B5EF4-FFF2-40B4-BE49-F238E27FC236}">
                <a16:creationId xmlns:a16="http://schemas.microsoft.com/office/drawing/2014/main" id="{FCAEDFB8-62E5-44C4-98D0-FE95525E7EEF}"/>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3108712" y="4103252"/>
            <a:ext cx="608018" cy="593697"/>
          </a:xfrm>
          <a:prstGeom prst="rect">
            <a:avLst/>
          </a:prstGeom>
        </p:spPr>
      </p:pic>
      <p:pic>
        <p:nvPicPr>
          <p:cNvPr id="11" name="Picture 10" descr="A close up of a logo&#10;&#10;Description automatically generated">
            <a:extLst>
              <a:ext uri="{FF2B5EF4-FFF2-40B4-BE49-F238E27FC236}">
                <a16:creationId xmlns:a16="http://schemas.microsoft.com/office/drawing/2014/main" id="{E6C2D4D0-0E73-475B-8B43-EF7CFE733FE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655418" y="3081109"/>
            <a:ext cx="1016346" cy="1014762"/>
          </a:xfrm>
          <a:prstGeom prst="rect">
            <a:avLst/>
          </a:prstGeom>
        </p:spPr>
      </p:pic>
      <p:pic>
        <p:nvPicPr>
          <p:cNvPr id="12" name="Picture 11" descr="A close up of a sign&#10;&#10;Description automatically generated">
            <a:extLst>
              <a:ext uri="{FF2B5EF4-FFF2-40B4-BE49-F238E27FC236}">
                <a16:creationId xmlns:a16="http://schemas.microsoft.com/office/drawing/2014/main" id="{ADCCDCCC-BCC9-4912-B1BF-042BCB90D9A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189733" y="3081109"/>
            <a:ext cx="1016346" cy="101476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D5CB28-D92C-4A4A-A0A9-7059129976DF}"/>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3000042" y="3312263"/>
            <a:ext cx="730248" cy="552454"/>
          </a:xfrm>
          <a:prstGeom prst="rect">
            <a:avLst/>
          </a:prstGeom>
        </p:spPr>
      </p:pic>
      <p:sp>
        <p:nvSpPr>
          <p:cNvPr id="14" name="Rectangle 13">
            <a:extLst>
              <a:ext uri="{FF2B5EF4-FFF2-40B4-BE49-F238E27FC236}">
                <a16:creationId xmlns:a16="http://schemas.microsoft.com/office/drawing/2014/main" id="{AC6EC627-ED1B-4673-977F-232D48B6EA17}"/>
              </a:ext>
            </a:extLst>
          </p:cNvPr>
          <p:cNvSpPr/>
          <p:nvPr/>
        </p:nvSpPr>
        <p:spPr bwMode="auto">
          <a:xfrm>
            <a:off x="8737187" y="3689730"/>
            <a:ext cx="3165540" cy="699200"/>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29" name="Picture 28" descr="A close up of a sign&#10;&#10;Description automatically generated">
            <a:extLst>
              <a:ext uri="{FF2B5EF4-FFF2-40B4-BE49-F238E27FC236}">
                <a16:creationId xmlns:a16="http://schemas.microsoft.com/office/drawing/2014/main" id="{C661F7BE-1DEE-4B43-B49D-15F15BF1B26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601974" y="3540764"/>
            <a:ext cx="987307" cy="985769"/>
          </a:xfrm>
          <a:prstGeom prst="rect">
            <a:avLst/>
          </a:prstGeom>
        </p:spPr>
      </p:pic>
      <p:pic>
        <p:nvPicPr>
          <p:cNvPr id="30" name="Picture 29" descr="A close up of a sign&#10;&#10;Description automatically generated">
            <a:extLst>
              <a:ext uri="{FF2B5EF4-FFF2-40B4-BE49-F238E27FC236}">
                <a16:creationId xmlns:a16="http://schemas.microsoft.com/office/drawing/2014/main" id="{40BC8889-9914-4CF9-8337-A35F02543E4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233679" y="3526267"/>
            <a:ext cx="1016346" cy="1014762"/>
          </a:xfrm>
          <a:prstGeom prst="rect">
            <a:avLst/>
          </a:prstGeom>
        </p:spPr>
      </p:pic>
      <p:pic>
        <p:nvPicPr>
          <p:cNvPr id="33" name="Picture 32" descr="A close up of a logo&#10;&#10;Description automatically generated">
            <a:extLst>
              <a:ext uri="{FF2B5EF4-FFF2-40B4-BE49-F238E27FC236}">
                <a16:creationId xmlns:a16="http://schemas.microsoft.com/office/drawing/2014/main" id="{1D5632F4-003B-4182-B6CC-BC1151207362}"/>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9804342" y="3526267"/>
            <a:ext cx="1016346" cy="1014762"/>
          </a:xfrm>
          <a:prstGeom prst="rect">
            <a:avLst/>
          </a:prstGeom>
        </p:spPr>
      </p:pic>
      <p:pic>
        <p:nvPicPr>
          <p:cNvPr id="34" name="Picture 33" descr="A close up of a sign&#10;&#10;Description automatically generated">
            <a:extLst>
              <a:ext uri="{FF2B5EF4-FFF2-40B4-BE49-F238E27FC236}">
                <a16:creationId xmlns:a16="http://schemas.microsoft.com/office/drawing/2014/main" id="{F5ED1F11-DD8C-478B-AF5A-CDAC0C85812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338657" y="3526267"/>
            <a:ext cx="1016346" cy="1014762"/>
          </a:xfrm>
          <a:prstGeom prst="rect">
            <a:avLst/>
          </a:prstGeom>
        </p:spPr>
      </p:pic>
      <p:pic>
        <p:nvPicPr>
          <p:cNvPr id="35" name="Picture 34" descr="A close up of a logo&#10;&#10;Description automatically generated">
            <a:extLst>
              <a:ext uri="{FF2B5EF4-FFF2-40B4-BE49-F238E27FC236}">
                <a16:creationId xmlns:a16="http://schemas.microsoft.com/office/drawing/2014/main" id="{2632E7F4-1AF7-4E9A-ACE0-DA81B3CAAD93}"/>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11148966" y="3757421"/>
            <a:ext cx="730248" cy="552454"/>
          </a:xfrm>
          <a:prstGeom prst="rect">
            <a:avLst/>
          </a:prstGeom>
        </p:spPr>
      </p:pic>
      <p:sp>
        <p:nvSpPr>
          <p:cNvPr id="36" name="TextBox 35">
            <a:extLst>
              <a:ext uri="{FF2B5EF4-FFF2-40B4-BE49-F238E27FC236}">
                <a16:creationId xmlns:a16="http://schemas.microsoft.com/office/drawing/2014/main" id="{0EADAC04-BFB3-4B70-B9F9-AD09D3F1203A}"/>
              </a:ext>
            </a:extLst>
          </p:cNvPr>
          <p:cNvSpPr txBox="1"/>
          <p:nvPr/>
        </p:nvSpPr>
        <p:spPr>
          <a:xfrm>
            <a:off x="1071815" y="2958397"/>
            <a:ext cx="2050994" cy="215444"/>
          </a:xfrm>
          <a:prstGeom prst="rect">
            <a:avLst/>
          </a:prstGeom>
          <a:noFill/>
        </p:spPr>
        <p:txBody>
          <a:bodyPr wrap="square" lIns="0" tIns="0" rIns="0" bIns="0" rtlCol="0">
            <a:spAutoFit/>
          </a:bodyPr>
          <a:lstStyle/>
          <a:p>
            <a:pPr algn="ctr"/>
            <a:r>
              <a:rPr lang="en-US" sz="1400">
                <a:effectLst>
                  <a:outerShdw blurRad="38100" dist="38100" dir="2700000" algn="tl">
                    <a:srgbClr val="000000">
                      <a:alpha val="43137"/>
                    </a:srgbClr>
                  </a:outerShdw>
                </a:effectLst>
              </a:rPr>
              <a:t>Collaboration at Work</a:t>
            </a:r>
          </a:p>
        </p:txBody>
      </p:sp>
      <p:cxnSp>
        <p:nvCxnSpPr>
          <p:cNvPr id="37" name="Straight Connector 36">
            <a:extLst>
              <a:ext uri="{FF2B5EF4-FFF2-40B4-BE49-F238E27FC236}">
                <a16:creationId xmlns:a16="http://schemas.microsoft.com/office/drawing/2014/main" id="{8B9585C9-497C-4424-9E96-D218CCE16319}"/>
              </a:ext>
            </a:extLst>
          </p:cNvPr>
          <p:cNvCxnSpPr>
            <a:cxnSpLocks/>
          </p:cNvCxnSpPr>
          <p:nvPr/>
        </p:nvCxnSpPr>
        <p:spPr>
          <a:xfrm flipH="1" flipV="1">
            <a:off x="4403642" y="2562561"/>
            <a:ext cx="767144" cy="93525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FEE0BF8-9BF0-4781-85A3-06253C15B0DD}"/>
              </a:ext>
            </a:extLst>
          </p:cNvPr>
          <p:cNvCxnSpPr>
            <a:cxnSpLocks/>
          </p:cNvCxnSpPr>
          <p:nvPr/>
        </p:nvCxnSpPr>
        <p:spPr>
          <a:xfrm flipH="1">
            <a:off x="7000439" y="2557000"/>
            <a:ext cx="767144" cy="93525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8ABAF70-A4AA-4541-BC92-FE86B06986A8}"/>
              </a:ext>
            </a:extLst>
          </p:cNvPr>
          <p:cNvCxnSpPr>
            <a:cxnSpLocks/>
          </p:cNvCxnSpPr>
          <p:nvPr/>
        </p:nvCxnSpPr>
        <p:spPr>
          <a:xfrm flipH="1" flipV="1">
            <a:off x="6882454" y="4572609"/>
            <a:ext cx="615822" cy="696808"/>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6B5897D-CF17-4C4E-A6D9-B2AE4C4F37AD}"/>
              </a:ext>
            </a:extLst>
          </p:cNvPr>
          <p:cNvCxnSpPr>
            <a:cxnSpLocks/>
          </p:cNvCxnSpPr>
          <p:nvPr/>
        </p:nvCxnSpPr>
        <p:spPr>
          <a:xfrm flipV="1">
            <a:off x="4659175" y="4572609"/>
            <a:ext cx="655945" cy="70618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4102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3A5E"/>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40BD504-0472-7B45-B51B-2110F5CC9495}"/>
              </a:ext>
            </a:extLst>
          </p:cNvPr>
          <p:cNvSpPr/>
          <p:nvPr/>
        </p:nvSpPr>
        <p:spPr>
          <a:xfrm>
            <a:off x="584200" y="3456533"/>
            <a:ext cx="5409070" cy="283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0" rIns="274320" bIns="274320" rtlCol="0" anchor="t"/>
          <a:lstStyle/>
          <a:p>
            <a:pPr marL="0" marR="0" lvl="0" indent="0" algn="ctr" defTabSz="914400" rtl="0" eaLnBrk="1" fontAlgn="auto" latinLnBrk="0" hangingPunct="1">
              <a:lnSpc>
                <a:spcPct val="114000"/>
              </a:lnSpc>
              <a:spcBef>
                <a:spcPts val="0"/>
              </a:spcBef>
              <a:spcAft>
                <a:spcPts val="8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20" name="Rectangle 19">
            <a:extLst>
              <a:ext uri="{FF2B5EF4-FFF2-40B4-BE49-F238E27FC236}">
                <a16:creationId xmlns:a16="http://schemas.microsoft.com/office/drawing/2014/main" id="{1693ED53-0FA8-B04B-A3F9-32BA089B271E}"/>
              </a:ext>
            </a:extLst>
          </p:cNvPr>
          <p:cNvSpPr/>
          <p:nvPr/>
        </p:nvSpPr>
        <p:spPr>
          <a:xfrm>
            <a:off x="6198728" y="3456532"/>
            <a:ext cx="5409071" cy="283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0" rIns="274320" bIns="274320" rtlCol="0" anchor="t"/>
          <a:lstStyle/>
          <a:p>
            <a:pPr marL="0" marR="0" lvl="0" indent="0" algn="ctr" defTabSz="914400" rtl="0" eaLnBrk="1" fontAlgn="auto" latinLnBrk="0" hangingPunct="1">
              <a:lnSpc>
                <a:spcPct val="114000"/>
              </a:lnSpc>
              <a:spcBef>
                <a:spcPts val="0"/>
              </a:spcBef>
              <a:spcAft>
                <a:spcPts val="8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7" name="Rectangle 16">
            <a:extLst>
              <a:ext uri="{FF2B5EF4-FFF2-40B4-BE49-F238E27FC236}">
                <a16:creationId xmlns:a16="http://schemas.microsoft.com/office/drawing/2014/main" id="{4970459D-CFA2-0A43-A64C-015D5640B07D}"/>
              </a:ext>
            </a:extLst>
          </p:cNvPr>
          <p:cNvSpPr/>
          <p:nvPr/>
        </p:nvSpPr>
        <p:spPr>
          <a:xfrm>
            <a:off x="577851" y="1527305"/>
            <a:ext cx="5415420" cy="177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0" rIns="274320" bIns="274320" rtlCol="0" anchor="t"/>
          <a:lstStyle/>
          <a:p>
            <a:pPr marL="0" marR="0" lvl="0" indent="0" algn="ctr" defTabSz="914400" rtl="0" eaLnBrk="1" fontAlgn="auto" latinLnBrk="0" hangingPunct="1">
              <a:lnSpc>
                <a:spcPct val="114000"/>
              </a:lnSpc>
              <a:spcBef>
                <a:spcPts val="0"/>
              </a:spcBef>
              <a:spcAft>
                <a:spcPts val="8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4" name="Oval 13">
            <a:extLst>
              <a:ext uri="{FF2B5EF4-FFF2-40B4-BE49-F238E27FC236}">
                <a16:creationId xmlns:a16="http://schemas.microsoft.com/office/drawing/2014/main" id="{BA532473-739E-2041-AEB0-4B514A1BB7E2}"/>
              </a:ext>
            </a:extLst>
          </p:cNvPr>
          <p:cNvSpPr/>
          <p:nvPr/>
        </p:nvSpPr>
        <p:spPr>
          <a:xfrm>
            <a:off x="4484913" y="589226"/>
            <a:ext cx="3200400" cy="320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33D5CC3-9AEF-6241-948D-AB578D1F78E7}"/>
              </a:ext>
            </a:extLst>
          </p:cNvPr>
          <p:cNvSpPr txBox="1"/>
          <p:nvPr/>
        </p:nvSpPr>
        <p:spPr>
          <a:xfrm>
            <a:off x="584200" y="590819"/>
            <a:ext cx="253947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a:ln>
                  <a:noFill/>
                </a:ln>
                <a:solidFill>
                  <a:srgbClr val="50E6FF"/>
                </a:solidFill>
                <a:effectLst/>
                <a:uLnTx/>
                <a:uFillTx/>
                <a:latin typeface="Segoe UI Semibold" panose="020B0502040204020203" pitchFamily="34" charset="0"/>
                <a:cs typeface="Segoe UI Semibold" panose="020B0502040204020203" pitchFamily="34" charset="0"/>
              </a:rPr>
              <a:t>Meet Alex</a:t>
            </a:r>
          </a:p>
        </p:txBody>
      </p:sp>
      <p:sp>
        <p:nvSpPr>
          <p:cNvPr id="6" name="Rectangle 5">
            <a:extLst>
              <a:ext uri="{FF2B5EF4-FFF2-40B4-BE49-F238E27FC236}">
                <a16:creationId xmlns:a16="http://schemas.microsoft.com/office/drawing/2014/main" id="{07D59C22-8B9F-4DB8-91D6-CF8076BDEB5A}"/>
              </a:ext>
            </a:extLst>
          </p:cNvPr>
          <p:cNvSpPr/>
          <p:nvPr/>
        </p:nvSpPr>
        <p:spPr>
          <a:xfrm>
            <a:off x="6198730" y="1527305"/>
            <a:ext cx="5409070" cy="177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0" rIns="274320" bIns="274320" rtlCol="0" anchor="t"/>
          <a:lstStyle/>
          <a:p>
            <a:pPr marL="0" marR="0" lvl="0" indent="0" algn="ctr" defTabSz="914400" rtl="0" eaLnBrk="1" fontAlgn="auto" latinLnBrk="0" hangingPunct="1">
              <a:lnSpc>
                <a:spcPct val="114000"/>
              </a:lnSpc>
              <a:spcBef>
                <a:spcPts val="0"/>
              </a:spcBef>
              <a:spcAft>
                <a:spcPts val="80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1" name="TextBox 10">
            <a:extLst>
              <a:ext uri="{FF2B5EF4-FFF2-40B4-BE49-F238E27FC236}">
                <a16:creationId xmlns:a16="http://schemas.microsoft.com/office/drawing/2014/main" id="{C3F618A0-B11B-4DB2-8277-57240AC88573}"/>
              </a:ext>
            </a:extLst>
          </p:cNvPr>
          <p:cNvSpPr txBox="1"/>
          <p:nvPr/>
        </p:nvSpPr>
        <p:spPr>
          <a:xfrm>
            <a:off x="7685313" y="1806457"/>
            <a:ext cx="3200400" cy="1217898"/>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800"/>
              </a:spcAft>
              <a:buClrTx/>
              <a:buSzTx/>
              <a:buFontTx/>
              <a:buNone/>
              <a:tabLst/>
              <a:defRPr/>
            </a:pPr>
            <a:r>
              <a:rPr kumimoji="0" lang="en-US" sz="2000" b="1" u="none" strike="noStrike" kern="1200" cap="none" spc="0" normalizeH="0" baseline="0" noProof="0">
                <a:ln>
                  <a:noFill/>
                </a:ln>
                <a:solidFill>
                  <a:prstClr val="black"/>
                </a:solidFill>
                <a:effectLst/>
                <a:uLnTx/>
                <a:uFillTx/>
                <a:latin typeface="Segoe UI Semibold" panose="020B0502040204020203" pitchFamily="34" charset="0"/>
                <a:cs typeface="Segoe UI Semibold" panose="020B0502040204020203" pitchFamily="34" charset="0"/>
              </a:rPr>
              <a:t>Wife </a:t>
            </a:r>
            <a:r>
              <a:rPr lang="en-US" sz="2000" b="1">
                <a:solidFill>
                  <a:prstClr val="black"/>
                </a:solidFill>
                <a:latin typeface="Segoe UI Semibold" panose="020B0502040204020203" pitchFamily="34" charset="0"/>
                <a:cs typeface="Segoe UI Semibold" panose="020B0502040204020203" pitchFamily="34" charset="0"/>
              </a:rPr>
              <a:t>and </a:t>
            </a:r>
            <a:r>
              <a:rPr kumimoji="0" lang="en-US" sz="2000" b="1" u="none" strike="noStrike" kern="1200" cap="none" spc="0" normalizeH="0" baseline="0" noProof="0">
                <a:ln>
                  <a:noFill/>
                </a:ln>
                <a:solidFill>
                  <a:prstClr val="black"/>
                </a:solidFill>
                <a:effectLst/>
                <a:uLnTx/>
                <a:uFillTx/>
                <a:latin typeface="Segoe UI Semibold" panose="020B0502040204020203" pitchFamily="34" charset="0"/>
                <a:cs typeface="Segoe UI Semibold" panose="020B0502040204020203" pitchFamily="34" charset="0"/>
              </a:rPr>
              <a:t>mother of two</a:t>
            </a:r>
          </a:p>
          <a:p>
            <a:pPr marL="0" marR="0" lvl="0" indent="0" algn="ctr" defTabSz="914400" rtl="0" eaLnBrk="1" fontAlgn="auto" latinLnBrk="0" hangingPunct="1">
              <a:lnSpc>
                <a:spcPct val="114000"/>
              </a:lnSpc>
              <a:spcBef>
                <a:spcPts val="0"/>
              </a:spcBef>
              <a:spcAft>
                <a:spcPts val="800"/>
              </a:spcAft>
              <a:buClrTx/>
              <a:buSzTx/>
              <a:buFontTx/>
              <a:buNone/>
              <a:tabLst/>
              <a:defRPr/>
            </a:pPr>
            <a:r>
              <a:rPr kumimoji="0" lang="en-US" sz="2000" b="1" u="none" strike="noStrike" kern="1200" cap="none" spc="0" normalizeH="0" baseline="0" noProof="0">
                <a:ln>
                  <a:noFill/>
                </a:ln>
                <a:solidFill>
                  <a:prstClr val="black"/>
                </a:solidFill>
                <a:effectLst/>
                <a:uLnTx/>
                <a:uFillTx/>
                <a:latin typeface="Segoe UI Semibold" panose="020B0502040204020203" pitchFamily="34" charset="0"/>
                <a:cs typeface="Segoe UI Semibold" panose="020B0502040204020203" pitchFamily="34" charset="0"/>
              </a:rPr>
              <a:t>Manages</a:t>
            </a:r>
            <a:r>
              <a:rPr kumimoji="0" lang="en-US" sz="2000" b="1" u="none" strike="noStrike" kern="1200" cap="none" spc="0" normalizeH="0" noProof="0">
                <a:ln>
                  <a:noFill/>
                </a:ln>
                <a:solidFill>
                  <a:prstClr val="black"/>
                </a:solidFill>
                <a:effectLst/>
                <a:uLnTx/>
                <a:uFillTx/>
                <a:latin typeface="Segoe UI Semibold" panose="020B0502040204020203" pitchFamily="34" charset="0"/>
                <a:cs typeface="Segoe UI Semibold" panose="020B0502040204020203" pitchFamily="34" charset="0"/>
              </a:rPr>
              <a:t> </a:t>
            </a:r>
            <a:r>
              <a:rPr lang="en-US" sz="2000" b="1">
                <a:solidFill>
                  <a:prstClr val="black"/>
                </a:solidFill>
                <a:latin typeface="Segoe UI Semibold" panose="020B0502040204020203" pitchFamily="34" charset="0"/>
                <a:cs typeface="Segoe UI Semibold" panose="020B0502040204020203" pitchFamily="34" charset="0"/>
              </a:rPr>
              <a:t>devices</a:t>
            </a:r>
            <a:r>
              <a:rPr kumimoji="0" lang="en-US" sz="2000" b="1" u="none" strike="noStrike" kern="1200" cap="none" spc="0" normalizeH="0" noProof="0">
                <a:ln>
                  <a:noFill/>
                </a:ln>
                <a:solidFill>
                  <a:prstClr val="black"/>
                </a:solidFill>
                <a:effectLst/>
                <a:uLnTx/>
                <a:uFillTx/>
                <a:latin typeface="Segoe UI Semibold" panose="020B0502040204020203" pitchFamily="34" charset="0"/>
                <a:cs typeface="Segoe UI Semibold" panose="020B0502040204020203" pitchFamily="34" charset="0"/>
              </a:rPr>
              <a:t> and schedules @ Home</a:t>
            </a:r>
            <a:endParaRPr kumimoji="0" lang="en-US" sz="2000" b="1" u="none" strike="noStrike" kern="1200" cap="none" spc="0" normalizeH="0" baseline="0" noProof="0">
              <a:ln>
                <a:noFill/>
              </a:ln>
              <a:solidFill>
                <a:prstClr val="black"/>
              </a:solidFill>
              <a:effectLst/>
              <a:uLnTx/>
              <a:uFillTx/>
              <a:latin typeface="Segoe UI Semibold" panose="020B0502040204020203" pitchFamily="34" charset="0"/>
              <a:cs typeface="Segoe UI Semibold" panose="020B0502040204020203" pitchFamily="34" charset="0"/>
            </a:endParaRPr>
          </a:p>
        </p:txBody>
      </p:sp>
      <p:pic>
        <p:nvPicPr>
          <p:cNvPr id="13" name="Picture 12" descr="A person smiling for the camera&#10;&#10;Description automatically generated">
            <a:extLst>
              <a:ext uri="{FF2B5EF4-FFF2-40B4-BE49-F238E27FC236}">
                <a16:creationId xmlns:a16="http://schemas.microsoft.com/office/drawing/2014/main" id="{74DF2CF7-99F6-E44A-959F-AD7142D62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3513" y="791887"/>
            <a:ext cx="2743200" cy="2743200"/>
          </a:xfrm>
          <a:prstGeom prst="rect">
            <a:avLst/>
          </a:prstGeom>
        </p:spPr>
      </p:pic>
      <p:sp>
        <p:nvSpPr>
          <p:cNvPr id="18" name="TextBox 17">
            <a:extLst>
              <a:ext uri="{FF2B5EF4-FFF2-40B4-BE49-F238E27FC236}">
                <a16:creationId xmlns:a16="http://schemas.microsoft.com/office/drawing/2014/main" id="{3A92141D-1AB4-F748-A058-C164A347FBAF}"/>
              </a:ext>
            </a:extLst>
          </p:cNvPr>
          <p:cNvSpPr txBox="1"/>
          <p:nvPr/>
        </p:nvSpPr>
        <p:spPr>
          <a:xfrm>
            <a:off x="1045355" y="1806457"/>
            <a:ext cx="3374811" cy="1320490"/>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800"/>
              </a:spcAft>
              <a:buClrTx/>
              <a:buSzTx/>
              <a:buFontTx/>
              <a:buNone/>
              <a:tabLst/>
              <a:defRPr/>
            </a:pPr>
            <a:r>
              <a:rPr kumimoji="0" lang="en-US" sz="2000" b="1" u="none" strike="noStrike" kern="1200" cap="none" spc="0" normalizeH="0" baseline="0" noProof="0">
                <a:ln>
                  <a:noFill/>
                </a:ln>
                <a:solidFill>
                  <a:prstClr val="black"/>
                </a:solidFill>
                <a:effectLst/>
                <a:uLnTx/>
                <a:uFillTx/>
                <a:latin typeface="Segoe UI Semibold" panose="020B0502040204020203" pitchFamily="34" charset="0"/>
                <a:cs typeface="Segoe UI Semibold" panose="020B0502040204020203" pitchFamily="34" charset="0"/>
              </a:rPr>
              <a:t>IT Admin</a:t>
            </a:r>
            <a:r>
              <a:rPr kumimoji="0" lang="en-US" sz="2000" b="1" u="none" strike="noStrike" kern="1200" cap="none" spc="0" normalizeH="0" noProof="0">
                <a:ln>
                  <a:noFill/>
                </a:ln>
                <a:solidFill>
                  <a:prstClr val="black"/>
                </a:solidFill>
                <a:effectLst/>
                <a:uLnTx/>
                <a:uFillTx/>
                <a:latin typeface="Segoe UI Semibold" panose="020B0502040204020203" pitchFamily="34" charset="0"/>
                <a:cs typeface="Segoe UI Semibold" panose="020B0502040204020203" pitchFamily="34" charset="0"/>
              </a:rPr>
              <a:t> for Contoso LLC.</a:t>
            </a:r>
          </a:p>
          <a:p>
            <a:pPr marL="0" marR="0" lvl="0" indent="0" algn="ctr" defTabSz="914400" rtl="0" eaLnBrk="1" fontAlgn="auto" latinLnBrk="0" hangingPunct="1">
              <a:lnSpc>
                <a:spcPct val="114000"/>
              </a:lnSpc>
              <a:spcBef>
                <a:spcPts val="0"/>
              </a:spcBef>
              <a:spcAft>
                <a:spcPts val="800"/>
              </a:spcAft>
              <a:buClrTx/>
              <a:buSzTx/>
              <a:buFontTx/>
              <a:buNone/>
              <a:tabLst/>
              <a:defRPr/>
            </a:pPr>
            <a:r>
              <a:rPr lang="en-US" sz="2000" b="1" baseline="0">
                <a:solidFill>
                  <a:prstClr val="black"/>
                </a:solidFill>
                <a:latin typeface="Segoe UI Semibold" panose="020B0502040204020203" pitchFamily="34" charset="0"/>
                <a:cs typeface="Segoe UI Semibold" panose="020B0502040204020203" pitchFamily="34" charset="0"/>
              </a:rPr>
              <a:t>Manages Microsoft</a:t>
            </a:r>
            <a:r>
              <a:rPr lang="en-US" sz="2000" b="1">
                <a:solidFill>
                  <a:prstClr val="black"/>
                </a:solidFill>
                <a:latin typeface="Segoe UI Semibold" panose="020B0502040204020203" pitchFamily="34" charset="0"/>
                <a:cs typeface="Segoe UI Semibold" panose="020B0502040204020203" pitchFamily="34" charset="0"/>
              </a:rPr>
              <a:t> 365</a:t>
            </a:r>
          </a:p>
          <a:p>
            <a:pPr marL="0" marR="0" lvl="0" indent="0" algn="ctr" defTabSz="914400" rtl="0" eaLnBrk="1" fontAlgn="auto" latinLnBrk="0" hangingPunct="1">
              <a:lnSpc>
                <a:spcPct val="114000"/>
              </a:lnSpc>
              <a:spcBef>
                <a:spcPts val="0"/>
              </a:spcBef>
              <a:spcAft>
                <a:spcPts val="800"/>
              </a:spcAft>
              <a:buClrTx/>
              <a:buSzTx/>
              <a:buFontTx/>
              <a:buNone/>
              <a:tabLst/>
              <a:defRPr/>
            </a:pPr>
            <a:r>
              <a:rPr kumimoji="0" lang="en-US" sz="2000" b="1" u="none" strike="noStrike" kern="1200" cap="none" spc="0" normalizeH="0" baseline="0" noProof="0">
                <a:ln>
                  <a:noFill/>
                </a:ln>
                <a:solidFill>
                  <a:prstClr val="black"/>
                </a:solidFill>
                <a:effectLst/>
                <a:uLnTx/>
                <a:uFillTx/>
                <a:latin typeface="Segoe UI Semibold" panose="020B0502040204020203" pitchFamily="34" charset="0"/>
                <a:cs typeface="Segoe UI Semibold" panose="020B0502040204020203" pitchFamily="34" charset="0"/>
              </a:rPr>
              <a:t>@</a:t>
            </a:r>
            <a:r>
              <a:rPr kumimoji="0" lang="en-US" sz="2000" b="1" u="none" strike="noStrike" kern="1200" cap="none" spc="0" normalizeH="0" noProof="0">
                <a:ln>
                  <a:noFill/>
                </a:ln>
                <a:solidFill>
                  <a:prstClr val="black"/>
                </a:solidFill>
                <a:effectLst/>
                <a:uLnTx/>
                <a:uFillTx/>
                <a:latin typeface="Segoe UI Semibold" panose="020B0502040204020203" pitchFamily="34" charset="0"/>
                <a:cs typeface="Segoe UI Semibold" panose="020B0502040204020203" pitchFamily="34" charset="0"/>
              </a:rPr>
              <a:t> Work</a:t>
            </a:r>
            <a:endParaRPr kumimoji="0" lang="en-US" sz="2000" b="1" u="none" strike="noStrike" kern="1200" cap="none" spc="0" normalizeH="0" baseline="0" noProof="0">
              <a:ln>
                <a:noFill/>
              </a:ln>
              <a:solidFill>
                <a:prstClr val="black"/>
              </a:solidFill>
              <a:effectLst/>
              <a:uLnTx/>
              <a:uFillTx/>
              <a:latin typeface="Segoe UI Semibold" panose="020B0502040204020203" pitchFamily="34" charset="0"/>
              <a:cs typeface="Segoe UI Semibold" panose="020B0502040204020203" pitchFamily="34" charset="0"/>
            </a:endParaRPr>
          </a:p>
        </p:txBody>
      </p:sp>
      <p:sp>
        <p:nvSpPr>
          <p:cNvPr id="19" name="Rectangle 18">
            <a:extLst>
              <a:ext uri="{FF2B5EF4-FFF2-40B4-BE49-F238E27FC236}">
                <a16:creationId xmlns:a16="http://schemas.microsoft.com/office/drawing/2014/main" id="{F258FC25-321A-9141-83D3-22BB41036E3A}"/>
              </a:ext>
            </a:extLst>
          </p:cNvPr>
          <p:cNvSpPr/>
          <p:nvPr/>
        </p:nvSpPr>
        <p:spPr>
          <a:xfrm>
            <a:off x="6482774" y="3756180"/>
            <a:ext cx="4817904" cy="2341475"/>
          </a:xfrm>
          <a:prstGeom prst="rect">
            <a:avLst/>
          </a:prstGeom>
        </p:spPr>
        <p:txBody>
          <a:bodyPr wrap="square">
            <a:spAutoFit/>
          </a:bodyPr>
          <a:lstStyle/>
          <a:p>
            <a:pPr marL="285750" lvl="0" indent="-285750" defTabSz="914400">
              <a:lnSpc>
                <a:spcPct val="114000"/>
              </a:lnSpc>
              <a:spcAft>
                <a:spcPts val="800"/>
              </a:spcAft>
              <a:buFont typeface="Arial" panose="020B0604020202020204" pitchFamily="34" charset="0"/>
              <a:buChar char="•"/>
              <a:defRPr/>
            </a:pPr>
            <a:r>
              <a:rPr lang="en-US" sz="1600">
                <a:solidFill>
                  <a:prstClr val="black"/>
                </a:solidFill>
                <a:latin typeface="Segoe UI" panose="020B0502040204020203" pitchFamily="34" charset="0"/>
                <a:cs typeface="Segoe UI" panose="020B0502040204020203" pitchFamily="34" charset="0"/>
              </a:rPr>
              <a:t>Wants to minimize the number of apps needed to manage work/life</a:t>
            </a:r>
          </a:p>
          <a:p>
            <a:pPr marL="285750" lvl="0" indent="-285750" defTabSz="914400">
              <a:lnSpc>
                <a:spcPct val="114000"/>
              </a:lnSpc>
              <a:spcAft>
                <a:spcPts val="800"/>
              </a:spcAft>
              <a:buFont typeface="Arial" panose="020B0604020202020204" pitchFamily="34" charset="0"/>
              <a:buChar char="•"/>
              <a:defRPr/>
            </a:pPr>
            <a:r>
              <a:rPr lang="en-US" sz="1600">
                <a:solidFill>
                  <a:prstClr val="black"/>
                </a:solidFill>
                <a:latin typeface="Segoe UI" panose="020B0502040204020203" pitchFamily="34" charset="0"/>
                <a:cs typeface="Segoe UI" panose="020B0502040204020203" pitchFamily="34" charset="0"/>
              </a:rPr>
              <a:t>Manages her home routines, ensures kids join online classes on time </a:t>
            </a:r>
          </a:p>
          <a:p>
            <a:pPr marL="285750" indent="-285750">
              <a:lnSpc>
                <a:spcPct val="114000"/>
              </a:lnSpc>
              <a:spcAft>
                <a:spcPts val="800"/>
              </a:spcAft>
              <a:buFont typeface="Arial" panose="020B0604020202020204" pitchFamily="34" charset="0"/>
              <a:buChar char="•"/>
              <a:defRPr/>
            </a:pPr>
            <a:r>
              <a:rPr lang="en-US" sz="1600">
                <a:solidFill>
                  <a:prstClr val="black"/>
                </a:solidFill>
                <a:latin typeface="Segoe UI" panose="020B0502040204020203" pitchFamily="34" charset="0"/>
                <a:cs typeface="Segoe UI" panose="020B0502040204020203" pitchFamily="34" charset="0"/>
              </a:rPr>
              <a:t>Primary organizer for her core and extended family</a:t>
            </a:r>
          </a:p>
          <a:p>
            <a:pPr marL="285750" lvl="0" indent="-285750" defTabSz="914400">
              <a:lnSpc>
                <a:spcPct val="114000"/>
              </a:lnSpc>
              <a:spcAft>
                <a:spcPts val="800"/>
              </a:spcAft>
              <a:buFont typeface="Arial" panose="020B0604020202020204" pitchFamily="34" charset="0"/>
              <a:buChar char="•"/>
              <a:defRPr/>
            </a:pPr>
            <a:endParaRPr lang="en-US" sz="1600">
              <a:solidFill>
                <a:prstClr val="black"/>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54263E23-DA36-B743-BCB1-32BC0A5126CC}"/>
              </a:ext>
            </a:extLst>
          </p:cNvPr>
          <p:cNvSpPr/>
          <p:nvPr/>
        </p:nvSpPr>
        <p:spPr>
          <a:xfrm>
            <a:off x="1073704" y="3712054"/>
            <a:ext cx="4038239" cy="2238883"/>
          </a:xfrm>
          <a:prstGeom prst="rect">
            <a:avLst/>
          </a:prstGeom>
        </p:spPr>
        <p:txBody>
          <a:bodyPr wrap="square">
            <a:spAutoFit/>
          </a:bodyPr>
          <a:lstStyle/>
          <a:p>
            <a:pPr marL="342900" lvl="0" indent="-342900" defTabSz="914400">
              <a:lnSpc>
                <a:spcPct val="114000"/>
              </a:lnSpc>
              <a:spcAft>
                <a:spcPts val="800"/>
              </a:spcAft>
              <a:buFont typeface="Arial" panose="020B0604020202020204" pitchFamily="34" charset="0"/>
              <a:buChar char="•"/>
              <a:defRPr/>
            </a:pPr>
            <a:r>
              <a:rPr lang="en-US" sz="1600">
                <a:solidFill>
                  <a:prstClr val="black"/>
                </a:solidFill>
                <a:latin typeface="Segoe UI" panose="020B0502040204020203" pitchFamily="34" charset="0"/>
                <a:cs typeface="Segoe UI" panose="020B0502040204020203" pitchFamily="34" charset="0"/>
              </a:rPr>
              <a:t>Uses Microsoft 365 Admin Center extensively to manage groups/Teams for her org</a:t>
            </a:r>
          </a:p>
          <a:p>
            <a:pPr marL="342900" lvl="0" indent="-342900" defTabSz="914400">
              <a:lnSpc>
                <a:spcPct val="114000"/>
              </a:lnSpc>
              <a:spcAft>
                <a:spcPts val="800"/>
              </a:spcAft>
              <a:buFont typeface="Arial" panose="020B0604020202020204" pitchFamily="34" charset="0"/>
              <a:buChar char="•"/>
              <a:defRPr/>
            </a:pPr>
            <a:r>
              <a:rPr lang="en-US" sz="1600">
                <a:solidFill>
                  <a:prstClr val="black"/>
                </a:solidFill>
                <a:latin typeface="Segoe UI" panose="020B0502040204020203" pitchFamily="34" charset="0"/>
                <a:cs typeface="Segoe UI" panose="020B0502040204020203" pitchFamily="34" charset="0"/>
              </a:rPr>
              <a:t>Uses Teams to collaborate with her immediate coworkers</a:t>
            </a:r>
          </a:p>
          <a:p>
            <a:pPr marL="342900" lvl="0" indent="-342900" defTabSz="914400">
              <a:lnSpc>
                <a:spcPct val="114000"/>
              </a:lnSpc>
              <a:spcAft>
                <a:spcPts val="800"/>
              </a:spcAft>
              <a:buFont typeface="Arial" panose="020B0604020202020204" pitchFamily="34" charset="0"/>
              <a:buChar char="•"/>
              <a:defRPr/>
            </a:pPr>
            <a:r>
              <a:rPr lang="en-US" sz="1600">
                <a:solidFill>
                  <a:prstClr val="black"/>
                </a:solidFill>
                <a:latin typeface="Segoe UI" panose="020B0502040204020203" pitchFamily="34" charset="0"/>
                <a:cs typeface="Segoe UI" panose="020B0502040204020203" pitchFamily="34" charset="0"/>
              </a:rPr>
              <a:t>Uses groups in Outlook to collaborate in email</a:t>
            </a:r>
          </a:p>
        </p:txBody>
      </p:sp>
    </p:spTree>
    <p:extLst>
      <p:ext uri="{BB962C8B-B14F-4D97-AF65-F5344CB8AC3E}">
        <p14:creationId xmlns:p14="http://schemas.microsoft.com/office/powerpoint/2010/main" val="2583168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3A5E"/>
        </a:solid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5FF4D2B-E343-714B-890B-C5F71A1D27D1}"/>
              </a:ext>
            </a:extLst>
          </p:cNvPr>
          <p:cNvSpPr txBox="1">
            <a:spLocks/>
          </p:cNvSpPr>
          <p:nvPr/>
        </p:nvSpPr>
        <p:spPr>
          <a:xfrm>
            <a:off x="584199" y="5158305"/>
            <a:ext cx="8141159" cy="790491"/>
          </a:xfrm>
          <a:prstGeom prst="rect">
            <a:avLst/>
          </a:prstGeom>
        </p:spPr>
        <p:txBody>
          <a:bodyPr vert="horz" lIns="0" tIns="0" rIns="0" bIns="0" rtlCol="0" anchor="t">
            <a:noAutofit/>
          </a:bodyPr>
          <a:lstStyle>
            <a:lvl1pPr marL="0" marR="0" indent="0" algn="l" defTabSz="457200" rtl="0" eaLnBrk="1" fontAlgn="auto" latinLnBrk="0" hangingPunct="1">
              <a:lnSpc>
                <a:spcPct val="100000"/>
              </a:lnSpc>
              <a:spcBef>
                <a:spcPts val="0"/>
              </a:spcBef>
              <a:spcAft>
                <a:spcPts val="2800"/>
              </a:spcAft>
              <a:buClrTx/>
              <a:buSzTx/>
              <a:buFont typeface="Arial"/>
              <a:buNone/>
              <a:tabLst/>
              <a:defRPr lang="en-US" sz="2800" b="0" i="0" u="none" strike="noStrike" kern="1200" baseline="0" smtClean="0">
                <a:solidFill>
                  <a:schemeClr val="tx1"/>
                </a:solidFill>
                <a:latin typeface="Segoe UI Light" charset="0"/>
                <a:ea typeface="Segoe UI Light" charset="0"/>
                <a:cs typeface="Segoe UI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defRPr/>
            </a:pPr>
            <a:r>
              <a:rPr lang="en-US" sz="4000" b="1">
                <a:solidFill>
                  <a:srgbClr val="50E6FF"/>
                </a:solidFill>
                <a:latin typeface="Segoe UI Semibold"/>
                <a:cs typeface="Segoe UI Semibold"/>
              </a:rPr>
              <a:t>Work/Life for Alex</a:t>
            </a:r>
            <a:endParaRPr lang="en-US"/>
          </a:p>
        </p:txBody>
      </p:sp>
    </p:spTree>
    <p:extLst>
      <p:ext uri="{BB962C8B-B14F-4D97-AF65-F5344CB8AC3E}">
        <p14:creationId xmlns:p14="http://schemas.microsoft.com/office/powerpoint/2010/main" val="14200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3A5E"/>
        </a:solidFill>
        <a:effectLst/>
      </p:bgPr>
    </p:bg>
    <p:spTree>
      <p:nvGrpSpPr>
        <p:cNvPr id="1" name=""/>
        <p:cNvGrpSpPr/>
        <p:nvPr/>
      </p:nvGrpSpPr>
      <p:grpSpPr>
        <a:xfrm>
          <a:off x="0" y="0"/>
          <a:ext cx="0" cy="0"/>
          <a:chOff x="0" y="0"/>
          <a:chExt cx="0" cy="0"/>
        </a:xfrm>
      </p:grpSpPr>
      <p:sp>
        <p:nvSpPr>
          <p:cNvPr id="2" name="Title 16">
            <a:extLst>
              <a:ext uri="{FF2B5EF4-FFF2-40B4-BE49-F238E27FC236}">
                <a16:creationId xmlns:a16="http://schemas.microsoft.com/office/drawing/2014/main" id="{28E7714B-FF15-4852-BBD5-231F6797E5D2}"/>
              </a:ext>
            </a:extLst>
          </p:cNvPr>
          <p:cNvSpPr txBox="1">
            <a:spLocks/>
          </p:cNvSpPr>
          <p:nvPr/>
        </p:nvSpPr>
        <p:spPr>
          <a:xfrm>
            <a:off x="313044" y="2670816"/>
            <a:ext cx="5306521" cy="553998"/>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a:solidFill>
                  <a:srgbClr val="50E6FF"/>
                </a:solidFill>
              </a:rPr>
              <a:t>Demo #1</a:t>
            </a:r>
          </a:p>
        </p:txBody>
      </p:sp>
      <p:sp>
        <p:nvSpPr>
          <p:cNvPr id="4" name="TextBox 3">
            <a:extLst>
              <a:ext uri="{FF2B5EF4-FFF2-40B4-BE49-F238E27FC236}">
                <a16:creationId xmlns:a16="http://schemas.microsoft.com/office/drawing/2014/main" id="{208F91A1-3255-48F8-B7AF-203485EECD99}"/>
              </a:ext>
            </a:extLst>
          </p:cNvPr>
          <p:cNvSpPr txBox="1"/>
          <p:nvPr/>
        </p:nvSpPr>
        <p:spPr>
          <a:xfrm>
            <a:off x="313044" y="3328138"/>
            <a:ext cx="6593783" cy="307777"/>
          </a:xfrm>
          <a:prstGeom prst="rect">
            <a:avLst/>
          </a:prstGeom>
          <a:noFill/>
        </p:spPr>
        <p:txBody>
          <a:bodyPr wrap="square" lIns="0" tIns="0" rIns="0" bIns="0" rtlCol="0">
            <a:spAutoFit/>
          </a:bodyPr>
          <a:lstStyle/>
          <a:p>
            <a:pPr algn="l"/>
            <a:r>
              <a:rPr lang="en-US" sz="2000">
                <a:solidFill>
                  <a:schemeClr val="bg1"/>
                </a:solidFill>
              </a:rPr>
              <a:t>Managing work and life using  Outlook Mobile and Teams</a:t>
            </a:r>
          </a:p>
        </p:txBody>
      </p:sp>
    </p:spTree>
    <p:extLst>
      <p:ext uri="{BB962C8B-B14F-4D97-AF65-F5344CB8AC3E}">
        <p14:creationId xmlns:p14="http://schemas.microsoft.com/office/powerpoint/2010/main" val="125683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GHT GRAY TEMPLATE">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MASTER SLIDES">
  <a:themeElements>
    <a:clrScheme name="Another Teal">
      <a:dk1>
        <a:srgbClr val="17304B"/>
      </a:dk1>
      <a:lt1>
        <a:srgbClr val="FFFFFF"/>
      </a:lt1>
      <a:dk2>
        <a:srgbClr val="17304B"/>
      </a:dk2>
      <a:lt2>
        <a:srgbClr val="D9D7DD"/>
      </a:lt2>
      <a:accent1>
        <a:srgbClr val="18C9C1"/>
      </a:accent1>
      <a:accent2>
        <a:srgbClr val="0669C8"/>
      </a:accent2>
      <a:accent3>
        <a:srgbClr val="CD001D"/>
      </a:accent3>
      <a:accent4>
        <a:srgbClr val="258A55"/>
      </a:accent4>
      <a:accent5>
        <a:srgbClr val="D8C766"/>
      </a:accent5>
      <a:accent6>
        <a:srgbClr val="FD5B39"/>
      </a:accent6>
      <a:hlink>
        <a:srgbClr val="18C9C1"/>
      </a:hlink>
      <a:folHlink>
        <a:srgbClr val="0FA3B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smtClean="0"/>
        </a:defPPr>
      </a:lstStyle>
    </a:txDef>
  </a:objectDefaults>
  <a:extraClrSchemeLst/>
  <a:custClrLst>
    <a:custClr name="Pink">
      <a:srgbClr val="EC65A1"/>
    </a:custClr>
    <a:custClr name="Purple">
      <a:srgbClr val="A25DA3"/>
    </a:custClr>
  </a:custClrLst>
  <a:extLst>
    <a:ext uri="{05A4C25C-085E-4340-85A3-A5531E510DB2}">
      <thm15:themeFamily xmlns:thm15="http://schemas.microsoft.com/office/thememl/2012/main" name="SCHIRESON 2017 BASIC TEMPLATE" id="{CA180B1D-B04E-2347-82AF-B7101DEA338C}" vid="{8B5D71A7-5EC7-0347-9AE7-1B73CBD94B2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Widescreen</PresentationFormat>
  <Paragraphs>111</Paragraphs>
  <Slides>12</Slides>
  <Notes>12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12</vt:i4>
      </vt:variant>
    </vt:vector>
  </HeadingPairs>
  <TitlesOfParts>
    <vt:vector size="30" baseType="lpstr">
      <vt:lpstr>.LucidaGrandeUI</vt:lpstr>
      <vt:lpstr>Arial</vt:lpstr>
      <vt:lpstr>Calibri</vt:lpstr>
      <vt:lpstr>Calibri Light</vt:lpstr>
      <vt:lpstr>Consolas</vt:lpstr>
      <vt:lpstr>Courier New</vt:lpstr>
      <vt:lpstr>Franklin Gothic Book</vt:lpstr>
      <vt:lpstr>Franklin Gothic Medium</vt:lpstr>
      <vt:lpstr>Segoe UI</vt:lpstr>
      <vt:lpstr>Segoe UI Light</vt:lpstr>
      <vt:lpstr>Segoe UI Semibold</vt:lpstr>
      <vt:lpstr>Segoe UI Semilight</vt:lpstr>
      <vt:lpstr>Wingdings</vt:lpstr>
      <vt:lpstr>White Template</vt:lpstr>
      <vt:lpstr>Office Theme</vt:lpstr>
      <vt:lpstr>LIGHT GRAY TEMPLATE</vt:lpstr>
      <vt:lpstr>1_Office Theme</vt:lpstr>
      <vt:lpstr>MAIN MASTER SLIDES</vt:lpstr>
      <vt:lpstr>Managing work and life with Microsoft 365 Groups</vt:lpstr>
      <vt:lpstr>PowerPoint Presentation</vt:lpstr>
      <vt:lpstr>PowerPoint Presentation</vt:lpstr>
      <vt:lpstr>PowerPoint Presentation</vt:lpstr>
      <vt:lpstr>Powering collaboration across work and life</vt:lpstr>
      <vt:lpstr>Powering collaboration across work and life</vt:lpstr>
      <vt:lpstr>PowerPoint Presentation</vt:lpstr>
      <vt:lpstr>PowerPoint Presentation</vt:lpstr>
      <vt:lpstr>PowerPoint Presentation</vt:lpstr>
      <vt:lpstr>PowerPoint Presentation</vt:lpstr>
      <vt:lpstr>Microsoft 365 Groups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2020-10-06T17:40:11Z</dcterms:created>
  <dcterms:modified xsi:type="dcterms:W3CDTF">2020-10-06T17:40:27Z</dcterms:modified>
</cp:coreProperties>
</file>