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4229" r:id="rId1"/>
  </p:sldMasterIdLst>
  <p:notesMasterIdLst>
    <p:notesMasterId r:id="rId22"/>
  </p:notesMasterIdLst>
  <p:handoutMasterIdLst>
    <p:handoutMasterId r:id="rId23"/>
  </p:handoutMasterIdLst>
  <p:sldIdLst>
    <p:sldId id="1661" r:id="rId2"/>
    <p:sldId id="2123258353" r:id="rId3"/>
    <p:sldId id="2123258351" r:id="rId4"/>
    <p:sldId id="2123258332" r:id="rId5"/>
    <p:sldId id="2123258336" r:id="rId6"/>
    <p:sldId id="2123258344" r:id="rId7"/>
    <p:sldId id="2123258341" r:id="rId8"/>
    <p:sldId id="2123258337" r:id="rId9"/>
    <p:sldId id="2123258287" r:id="rId10"/>
    <p:sldId id="2123258343" r:id="rId11"/>
    <p:sldId id="2123258331" r:id="rId12"/>
    <p:sldId id="2123258325" r:id="rId13"/>
    <p:sldId id="2123258350" r:id="rId14"/>
    <p:sldId id="2123258330" r:id="rId15"/>
    <p:sldId id="2123258326" r:id="rId16"/>
    <p:sldId id="2123258342" r:id="rId17"/>
    <p:sldId id="2123258349" r:id="rId18"/>
    <p:sldId id="2123258354" r:id="rId19"/>
    <p:sldId id="2123258355" r:id="rId20"/>
    <p:sldId id="6040" r:id="rId21"/>
  </p:sldIdLst>
  <p:sldSz cx="12192000" cy="6858000"/>
  <p:notesSz cx="6858000" cy="9144000"/>
  <p:defaultTextStyle>
    <a:defPPr>
      <a:defRPr lang="en-US"/>
    </a:defPPr>
    <a:lvl1pPr marL="0" algn="l" defTabSz="914367" rtl="0" eaLnBrk="1" latinLnBrk="0" hangingPunct="1">
      <a:defRPr sz="1765" kern="1200">
        <a:solidFill>
          <a:schemeClr val="tx1"/>
        </a:solidFill>
        <a:latin typeface="+mn-lt"/>
        <a:ea typeface="+mn-ea"/>
        <a:cs typeface="+mn-cs"/>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p:defaultTextStyle>
  <p:extLst>
    <p:ext uri="{521415D9-36F7-43E2-AB2F-B90AF26B5E84}">
      <p14:sectionLst xmlns:p14="http://schemas.microsoft.com/office/powerpoint/2010/main">
        <p14:section name="White" id="{38B656EC-D568-4EF7-8842-9FA1AE1192C9}">
          <p14:sldIdLst>
            <p14:sldId id="1661"/>
            <p14:sldId id="2123258353"/>
            <p14:sldId id="2123258351"/>
            <p14:sldId id="2123258332"/>
            <p14:sldId id="2123258336"/>
            <p14:sldId id="2123258344"/>
            <p14:sldId id="2123258341"/>
            <p14:sldId id="2123258337"/>
            <p14:sldId id="2123258287"/>
            <p14:sldId id="2123258343"/>
            <p14:sldId id="2123258331"/>
            <p14:sldId id="2123258325"/>
            <p14:sldId id="2123258350"/>
            <p14:sldId id="2123258330"/>
            <p14:sldId id="2123258326"/>
            <p14:sldId id="2123258342"/>
            <p14:sldId id="2123258349"/>
            <p14:sldId id="2123258354"/>
            <p14:sldId id="2123258355"/>
            <p14:sldId id="6040"/>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5" name="Author" initials="A" lastIdx="0"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8D4"/>
    <a:srgbClr val="50E6FF"/>
    <a:srgbClr val="243A5E"/>
    <a:srgbClr val="000000"/>
    <a:srgbClr val="FFFFFF"/>
    <a:srgbClr val="0069BA"/>
    <a:srgbClr val="9BF00B"/>
    <a:srgbClr val="0F780F"/>
    <a:srgbClr val="107E10"/>
    <a:srgbClr val="0E700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DC77E9D-B603-4924-AC86-58D72F35567C}" v="3" dt="2020-10-06T17:28:19.45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0692" autoAdjust="0"/>
  </p:normalViewPr>
  <p:slideViewPr>
    <p:cSldViewPr snapToGrid="0">
      <p:cViewPr varScale="1">
        <p:scale>
          <a:sx n="92" d="100"/>
          <a:sy n="92" d="100"/>
        </p:scale>
        <p:origin x="1278" y="84"/>
      </p:cViewPr>
      <p:guideLst/>
    </p:cSldViewPr>
  </p:slideViewPr>
  <p:notesTextViewPr>
    <p:cViewPr>
      <p:scale>
        <a:sx n="1" d="1"/>
        <a:sy n="1" d="1"/>
      </p:scale>
      <p:origin x="0" y="0"/>
    </p:cViewPr>
  </p:notesText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11574"/>
            <a:ext cx="2971800" cy="457200"/>
          </a:xfrm>
          <a:prstGeom prst="rect">
            <a:avLst/>
          </a:prstGeom>
        </p:spPr>
        <p:txBody>
          <a:bodyPr vert="horz" lIns="91440" tIns="45720" rIns="91440" bIns="45720" rtlCol="0"/>
          <a:lstStyle>
            <a:lvl1pPr algn="l">
              <a:defRPr sz="1200"/>
            </a:lvl1pPr>
          </a:lstStyle>
          <a:p>
            <a:endParaRPr lang="en-US">
              <a:latin typeface="Segoe UI" pitchFamily="34" charset="0"/>
            </a:endParaRP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60F9EC6-89FF-47E1-8594-1A32E3B45134}" type="datetime8">
              <a:rPr lang="en-US" smtClean="0">
                <a:latin typeface="Segoe UI" pitchFamily="34" charset="0"/>
              </a:rPr>
              <a:t>10/6/2020 6:26 PM</a:t>
            </a:fld>
            <a:endParaRPr lang="en-US">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a:gradFill>
                  <a:gsLst>
                    <a:gs pos="0">
                      <a:schemeClr val="tx1"/>
                    </a:gs>
                    <a:gs pos="100000">
                      <a:schemeClr val="tx1"/>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endParaRPr lang="en-US"/>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386CE63F-9E7F-4C04-9D0D-FCA25A8E9E86}" type="datetime8">
              <a:rPr lang="en-US" smtClean="0"/>
              <a:t>10/6/2020 6:26 PM</a:t>
            </a:fld>
            <a:endParaRPr lang="en-US"/>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14367" rtl="0" eaLnBrk="1" latinLnBrk="0" hangingPunct="1">
      <a:lnSpc>
        <a:spcPct val="90000"/>
      </a:lnSpc>
      <a:spcAft>
        <a:spcPts val="333"/>
      </a:spcAft>
      <a:defRPr sz="882" kern="1200">
        <a:solidFill>
          <a:schemeClr val="tx1"/>
        </a:solidFill>
        <a:latin typeface="Segoe UI" panose="020B0502040204020203" pitchFamily="34" charset="0"/>
        <a:ea typeface="+mn-ea"/>
        <a:cs typeface="+mn-cs"/>
      </a:defRPr>
    </a:lvl1pPr>
    <a:lvl2pPr marL="212982" indent="-105829" algn="l" defTabSz="914367" rtl="0" eaLnBrk="1" latinLnBrk="0" hangingPunct="1">
      <a:lnSpc>
        <a:spcPct val="90000"/>
      </a:lnSpc>
      <a:spcAft>
        <a:spcPts val="333"/>
      </a:spcAft>
      <a:buFont typeface="Arial" pitchFamily="34" charset="0"/>
      <a:buChar char="•"/>
      <a:defRPr sz="882" kern="1200">
        <a:solidFill>
          <a:schemeClr val="tx1"/>
        </a:solidFill>
        <a:latin typeface="Segoe UI" panose="020B0502040204020203" pitchFamily="34" charset="0"/>
        <a:ea typeface="+mn-ea"/>
        <a:cs typeface="+mn-cs"/>
      </a:defRPr>
    </a:lvl2pPr>
    <a:lvl3pPr marL="328071" indent="-115090" algn="l" defTabSz="914367" rtl="0" eaLnBrk="1" latinLnBrk="0" hangingPunct="1">
      <a:lnSpc>
        <a:spcPct val="90000"/>
      </a:lnSpc>
      <a:spcAft>
        <a:spcPts val="333"/>
      </a:spcAft>
      <a:buFont typeface="Arial" pitchFamily="34" charset="0"/>
      <a:buChar char="•"/>
      <a:defRPr sz="882" kern="1200">
        <a:solidFill>
          <a:schemeClr val="tx1"/>
        </a:solidFill>
        <a:latin typeface="Segoe UI" panose="020B0502040204020203" pitchFamily="34" charset="0"/>
        <a:ea typeface="+mn-ea"/>
        <a:cs typeface="+mn-cs"/>
      </a:defRPr>
    </a:lvl3pPr>
    <a:lvl4pPr marL="482848" indent="-146838" algn="l" defTabSz="914367" rtl="0" eaLnBrk="1" latinLnBrk="0" hangingPunct="1">
      <a:lnSpc>
        <a:spcPct val="90000"/>
      </a:lnSpc>
      <a:spcAft>
        <a:spcPts val="333"/>
      </a:spcAft>
      <a:buFont typeface="Arial" pitchFamily="34" charset="0"/>
      <a:buChar char="•"/>
      <a:defRPr sz="882" kern="1200">
        <a:solidFill>
          <a:schemeClr val="tx1"/>
        </a:solidFill>
        <a:latin typeface="Segoe UI" panose="020B0502040204020203" pitchFamily="34" charset="0"/>
        <a:ea typeface="+mn-ea"/>
        <a:cs typeface="+mn-cs"/>
      </a:defRPr>
    </a:lvl4pPr>
    <a:lvl5pPr marL="615134" indent="-115090" algn="l" defTabSz="914367" rtl="0" eaLnBrk="1" latinLnBrk="0" hangingPunct="1">
      <a:lnSpc>
        <a:spcPct val="90000"/>
      </a:lnSpc>
      <a:spcAft>
        <a:spcPts val="333"/>
      </a:spcAft>
      <a:buFont typeface="Arial" pitchFamily="34" charset="0"/>
      <a:buChar char="•"/>
      <a:defRPr sz="882" kern="1200">
        <a:solidFill>
          <a:schemeClr val="tx1"/>
        </a:solidFill>
        <a:latin typeface="Segoe UI" panose="020B0502040204020203" pitchFamily="34" charset="0"/>
        <a:ea typeface="+mn-ea"/>
        <a:cs typeface="+mn-cs"/>
      </a:defRPr>
    </a:lvl5pPr>
    <a:lvl6pPr marL="2285918" algn="l" defTabSz="914367" rtl="0" eaLnBrk="1" latinLnBrk="0" hangingPunct="1">
      <a:defRPr sz="1176" kern="1200">
        <a:solidFill>
          <a:schemeClr val="tx1"/>
        </a:solidFill>
        <a:latin typeface="+mn-lt"/>
        <a:ea typeface="+mn-ea"/>
        <a:cs typeface="+mn-cs"/>
      </a:defRPr>
    </a:lvl6pPr>
    <a:lvl7pPr marL="2743101" algn="l" defTabSz="914367" rtl="0" eaLnBrk="1" latinLnBrk="0" hangingPunct="1">
      <a:defRPr sz="1176" kern="1200">
        <a:solidFill>
          <a:schemeClr val="tx1"/>
        </a:solidFill>
        <a:latin typeface="+mn-lt"/>
        <a:ea typeface="+mn-ea"/>
        <a:cs typeface="+mn-cs"/>
      </a:defRPr>
    </a:lvl7pPr>
    <a:lvl8pPr marL="3200284" algn="l" defTabSz="914367" rtl="0" eaLnBrk="1" latinLnBrk="0" hangingPunct="1">
      <a:defRPr sz="1176" kern="1200">
        <a:solidFill>
          <a:schemeClr val="tx1"/>
        </a:solidFill>
        <a:latin typeface="+mn-lt"/>
        <a:ea typeface="+mn-ea"/>
        <a:cs typeface="+mn-cs"/>
      </a:defRPr>
    </a:lvl8pPr>
    <a:lvl9pPr marL="3657469" algn="l" defTabSz="914367" rtl="0" eaLnBrk="1" latinLnBrk="0" hangingPunct="1">
      <a:defRPr sz="117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62C61DAB-D93E-49CA-B245-379601CFE8D0}" type="datetime8">
              <a:rPr lang="en-US" smtClean="0"/>
              <a:t>10/6/2020 6:26 PM</a:t>
            </a:fld>
            <a:endParaRPr lang="en-US"/>
          </a:p>
        </p:txBody>
      </p:sp>
      <p:sp>
        <p:nvSpPr>
          <p:cNvPr id="7" name="Slide Number Placeholder 6"/>
          <p:cNvSpPr>
            <a:spLocks noGrp="1"/>
          </p:cNvSpPr>
          <p:nvPr>
            <p:ph type="sldNum" sz="quarter" idx="13"/>
          </p:nvPr>
        </p:nvSpPr>
        <p:spPr/>
        <p:txBody>
          <a:bodyPr/>
          <a:lstStyle/>
          <a:p>
            <a:fld id="{B4008EB6-D09E-4580-8CD6-DDB14511944F}" type="slidenum">
              <a:rPr lang="en-US" smtClean="0"/>
              <a:pPr/>
              <a:t>1</a:t>
            </a:fld>
            <a:endParaRPr lang="en-US"/>
          </a:p>
        </p:txBody>
      </p:sp>
    </p:spTree>
    <p:extLst>
      <p:ext uri="{BB962C8B-B14F-4D97-AF65-F5344CB8AC3E}">
        <p14:creationId xmlns:p14="http://schemas.microsoft.com/office/powerpoint/2010/main" val="14425269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62C61DAB-D93E-49CA-B245-379601CFE8D0}" type="datetime8">
              <a:rPr lang="en-US" smtClean="0"/>
              <a:t>10/6/2020 6:26 PM</a:t>
            </a:fld>
            <a:endParaRPr lang="en-US"/>
          </a:p>
        </p:txBody>
      </p:sp>
      <p:sp>
        <p:nvSpPr>
          <p:cNvPr id="7" name="Slide Number Placeholder 6"/>
          <p:cNvSpPr>
            <a:spLocks noGrp="1"/>
          </p:cNvSpPr>
          <p:nvPr>
            <p:ph type="sldNum" sz="quarter" idx="13"/>
          </p:nvPr>
        </p:nvSpPr>
        <p:spPr/>
        <p:txBody>
          <a:bodyPr/>
          <a:lstStyle/>
          <a:p>
            <a:fld id="{B4008EB6-D09E-4580-8CD6-DDB14511944F}" type="slidenum">
              <a:rPr lang="en-US" smtClean="0"/>
              <a:pPr/>
              <a:t>11</a:t>
            </a:fld>
            <a:endParaRPr lang="en-US"/>
          </a:p>
        </p:txBody>
      </p:sp>
    </p:spTree>
    <p:extLst>
      <p:ext uri="{BB962C8B-B14F-4D97-AF65-F5344CB8AC3E}">
        <p14:creationId xmlns:p14="http://schemas.microsoft.com/office/powerpoint/2010/main" val="26850935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Header Placeholder 3"/>
          <p:cNvSpPr>
            <a:spLocks noGrp="1"/>
          </p:cNvSpPr>
          <p:nvPr>
            <p:ph type="hdr" sz="quarter"/>
          </p:nvPr>
        </p:nvSpPr>
        <p:spPr/>
        <p:txBody>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4"/>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386CE63F-9E7F-4C04-9D0D-FCA25A8E9E86}"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10/6/2020 6:26 PM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5"/>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3" name="Notes Placeholder 2">
            <a:extLst>
              <a:ext uri="{FF2B5EF4-FFF2-40B4-BE49-F238E27FC236}">
                <a16:creationId xmlns:a16="http://schemas.microsoft.com/office/drawing/2014/main" id="{70A71A2E-9357-4BAC-8A01-CE2DDDD36AB2}"/>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759052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62C61DAB-D93E-49CA-B245-379601CFE8D0}" type="datetime8">
              <a:rPr lang="en-US" smtClean="0"/>
              <a:t>10/6/2020 6:26 PM</a:t>
            </a:fld>
            <a:endParaRPr lang="en-US"/>
          </a:p>
        </p:txBody>
      </p:sp>
      <p:sp>
        <p:nvSpPr>
          <p:cNvPr id="7" name="Slide Number Placeholder 6"/>
          <p:cNvSpPr>
            <a:spLocks noGrp="1"/>
          </p:cNvSpPr>
          <p:nvPr>
            <p:ph type="sldNum" sz="quarter" idx="13"/>
          </p:nvPr>
        </p:nvSpPr>
        <p:spPr/>
        <p:txBody>
          <a:bodyPr/>
          <a:lstStyle/>
          <a:p>
            <a:fld id="{B4008EB6-D09E-4580-8CD6-DDB14511944F}" type="slidenum">
              <a:rPr lang="en-US" smtClean="0"/>
              <a:pPr/>
              <a:t>13</a:t>
            </a:fld>
            <a:endParaRPr lang="en-US"/>
          </a:p>
        </p:txBody>
      </p:sp>
    </p:spTree>
    <p:extLst>
      <p:ext uri="{BB962C8B-B14F-4D97-AF65-F5344CB8AC3E}">
        <p14:creationId xmlns:p14="http://schemas.microsoft.com/office/powerpoint/2010/main" val="26850935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62C61DAB-D93E-49CA-B245-379601CFE8D0}" type="datetime8">
              <a:rPr lang="en-US" smtClean="0"/>
              <a:t>10/6/2020 6:26 PM</a:t>
            </a:fld>
            <a:endParaRPr lang="en-US"/>
          </a:p>
        </p:txBody>
      </p:sp>
      <p:sp>
        <p:nvSpPr>
          <p:cNvPr id="7" name="Slide Number Placeholder 6"/>
          <p:cNvSpPr>
            <a:spLocks noGrp="1"/>
          </p:cNvSpPr>
          <p:nvPr>
            <p:ph type="sldNum" sz="quarter" idx="13"/>
          </p:nvPr>
        </p:nvSpPr>
        <p:spPr/>
        <p:txBody>
          <a:bodyPr/>
          <a:lstStyle/>
          <a:p>
            <a:fld id="{B4008EB6-D09E-4580-8CD6-DDB14511944F}" type="slidenum">
              <a:rPr lang="en-US" smtClean="0"/>
              <a:pPr/>
              <a:t>14</a:t>
            </a:fld>
            <a:endParaRPr lang="en-US"/>
          </a:p>
        </p:txBody>
      </p:sp>
    </p:spTree>
    <p:extLst>
      <p:ext uri="{BB962C8B-B14F-4D97-AF65-F5344CB8AC3E}">
        <p14:creationId xmlns:p14="http://schemas.microsoft.com/office/powerpoint/2010/main" val="26850935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Header Placeholder 3"/>
          <p:cNvSpPr>
            <a:spLocks noGrp="1"/>
          </p:cNvSpPr>
          <p:nvPr>
            <p:ph type="hdr" sz="quarter"/>
          </p:nvPr>
        </p:nvSpPr>
        <p:spPr/>
        <p:txBody>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4"/>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386CE63F-9E7F-4C04-9D0D-FCA25A8E9E86}"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10/6/2020 6:26 PM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5"/>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3" name="Notes Placeholder 2">
            <a:extLst>
              <a:ext uri="{FF2B5EF4-FFF2-40B4-BE49-F238E27FC236}">
                <a16:creationId xmlns:a16="http://schemas.microsoft.com/office/drawing/2014/main" id="{DA1AD300-1B9A-432A-8120-9371BC4FCBC2}"/>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007516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pPr defTabSz="949165"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181902B1-6E54-4089-A3CA-F7769178BC0A}" type="datetime8">
              <a:rPr lang="en-US" smtClean="0"/>
              <a:t>10/6/2020 6:26 PM</a:t>
            </a:fld>
            <a:endParaRPr lang="en-US"/>
          </a:p>
        </p:txBody>
      </p:sp>
      <p:sp>
        <p:nvSpPr>
          <p:cNvPr id="7" name="Slide Number Placeholder 6"/>
          <p:cNvSpPr>
            <a:spLocks noGrp="1"/>
          </p:cNvSpPr>
          <p:nvPr>
            <p:ph type="sldNum" sz="quarter" idx="13"/>
          </p:nvPr>
        </p:nvSpPr>
        <p:spPr/>
        <p:txBody>
          <a:bodyPr/>
          <a:lstStyle/>
          <a:p>
            <a:fld id="{B4008EB6-D09E-4580-8CD6-DDB14511944F}" type="slidenum">
              <a:rPr lang="en-US" smtClean="0"/>
              <a:pPr/>
              <a:t>16</a:t>
            </a:fld>
            <a:endParaRPr lang="en-US"/>
          </a:p>
        </p:txBody>
      </p:sp>
    </p:spTree>
    <p:extLst>
      <p:ext uri="{BB962C8B-B14F-4D97-AF65-F5344CB8AC3E}">
        <p14:creationId xmlns:p14="http://schemas.microsoft.com/office/powerpoint/2010/main" val="21725011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62C61DAB-D93E-49CA-B245-379601CFE8D0}" type="datetime8">
              <a:rPr lang="en-US" smtClean="0"/>
              <a:t>10/6/2020 6:26 PM</a:t>
            </a:fld>
            <a:endParaRPr lang="en-US"/>
          </a:p>
        </p:txBody>
      </p:sp>
      <p:sp>
        <p:nvSpPr>
          <p:cNvPr id="7" name="Slide Number Placeholder 6"/>
          <p:cNvSpPr>
            <a:spLocks noGrp="1"/>
          </p:cNvSpPr>
          <p:nvPr>
            <p:ph type="sldNum" sz="quarter" idx="13"/>
          </p:nvPr>
        </p:nvSpPr>
        <p:spPr/>
        <p:txBody>
          <a:bodyPr/>
          <a:lstStyle/>
          <a:p>
            <a:fld id="{B4008EB6-D09E-4580-8CD6-DDB14511944F}" type="slidenum">
              <a:rPr lang="en-US" smtClean="0"/>
              <a:pPr/>
              <a:t>17</a:t>
            </a:fld>
            <a:endParaRPr lang="en-US"/>
          </a:p>
        </p:txBody>
      </p:sp>
    </p:spTree>
    <p:extLst>
      <p:ext uri="{BB962C8B-B14F-4D97-AF65-F5344CB8AC3E}">
        <p14:creationId xmlns:p14="http://schemas.microsoft.com/office/powerpoint/2010/main" val="26850935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72E0C910-0166-48E0-B8EF-5071277A02A8}" type="datetime8">
              <a:rPr lang="en-US" smtClean="0"/>
              <a:t>10/6/2020 6:26 PM</a:t>
            </a:fld>
            <a:endParaRPr lang="en-US"/>
          </a:p>
        </p:txBody>
      </p:sp>
      <p:sp>
        <p:nvSpPr>
          <p:cNvPr id="7" name="Slide Number Placeholder 6"/>
          <p:cNvSpPr>
            <a:spLocks noGrp="1"/>
          </p:cNvSpPr>
          <p:nvPr>
            <p:ph type="sldNum" sz="quarter" idx="13"/>
          </p:nvPr>
        </p:nvSpPr>
        <p:spPr/>
        <p:txBody>
          <a:bodyPr/>
          <a:lstStyle/>
          <a:p>
            <a:fld id="{B4008EB6-D09E-4580-8CD6-DDB14511944F}" type="slidenum">
              <a:rPr lang="en-US" smtClean="0"/>
              <a:pPr/>
              <a:t>19</a:t>
            </a:fld>
            <a:endParaRPr lang="en-US"/>
          </a:p>
        </p:txBody>
      </p:sp>
    </p:spTree>
    <p:extLst>
      <p:ext uri="{BB962C8B-B14F-4D97-AF65-F5344CB8AC3E}">
        <p14:creationId xmlns:p14="http://schemas.microsoft.com/office/powerpoint/2010/main" val="19110180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E2F19A73-88F5-4B80-A929-CF8E66EE5449}"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10/6/2020 6:26 PM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1180335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62C61DAB-D93E-49CA-B245-379601CFE8D0}" type="datetime8">
              <a:rPr lang="en-US" smtClean="0"/>
              <a:t>10/6/2020 6:26 PM</a:t>
            </a:fld>
            <a:endParaRPr lang="en-US"/>
          </a:p>
        </p:txBody>
      </p:sp>
      <p:sp>
        <p:nvSpPr>
          <p:cNvPr id="7" name="Slide Number Placeholder 6"/>
          <p:cNvSpPr>
            <a:spLocks noGrp="1"/>
          </p:cNvSpPr>
          <p:nvPr>
            <p:ph type="sldNum" sz="quarter" idx="13"/>
          </p:nvPr>
        </p:nvSpPr>
        <p:spPr/>
        <p:txBody>
          <a:bodyPr/>
          <a:lstStyle/>
          <a:p>
            <a:fld id="{B4008EB6-D09E-4580-8CD6-DDB14511944F}" type="slidenum">
              <a:rPr lang="en-US" smtClean="0"/>
              <a:pPr/>
              <a:t>3</a:t>
            </a:fld>
            <a:endParaRPr lang="en-US"/>
          </a:p>
        </p:txBody>
      </p:sp>
    </p:spTree>
    <p:extLst>
      <p:ext uri="{BB962C8B-B14F-4D97-AF65-F5344CB8AC3E}">
        <p14:creationId xmlns:p14="http://schemas.microsoft.com/office/powerpoint/2010/main" val="26850935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386CE63F-9E7F-4C04-9D0D-FCA25A8E9E86}" type="datetime8">
              <a:rPr lang="en-US" smtClean="0"/>
              <a:t>10/6/2020 6:26 PM</a:t>
            </a:fld>
            <a:endParaRPr lang="en-US"/>
          </a:p>
        </p:txBody>
      </p:sp>
      <p:sp>
        <p:nvSpPr>
          <p:cNvPr id="7" name="Slide Number Placeholder 6"/>
          <p:cNvSpPr>
            <a:spLocks noGrp="1"/>
          </p:cNvSpPr>
          <p:nvPr>
            <p:ph type="sldNum" sz="quarter" idx="5"/>
          </p:nvPr>
        </p:nvSpPr>
        <p:spPr/>
        <p:txBody>
          <a:bodyPr/>
          <a:lstStyle/>
          <a:p>
            <a:fld id="{B4008EB6-D09E-4580-8CD6-DDB14511944F}" type="slidenum">
              <a:rPr lang="en-US" smtClean="0"/>
              <a:pPr/>
              <a:t>4</a:t>
            </a:fld>
            <a:endParaRPr lang="en-US"/>
          </a:p>
        </p:txBody>
      </p:sp>
    </p:spTree>
    <p:extLst>
      <p:ext uri="{BB962C8B-B14F-4D97-AF65-F5344CB8AC3E}">
        <p14:creationId xmlns:p14="http://schemas.microsoft.com/office/powerpoint/2010/main" val="37203783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386CE63F-9E7F-4C04-9D0D-FCA25A8E9E86}" type="datetime8">
              <a:rPr lang="en-US" smtClean="0"/>
              <a:t>10/6/2020 6:26 PM</a:t>
            </a:fld>
            <a:endParaRPr lang="en-US"/>
          </a:p>
        </p:txBody>
      </p:sp>
      <p:sp>
        <p:nvSpPr>
          <p:cNvPr id="7" name="Slide Number Placeholder 6"/>
          <p:cNvSpPr>
            <a:spLocks noGrp="1"/>
          </p:cNvSpPr>
          <p:nvPr>
            <p:ph type="sldNum" sz="quarter" idx="5"/>
          </p:nvPr>
        </p:nvSpPr>
        <p:spPr/>
        <p:txBody>
          <a:bodyPr/>
          <a:lstStyle/>
          <a:p>
            <a:fld id="{B4008EB6-D09E-4580-8CD6-DDB14511944F}" type="slidenum">
              <a:rPr lang="en-US" smtClean="0"/>
              <a:pPr/>
              <a:t>5</a:t>
            </a:fld>
            <a:endParaRPr lang="en-US"/>
          </a:p>
        </p:txBody>
      </p:sp>
    </p:spTree>
    <p:extLst>
      <p:ext uri="{BB962C8B-B14F-4D97-AF65-F5344CB8AC3E}">
        <p14:creationId xmlns:p14="http://schemas.microsoft.com/office/powerpoint/2010/main" val="37203783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62C61DAB-D93E-49CA-B245-379601CFE8D0}" type="datetime8">
              <a:rPr lang="en-US" smtClean="0"/>
              <a:t>10/6/2020 6:26 PM</a:t>
            </a:fld>
            <a:endParaRPr lang="en-US"/>
          </a:p>
        </p:txBody>
      </p:sp>
      <p:sp>
        <p:nvSpPr>
          <p:cNvPr id="7" name="Slide Number Placeholder 6"/>
          <p:cNvSpPr>
            <a:spLocks noGrp="1"/>
          </p:cNvSpPr>
          <p:nvPr>
            <p:ph type="sldNum" sz="quarter" idx="13"/>
          </p:nvPr>
        </p:nvSpPr>
        <p:spPr/>
        <p:txBody>
          <a:bodyPr/>
          <a:lstStyle/>
          <a:p>
            <a:fld id="{B4008EB6-D09E-4580-8CD6-DDB14511944F}" type="slidenum">
              <a:rPr lang="en-US" smtClean="0"/>
              <a:pPr/>
              <a:t>6</a:t>
            </a:fld>
            <a:endParaRPr lang="en-US"/>
          </a:p>
        </p:txBody>
      </p:sp>
    </p:spTree>
    <p:extLst>
      <p:ext uri="{BB962C8B-B14F-4D97-AF65-F5344CB8AC3E}">
        <p14:creationId xmlns:p14="http://schemas.microsoft.com/office/powerpoint/2010/main" val="26850935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62C61DAB-D93E-49CA-B245-379601CFE8D0}" type="datetime8">
              <a:rPr lang="en-US" smtClean="0"/>
              <a:t>10/6/2020 6:26 PM</a:t>
            </a:fld>
            <a:endParaRPr lang="en-US"/>
          </a:p>
        </p:txBody>
      </p:sp>
      <p:sp>
        <p:nvSpPr>
          <p:cNvPr id="7" name="Slide Number Placeholder 6"/>
          <p:cNvSpPr>
            <a:spLocks noGrp="1"/>
          </p:cNvSpPr>
          <p:nvPr>
            <p:ph type="sldNum" sz="quarter" idx="13"/>
          </p:nvPr>
        </p:nvSpPr>
        <p:spPr/>
        <p:txBody>
          <a:bodyPr/>
          <a:lstStyle/>
          <a:p>
            <a:fld id="{B4008EB6-D09E-4580-8CD6-DDB14511944F}" type="slidenum">
              <a:rPr lang="en-US" smtClean="0"/>
              <a:pPr/>
              <a:t>7</a:t>
            </a:fld>
            <a:endParaRPr lang="en-US"/>
          </a:p>
        </p:txBody>
      </p:sp>
    </p:spTree>
    <p:extLst>
      <p:ext uri="{BB962C8B-B14F-4D97-AF65-F5344CB8AC3E}">
        <p14:creationId xmlns:p14="http://schemas.microsoft.com/office/powerpoint/2010/main" val="26850935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386CE63F-9E7F-4C04-9D0D-FCA25A8E9E86}" type="datetime8">
              <a:rPr lang="en-US" smtClean="0"/>
              <a:t>10/6/2020 6:26 PM</a:t>
            </a:fld>
            <a:endParaRPr lang="en-US"/>
          </a:p>
        </p:txBody>
      </p:sp>
      <p:sp>
        <p:nvSpPr>
          <p:cNvPr id="7" name="Slide Number Placeholder 6"/>
          <p:cNvSpPr>
            <a:spLocks noGrp="1"/>
          </p:cNvSpPr>
          <p:nvPr>
            <p:ph type="sldNum" sz="quarter" idx="5"/>
          </p:nvPr>
        </p:nvSpPr>
        <p:spPr/>
        <p:txBody>
          <a:bodyPr/>
          <a:lstStyle/>
          <a:p>
            <a:fld id="{B4008EB6-D09E-4580-8CD6-DDB14511944F}" type="slidenum">
              <a:rPr lang="en-US" smtClean="0"/>
              <a:pPr/>
              <a:t>8</a:t>
            </a:fld>
            <a:endParaRPr lang="en-US"/>
          </a:p>
        </p:txBody>
      </p:sp>
    </p:spTree>
    <p:extLst>
      <p:ext uri="{BB962C8B-B14F-4D97-AF65-F5344CB8AC3E}">
        <p14:creationId xmlns:p14="http://schemas.microsoft.com/office/powerpoint/2010/main" val="37203783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386CE63F-9E7F-4C04-9D0D-FCA25A8E9E86}" type="datetime8">
              <a:rPr lang="en-US" smtClean="0"/>
              <a:t>10/6/2020 6:26 PM</a:t>
            </a:fld>
            <a:endParaRPr lang="en-US"/>
          </a:p>
        </p:txBody>
      </p:sp>
      <p:sp>
        <p:nvSpPr>
          <p:cNvPr id="7" name="Slide Number Placeholder 6"/>
          <p:cNvSpPr>
            <a:spLocks noGrp="1"/>
          </p:cNvSpPr>
          <p:nvPr>
            <p:ph type="sldNum" sz="quarter" idx="5"/>
          </p:nvPr>
        </p:nvSpPr>
        <p:spPr/>
        <p:txBody>
          <a:bodyPr/>
          <a:lstStyle/>
          <a:p>
            <a:fld id="{B4008EB6-D09E-4580-8CD6-DDB14511944F}" type="slidenum">
              <a:rPr lang="en-US" smtClean="0"/>
              <a:pPr/>
              <a:t>9</a:t>
            </a:fld>
            <a:endParaRPr lang="en-US"/>
          </a:p>
        </p:txBody>
      </p:sp>
    </p:spTree>
    <p:extLst>
      <p:ext uri="{BB962C8B-B14F-4D97-AF65-F5344CB8AC3E}">
        <p14:creationId xmlns:p14="http://schemas.microsoft.com/office/powerpoint/2010/main" val="11688177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62C61DAB-D93E-49CA-B245-379601CFE8D0}" type="datetime8">
              <a:rPr lang="en-US" smtClean="0"/>
              <a:t>10/6/2020 6:26 PM</a:t>
            </a:fld>
            <a:endParaRPr lang="en-US"/>
          </a:p>
        </p:txBody>
      </p:sp>
      <p:sp>
        <p:nvSpPr>
          <p:cNvPr id="7" name="Slide Number Placeholder 6"/>
          <p:cNvSpPr>
            <a:spLocks noGrp="1"/>
          </p:cNvSpPr>
          <p:nvPr>
            <p:ph type="sldNum" sz="quarter" idx="13"/>
          </p:nvPr>
        </p:nvSpPr>
        <p:spPr/>
        <p:txBody>
          <a:bodyPr/>
          <a:lstStyle/>
          <a:p>
            <a:fld id="{B4008EB6-D09E-4580-8CD6-DDB14511944F}" type="slidenum">
              <a:rPr lang="en-US" smtClean="0"/>
              <a:pPr/>
              <a:t>10</a:t>
            </a:fld>
            <a:endParaRPr lang="en-US"/>
          </a:p>
        </p:txBody>
      </p:sp>
    </p:spTree>
    <p:extLst>
      <p:ext uri="{BB962C8B-B14F-4D97-AF65-F5344CB8AC3E}">
        <p14:creationId xmlns:p14="http://schemas.microsoft.com/office/powerpoint/2010/main" val="268509358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quare photo">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425541"/>
            <a:ext cx="4167887" cy="1107996"/>
          </a:xfrm>
        </p:spPr>
        <p:txBody>
          <a:bodyPr anchor="b" anchorCtr="0">
            <a:spAutoFit/>
          </a:bodyPr>
          <a:lstStyle>
            <a:lvl1pPr>
              <a:defRPr>
                <a:solidFill>
                  <a:srgbClr val="50E6FF"/>
                </a:solidFill>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4164583"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a:t>
            </a:r>
          </a:p>
        </p:txBody>
      </p:sp>
      <p:pic>
        <p:nvPicPr>
          <p:cNvPr id="7" name="MS logo white - EMF" descr="Microsoft logo white text version">
            <a:extLst>
              <a:ext uri="{FF2B5EF4-FFF2-40B4-BE49-F238E27FC236}">
                <a16:creationId xmlns:a16="http://schemas.microsoft.com/office/drawing/2014/main" id="{B75A0920-A5C0-44B4-805C-2A21395BDE60}"/>
              </a:ext>
            </a:extLst>
          </p:cNvPr>
          <p:cNvPicPr>
            <a:picLocks noChangeAspect="1"/>
          </p:cNvPicPr>
          <p:nvPr userDrawn="1"/>
        </p:nvPicPr>
        <p:blipFill>
          <a:blip r:embed="rId2"/>
          <a:stretch>
            <a:fillRect/>
          </a:stretch>
        </p:blipFill>
        <p:spPr bwMode="black">
          <a:xfrm>
            <a:off x="584200" y="585788"/>
            <a:ext cx="1366245" cy="292608"/>
          </a:xfrm>
          <a:prstGeom prst="rect">
            <a:avLst/>
          </a:prstGeom>
        </p:spPr>
      </p:pic>
      <p:pic>
        <p:nvPicPr>
          <p:cNvPr id="3" name="Picture 2" descr="A meeting in a conference room.">
            <a:extLst>
              <a:ext uri="{FF2B5EF4-FFF2-40B4-BE49-F238E27FC236}">
                <a16:creationId xmlns:a16="http://schemas.microsoft.com/office/drawing/2014/main" id="{1C493F8D-AB10-4958-85D1-CC12E3C2F13E}"/>
              </a:ext>
            </a:extLst>
          </p:cNvPr>
          <p:cNvPicPr>
            <a:picLocks noChangeAspect="1"/>
          </p:cNvPicPr>
          <p:nvPr userDrawn="1"/>
        </p:nvPicPr>
        <p:blipFill rotWithShape="1">
          <a:blip r:embed="rId3"/>
          <a:srcRect l="32559" r="10791"/>
          <a:stretch/>
        </p:blipFill>
        <p:spPr bwMode="ltGray">
          <a:xfrm>
            <a:off x="5334000" y="0"/>
            <a:ext cx="6858000" cy="6858000"/>
          </a:xfrm>
          <a:prstGeom prst="rect">
            <a:avLst/>
          </a:prstGeom>
        </p:spPr>
      </p:pic>
    </p:spTree>
    <p:extLst>
      <p:ext uri="{BB962C8B-B14F-4D97-AF65-F5344CB8AC3E}">
        <p14:creationId xmlns:p14="http://schemas.microsoft.com/office/powerpoint/2010/main" val="301743094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15:guide id="2" orient="horz" pos="2496" userDrawn="1">
          <p15:clr>
            <a:srgbClr val="5ACBF0"/>
          </p15:clr>
        </p15:guide>
        <p15:guide id="3" pos="3355" userDrawn="1">
          <p15:clr>
            <a:srgbClr val="5ACBF0"/>
          </p15:clr>
        </p15:guide>
        <p15:guide id="5" orient="horz" pos="2160" userDrawn="1">
          <p15:clr>
            <a:srgbClr val="FBAE40"/>
          </p15:clr>
        </p15:guide>
        <p15:guide id="6" orient="horz" pos="2229" userDrawn="1">
          <p15:clr>
            <a:srgbClr val="5ACBF0"/>
          </p15:clr>
        </p15:guide>
        <p15:guide id="7" pos="2996" userDrawn="1">
          <p15:clr>
            <a:srgbClr val="5ACBF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mall title - half page">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p:nvPr>
        </p:nvSpPr>
        <p:spPr>
          <a:xfrm>
            <a:off x="584200" y="457200"/>
            <a:ext cx="5508419" cy="372410"/>
          </a:xfrm>
        </p:spPr>
        <p:txBody>
          <a:bodyPr tIns="64008"/>
          <a:lstStyle>
            <a:lvl1pPr>
              <a:defRPr sz="2000" spc="0">
                <a:latin typeface="+mj-lt"/>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3243858526"/>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userDrawn="1">
          <p15:clr>
            <a:srgbClr val="5ACBF0"/>
          </p15:clr>
        </p15:guide>
        <p15:guide id="29" orient="horz" pos="1271" userDrawn="1">
          <p15:clr>
            <a:srgbClr val="5ACBF0"/>
          </p15:clr>
        </p15:guide>
        <p15:guide id="30" orient="horz" pos="288" userDrawn="1">
          <p15:clr>
            <a:srgbClr val="5ACBF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 Square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35C9167-B5C7-4834-AC78-240C8C3EF11E}"/>
              </a:ext>
            </a:extLst>
          </p:cNvPr>
          <p:cNvSpPr>
            <a:spLocks noGrp="1"/>
          </p:cNvSpPr>
          <p:nvPr>
            <p:ph type="title" hasCustomPrompt="1"/>
          </p:nvPr>
        </p:nvSpPr>
        <p:spPr>
          <a:xfrm>
            <a:off x="588263" y="588963"/>
            <a:ext cx="4158362" cy="2535236"/>
          </a:xfrm>
        </p:spPr>
        <p:txBody>
          <a:bodyPr anchor="b"/>
          <a:lstStyle>
            <a:lvl1pPr>
              <a:defRPr/>
            </a:lvl1pPr>
          </a:lstStyle>
          <a:p>
            <a:r>
              <a:rPr lang="en-US"/>
              <a:t>Title square photo layout </a:t>
            </a:r>
          </a:p>
        </p:txBody>
      </p:sp>
      <p:sp>
        <p:nvSpPr>
          <p:cNvPr id="4" name="Text Placeholder 3">
            <a:extLst>
              <a:ext uri="{FF2B5EF4-FFF2-40B4-BE49-F238E27FC236}">
                <a16:creationId xmlns:a16="http://schemas.microsoft.com/office/drawing/2014/main" id="{0E780C89-4FC1-4FE7-AFCA-1C41A1B0944C}"/>
              </a:ext>
            </a:extLst>
          </p:cNvPr>
          <p:cNvSpPr>
            <a:spLocks noGrp="1"/>
          </p:cNvSpPr>
          <p:nvPr>
            <p:ph type="body" sz="quarter" idx="10"/>
          </p:nvPr>
        </p:nvSpPr>
        <p:spPr>
          <a:xfrm>
            <a:off x="584200" y="3535540"/>
            <a:ext cx="4162425" cy="2733497"/>
          </a:xfrm>
        </p:spPr>
        <p:txBody>
          <a:bodyPr/>
          <a:lstStyle>
            <a:lvl1pPr marL="0" indent="0">
              <a:buNone/>
              <a:defRPr sz="2200">
                <a:latin typeface="+mn-lt"/>
              </a:defRPr>
            </a:lvl1pPr>
            <a:lvl2pPr marL="228600" indent="0">
              <a:buNone/>
              <a:defRPr/>
            </a:lvl2pPr>
            <a:lvl3pPr marL="457200" indent="0">
              <a:buNone/>
              <a:defRPr/>
            </a:lvl3pPr>
            <a:lvl4pPr marL="661988" indent="0">
              <a:buNone/>
              <a:defRPr/>
            </a:lvl4pPr>
            <a:lvl5pPr marL="855663" indent="0">
              <a:buNone/>
              <a:defRPr/>
            </a:lvl5pPr>
          </a:lstStyle>
          <a:p>
            <a:pPr lvl="0"/>
            <a:r>
              <a:rPr lang="en-US"/>
              <a:t>Click to edit Master text styles</a:t>
            </a:r>
          </a:p>
        </p:txBody>
      </p:sp>
      <p:sp>
        <p:nvSpPr>
          <p:cNvPr id="5" name="Picture Placeholder" descr="This photo is a 'placeholder' only. Drag or drop your photo here, or click and tap the center to insert a photo.">
            <a:extLst>
              <a:ext uri="{FF2B5EF4-FFF2-40B4-BE49-F238E27FC236}">
                <a16:creationId xmlns:a16="http://schemas.microsoft.com/office/drawing/2014/main" id="{2E18FD0C-FA99-4937-92CD-5CF7F279CD8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103120" rIns="0" anchor="t" anchorCtr="0">
            <a:noAutofit/>
          </a:bodyPr>
          <a:lstStyle>
            <a:lvl1pPr marL="0" indent="0" algn="ctr">
              <a:lnSpc>
                <a:spcPct val="100000"/>
              </a:lnSpc>
              <a:buNone/>
              <a:defRPr sz="14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6" name="TextBox 5">
            <a:extLst>
              <a:ext uri="{FF2B5EF4-FFF2-40B4-BE49-F238E27FC236}">
                <a16:creationId xmlns:a16="http://schemas.microsoft.com/office/drawing/2014/main" id="{16BDF4B0-32EF-4DA8-9A83-B73DD831057C}"/>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948112344"/>
      </p:ext>
    </p:extLst>
  </p:cSld>
  <p:clrMapOvr>
    <a:masterClrMapping/>
  </p:clrMapOvr>
  <p:transition>
    <p:fade/>
  </p:transition>
  <p:extLst>
    <p:ext uri="{DCECCB84-F9BA-43D5-87BE-67443E8EF086}">
      <p15:sldGuideLst xmlns:p15="http://schemas.microsoft.com/office/powerpoint/2012/main">
        <p15:guide id="2" pos="3360" userDrawn="1">
          <p15:clr>
            <a:srgbClr val="5ACBF0"/>
          </p15:clr>
        </p15:guide>
        <p15:guide id="6" orient="horz" pos="904">
          <p15:clr>
            <a:srgbClr val="5ACBF0"/>
          </p15:clr>
        </p15:guide>
        <p15:guide id="7" orient="horz" pos="1968">
          <p15:clr>
            <a:srgbClr val="5ACBF0"/>
          </p15:clr>
        </p15:guide>
        <p15:guide id="8" orient="horz" pos="2226">
          <p15:clr>
            <a:srgbClr val="5ACBF0"/>
          </p15:clr>
        </p15:guide>
        <p15:guide id="10" pos="3729" userDrawn="1">
          <p15:clr>
            <a:srgbClr val="C35EA4"/>
          </p15:clr>
        </p15:guide>
        <p15:guide id="11" pos="2993">
          <p15:clr>
            <a:srgbClr val="5ACBF0"/>
          </p15:clr>
        </p15:guide>
        <p15:guide id="12" pos="3543">
          <p15:clr>
            <a:srgbClr val="A4A3A4"/>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quare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92DE97-5F35-4963-AC7A-96FEB98062FF}"/>
              </a:ext>
            </a:extLst>
          </p:cNvPr>
          <p:cNvSpPr>
            <a:spLocks noGrp="1"/>
          </p:cNvSpPr>
          <p:nvPr>
            <p:ph type="title"/>
          </p:nvPr>
        </p:nvSpPr>
        <p:spPr>
          <a:xfrm>
            <a:off x="588263" y="585788"/>
            <a:ext cx="4159950" cy="5683249"/>
          </a:xfrm>
        </p:spPr>
        <p:txBody>
          <a:bodyPr anchor="ct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103120" rIns="0" anchor="t" anchorCtr="0">
            <a:noAutofit/>
          </a:bodyPr>
          <a:lstStyle>
            <a:lvl1pPr marL="0" indent="0" algn="ctr">
              <a:lnSpc>
                <a:spcPct val="100000"/>
              </a:lnSpc>
              <a:buNone/>
              <a:defRPr sz="14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8A09A47B-FEF5-47F3-B2DD-A73E7C3234AF}"/>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651151599"/>
      </p:ext>
    </p:extLst>
  </p:cSld>
  <p:clrMapOvr>
    <a:masterClrMapping/>
  </p:clrMapOvr>
  <p:transition>
    <p:fade/>
  </p:transition>
  <p:extLst>
    <p:ext uri="{DCECCB84-F9BA-43D5-87BE-67443E8EF086}">
      <p15:sldGuideLst xmlns:p15="http://schemas.microsoft.com/office/powerpoint/2012/main">
        <p15:guide id="2" pos="3360" userDrawn="1">
          <p15:clr>
            <a:srgbClr val="5ACBF0"/>
          </p15:clr>
        </p15:guide>
        <p15:guide id="5" orient="horz" pos="2160" userDrawn="1">
          <p15:clr>
            <a:srgbClr val="5ACBF0"/>
          </p15:clr>
        </p15:guide>
        <p15:guide id="6" pos="2991">
          <p15:clr>
            <a:srgbClr val="5ACBF0"/>
          </p15:clr>
        </p15:guide>
        <p15:guide id="7" pos="3728" userDrawn="1">
          <p15:clr>
            <a:srgbClr val="C35EA4"/>
          </p15:clr>
        </p15:guide>
        <p15:guide id="8" pos="3544">
          <p15:clr>
            <a:srgbClr val="A4A3A4"/>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quare Photo 2">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4E2C6C6-B442-4DE7-9C6C-405B9005314D}"/>
              </a:ext>
            </a:extLst>
          </p:cNvPr>
          <p:cNvSpPr>
            <a:spLocks noGrp="1"/>
          </p:cNvSpPr>
          <p:nvPr>
            <p:ph type="title" hasCustomPrompt="1"/>
          </p:nvPr>
        </p:nvSpPr>
        <p:spPr>
          <a:xfrm>
            <a:off x="588263" y="2979738"/>
            <a:ext cx="4163125" cy="3289300"/>
          </a:xfrm>
        </p:spPr>
        <p:txBody>
          <a:bodyPr anchor="t"/>
          <a:lstStyle>
            <a:lvl1pPr>
              <a:defRPr sz="2800"/>
            </a:lvl1pPr>
          </a:lstStyle>
          <a:p>
            <a:r>
              <a:rPr lang="en-US"/>
              <a:t>Square photo layout with smaller text</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3EBEAA94-C151-43DE-8A5A-09E8A930427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103120" rIns="0" anchor="t" anchorCtr="0">
            <a:noAutofit/>
          </a:bodyPr>
          <a:lstStyle>
            <a:lvl1pPr marL="0" indent="0" algn="ctr">
              <a:lnSpc>
                <a:spcPct val="100000"/>
              </a:lnSpc>
              <a:buNone/>
              <a:defRPr sz="14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6C2F1290-9237-4BEE-AAAC-6708F286265B}"/>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335627901"/>
      </p:ext>
    </p:extLst>
  </p:cSld>
  <p:clrMapOvr>
    <a:masterClrMapping/>
  </p:clrMapOvr>
  <p:transition>
    <p:fade/>
  </p:transition>
  <p:extLst>
    <p:ext uri="{DCECCB84-F9BA-43D5-87BE-67443E8EF086}">
      <p15:sldGuideLst xmlns:p15="http://schemas.microsoft.com/office/powerpoint/2012/main">
        <p15:guide id="2" pos="3360" userDrawn="1">
          <p15:clr>
            <a:srgbClr val="5ACBF0"/>
          </p15:clr>
        </p15:guide>
        <p15:guide id="3" orient="horz" pos="1877">
          <p15:clr>
            <a:srgbClr val="5ACBF0"/>
          </p15:clr>
        </p15:guide>
        <p15:guide id="4" pos="3731">
          <p15:clr>
            <a:srgbClr val="C35EA4"/>
          </p15:clr>
        </p15:guide>
        <p15:guide id="5" pos="2993">
          <p15:clr>
            <a:srgbClr val="5ACBF0"/>
          </p15:clr>
        </p15:guide>
        <p15:guide id="6" pos="3547">
          <p15:clr>
            <a:srgbClr val="A4A3A4"/>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hoto full bleed lower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20116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p:nvPr>
        </p:nvSpPr>
        <p:spPr bwMode="ltGray">
          <a:xfrm>
            <a:off x="0" y="3657600"/>
            <a:ext cx="12192000" cy="3200400"/>
          </a:xfrm>
          <a:gradFill flip="none" rotWithShape="1">
            <a:gsLst>
              <a:gs pos="40000">
                <a:srgbClr val="000000">
                  <a:alpha val="70000"/>
                </a:srgbClr>
              </a:gs>
              <a:gs pos="100000">
                <a:srgbClr val="000000">
                  <a:alpha val="0"/>
                </a:srgbClr>
              </a:gs>
            </a:gsLst>
            <a:lin ang="16200000" scaled="1"/>
            <a:tileRect/>
          </a:gradFill>
        </p:spPr>
        <p:txBody>
          <a:bodyPr lIns="585216" tIns="585216" rIns="585216" bIns="585216" anchor="b" anchorCtr="0">
            <a:noAutofit/>
          </a:bodyPr>
          <a:lstStyle>
            <a:lvl1pPr>
              <a:defRPr sz="3600" spc="0">
                <a:solidFill>
                  <a:srgbClr val="FFFFFF"/>
                </a:solidFill>
              </a:defRPr>
            </a:lvl1pPr>
          </a:lstStyle>
          <a:p>
            <a:r>
              <a:rPr lang="en-US"/>
              <a:t>Click to edit Master title style</a:t>
            </a:r>
          </a:p>
        </p:txBody>
      </p:sp>
      <p:sp>
        <p:nvSpPr>
          <p:cNvPr id="6" name="TextBox 5">
            <a:extLst>
              <a:ext uri="{FF2B5EF4-FFF2-40B4-BE49-F238E27FC236}">
                <a16:creationId xmlns:a16="http://schemas.microsoft.com/office/drawing/2014/main" id="{03F619C2-B134-493A-AB9F-5DE39C92993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861443602"/>
      </p:ext>
    </p:extLst>
  </p:cSld>
  <p:clrMapOvr>
    <a:masterClrMapping/>
  </p:clrMapOvr>
  <p:transition>
    <p:fade/>
  </p:transition>
  <p:extLst>
    <p:ext uri="{DCECCB84-F9BA-43D5-87BE-67443E8EF086}">
      <p15:sldGuideLst xmlns:p15="http://schemas.microsoft.com/office/powerpoint/2012/main">
        <p15:guide id="1" orient="horz" pos="2304">
          <p15:clr>
            <a:srgbClr val="5ACBF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hoto full bleed left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20116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hasCustomPrompt="1"/>
          </p:nvPr>
        </p:nvSpPr>
        <p:spPr bwMode="ltGray">
          <a:xfrm>
            <a:off x="-3" y="0"/>
            <a:ext cx="5669280" cy="6858000"/>
          </a:xfrm>
          <a:gradFill flip="none" rotWithShape="1">
            <a:gsLst>
              <a:gs pos="50000">
                <a:srgbClr val="000000">
                  <a:alpha val="70000"/>
                </a:srgbClr>
              </a:gs>
              <a:gs pos="100000">
                <a:srgbClr val="000000">
                  <a:alpha val="0"/>
                </a:srgbClr>
              </a:gs>
            </a:gsLst>
            <a:lin ang="0" scaled="1"/>
            <a:tileRect/>
          </a:gradFill>
        </p:spPr>
        <p:txBody>
          <a:bodyPr lIns="585216" tIns="585216" rIns="585216" bIns="585216" anchor="ctr">
            <a:noAutofit/>
          </a:bodyPr>
          <a:lstStyle>
            <a:lvl1pPr>
              <a:defRPr sz="3600" spc="0">
                <a:solidFill>
                  <a:srgbClr val="FFFFFF"/>
                </a:solidFill>
              </a:defRPr>
            </a:lvl1pPr>
          </a:lstStyle>
          <a:p>
            <a:r>
              <a:rPr lang="en-US"/>
              <a:t>Click to edit </a:t>
            </a:r>
            <a:br>
              <a:rPr lang="en-US"/>
            </a:br>
            <a:r>
              <a:rPr lang="en-US"/>
              <a:t>Master title style</a:t>
            </a:r>
          </a:p>
        </p:txBody>
      </p:sp>
      <p:sp>
        <p:nvSpPr>
          <p:cNvPr id="6" name="TextBox 5">
            <a:extLst>
              <a:ext uri="{FF2B5EF4-FFF2-40B4-BE49-F238E27FC236}">
                <a16:creationId xmlns:a16="http://schemas.microsoft.com/office/drawing/2014/main" id="{1D4894F6-B50F-43E1-83FC-4F2200B2FA65}"/>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603402083"/>
      </p:ext>
    </p:extLst>
  </p:cSld>
  <p:clrMapOvr>
    <a:masterClrMapping/>
  </p:clrMapOvr>
  <p:transition>
    <p:fade/>
  </p:transition>
  <p:extLst>
    <p:ext uri="{DCECCB84-F9BA-43D5-87BE-67443E8EF086}">
      <p15:sldGuideLst xmlns:p15="http://schemas.microsoft.com/office/powerpoint/2012/main">
        <p15:guide id="7" pos="3576">
          <p15:clr>
            <a:srgbClr val="5ACBF0"/>
          </p15:clr>
        </p15:guide>
        <p15:guide id="8" orient="horz" pos="2160">
          <p15:clr>
            <a:srgbClr val="5ACBF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hoto full bleed right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20116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hasCustomPrompt="1"/>
          </p:nvPr>
        </p:nvSpPr>
        <p:spPr bwMode="ltGray">
          <a:xfrm>
            <a:off x="6522720" y="0"/>
            <a:ext cx="5669280" cy="6858000"/>
          </a:xfrm>
          <a:gradFill flip="none" rotWithShape="1">
            <a:gsLst>
              <a:gs pos="50000">
                <a:srgbClr val="000000">
                  <a:alpha val="70000"/>
                </a:srgbClr>
              </a:gs>
              <a:gs pos="100000">
                <a:srgbClr val="000000">
                  <a:alpha val="0"/>
                </a:srgbClr>
              </a:gs>
            </a:gsLst>
            <a:lin ang="10800000" scaled="1"/>
            <a:tileRect/>
          </a:gradFill>
        </p:spPr>
        <p:txBody>
          <a:bodyPr lIns="585216" tIns="585216" rIns="585216" bIns="585216" anchor="ctr">
            <a:noAutofit/>
          </a:bodyPr>
          <a:lstStyle>
            <a:lvl1pPr algn="r">
              <a:defRPr sz="3600" spc="0">
                <a:solidFill>
                  <a:srgbClr val="FFFFFF"/>
                </a:solidFill>
              </a:defRPr>
            </a:lvl1pPr>
          </a:lstStyle>
          <a:p>
            <a:r>
              <a:rPr lang="en-US"/>
              <a:t>Click to edit </a:t>
            </a:r>
            <a:br>
              <a:rPr lang="en-US"/>
            </a:br>
            <a:r>
              <a:rPr lang="en-US"/>
              <a:t>Master title style</a:t>
            </a:r>
          </a:p>
        </p:txBody>
      </p:sp>
      <p:sp>
        <p:nvSpPr>
          <p:cNvPr id="6" name="TextBox 5">
            <a:extLst>
              <a:ext uri="{FF2B5EF4-FFF2-40B4-BE49-F238E27FC236}">
                <a16:creationId xmlns:a16="http://schemas.microsoft.com/office/drawing/2014/main" id="{A629011D-E3B4-416F-9D7F-7A99AE49F65A}"/>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096866871"/>
      </p:ext>
    </p:extLst>
  </p:cSld>
  <p:clrMapOvr>
    <a:masterClrMapping/>
  </p:clrMapOvr>
  <p:transition>
    <p:fade/>
  </p:transition>
  <p:extLst>
    <p:ext uri="{DCECCB84-F9BA-43D5-87BE-67443E8EF086}">
      <p15:sldGuideLst xmlns:p15="http://schemas.microsoft.com/office/powerpoint/2012/main">
        <p15:guide id="7" pos="4105">
          <p15:clr>
            <a:srgbClr val="5ACBF0"/>
          </p15:clr>
        </p15:guide>
        <p15:guide id="8" orient="horz" pos="2160" userDrawn="1">
          <p15:clr>
            <a:srgbClr val="5ACBF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op horizontal photo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01E45-D858-46CB-8C37-2ADA7A8B4F38}"/>
              </a:ext>
            </a:extLst>
          </p:cNvPr>
          <p:cNvSpPr>
            <a:spLocks noGrp="1"/>
          </p:cNvSpPr>
          <p:nvPr>
            <p:ph type="title"/>
          </p:nvPr>
        </p:nvSpPr>
        <p:spPr>
          <a:xfrm>
            <a:off x="588263" y="5157216"/>
            <a:ext cx="11018520" cy="1111822"/>
          </a:xfrm>
        </p:spPr>
        <p:txBody>
          <a:bodyPr anchor="ctr"/>
          <a:lstStyle>
            <a:lvl1pPr algn="ctr">
              <a:defRPr/>
            </a:lvl1pP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0" y="0"/>
            <a:ext cx="12192000" cy="4572000"/>
          </a:xfrm>
          <a:blipFill>
            <a:blip r:embed="rId2"/>
            <a:stretch>
              <a:fillRect/>
            </a:stretch>
          </a:blipFill>
        </p:spPr>
        <p:txBody>
          <a:bodyPr vert="horz" wrap="square" lIns="0" tIns="1097280" rIns="0" bIns="0" rtlCol="0" anchor="t" anchorCtr="0">
            <a:noAutofit/>
          </a:bodyPr>
          <a:lstStyle>
            <a:lvl1pPr marL="0" indent="0" algn="ctr">
              <a:buNone/>
              <a:defRPr lang="en-US" sz="1400" b="1" dirty="0">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3A996C37-D0C9-4349-A860-B639C4EB9D5D}"/>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390838193"/>
      </p:ext>
    </p:extLst>
  </p:cSld>
  <p:clrMapOvr>
    <a:masterClrMapping/>
  </p:clrMapOvr>
  <p:transition>
    <p:fade/>
  </p:transition>
  <p:extLst>
    <p:ext uri="{DCECCB84-F9BA-43D5-87BE-67443E8EF086}">
      <p15:sldGuideLst xmlns:p15="http://schemas.microsoft.com/office/powerpoint/2012/main">
        <p15:guide id="5" orient="horz" pos="2880">
          <p15:clr>
            <a:srgbClr val="5ACBF0"/>
          </p15:clr>
        </p15:guide>
        <p15:guide id="6" orient="horz" pos="3600" userDrawn="1">
          <p15:clr>
            <a:srgbClr val="5ACBF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ottom horizontal photo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563AC-3A0B-4839-A9DC-F00E8E5411A6}"/>
              </a:ext>
            </a:extLst>
          </p:cNvPr>
          <p:cNvSpPr>
            <a:spLocks noGrp="1"/>
          </p:cNvSpPr>
          <p:nvPr>
            <p:ph type="title"/>
          </p:nvPr>
        </p:nvSpPr>
        <p:spPr>
          <a:xfrm>
            <a:off x="588263" y="585788"/>
            <a:ext cx="11018520" cy="1114996"/>
          </a:xfrm>
        </p:spPr>
        <p:txBody>
          <a:bodyPr anchor="ctr"/>
          <a:lstStyle>
            <a:lvl1pPr algn="ctr">
              <a:defRPr/>
            </a:lvl1pP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2381" y="2286000"/>
            <a:ext cx="12192000" cy="4572000"/>
          </a:xfrm>
          <a:blipFill>
            <a:blip r:embed="rId2"/>
            <a:stretch>
              <a:fillRect/>
            </a:stretch>
          </a:blipFill>
        </p:spPr>
        <p:txBody>
          <a:bodyPr vert="horz" wrap="square" lIns="0" tIns="1097280" rIns="0" bIns="0" rtlCol="0" anchor="t" anchorCtr="0">
            <a:noAutofit/>
          </a:bodyPr>
          <a:lstStyle>
            <a:lvl1pPr marL="0" indent="0" algn="ctr">
              <a:buNone/>
              <a:defRPr lang="en-US" sz="1400" b="1" dirty="0">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3D6FDE6F-0F4B-446A-A51F-494FB0996655}"/>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725136582"/>
      </p:ext>
    </p:extLst>
  </p:cSld>
  <p:clrMapOvr>
    <a:masterClrMapping/>
  </p:clrMapOvr>
  <p:transition>
    <p:fade/>
  </p:transition>
  <p:extLst>
    <p:ext uri="{DCECCB84-F9BA-43D5-87BE-67443E8EF086}">
      <p15:sldGuideLst xmlns:p15="http://schemas.microsoft.com/office/powerpoint/2012/main">
        <p15:guide id="5" orient="horz" pos="1440">
          <p15:clr>
            <a:srgbClr val="5ACBF0"/>
          </p15:clr>
        </p15:guide>
        <p15:guide id="6" orient="horz" pos="720" userDrawn="1">
          <p15:clr>
            <a:srgbClr val="5ACBF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7DCA08-1117-4B11-AEFD-AAB2B33543F9}"/>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4199" y="5689600"/>
            <a:ext cx="5367528"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5367528" cy="3474720"/>
          </a:xfrm>
          <a:blipFill>
            <a:blip r:embed="rId2"/>
            <a:stretch>
              <a:fillRect/>
            </a:stretch>
          </a:blipFill>
        </p:spPr>
        <p:txBody>
          <a:bodyPr vert="horz" wrap="square" lIns="0" tIns="0" rIns="0" bIns="1188720" rtlCol="0" anchor="ctr" anchorCtr="0">
            <a:noAutofit/>
          </a:bodyPr>
          <a:lstStyle>
            <a:lvl1pPr marL="0" indent="0" algn="ctr">
              <a:buNone/>
              <a:defRPr lang="en-US" sz="1000" b="1" dirty="0">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241860" y="5689600"/>
            <a:ext cx="5367528"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6239255" y="2025650"/>
            <a:ext cx="5367528" cy="3474720"/>
          </a:xfrm>
          <a:blipFill>
            <a:blip r:embed="rId2"/>
            <a:stretch>
              <a:fillRect/>
            </a:stretch>
          </a:blipFill>
        </p:spPr>
        <p:txBody>
          <a:bodyPr vert="horz" wrap="square" lIns="0" tIns="0" rIns="0" bIns="1188720" rtlCol="0" anchor="ctr" anchorCtr="0">
            <a:noAutofit/>
          </a:bodyPr>
          <a:lstStyle>
            <a:lvl1pPr marL="0" indent="0" algn="ctr">
              <a:buNone/>
              <a:defRPr lang="en-US" sz="1000" b="1" dirty="0">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10" name="TextBox 9">
            <a:extLst>
              <a:ext uri="{FF2B5EF4-FFF2-40B4-BE49-F238E27FC236}">
                <a16:creationId xmlns:a16="http://schemas.microsoft.com/office/drawing/2014/main" id="{CAF59E09-7602-42B9-AB0C-9D1365A9EBB2}"/>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646059488"/>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3749">
          <p15:clr>
            <a:srgbClr val="5ACBF0"/>
          </p15:clr>
        </p15:guide>
        <p15:guide id="7" pos="3931">
          <p15:clr>
            <a:srgbClr val="5ACBF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quare photo 2">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425541"/>
            <a:ext cx="4167887" cy="1107996"/>
          </a:xfrm>
        </p:spPr>
        <p:txBody>
          <a:bodyPr anchor="b" anchorCtr="0">
            <a:spAutoFit/>
          </a:bodyPr>
          <a:lstStyle>
            <a:lvl1pPr>
              <a:defRPr>
                <a:solidFill>
                  <a:schemeClr val="tx1"/>
                </a:solidFill>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4164583"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a:t>
            </a:r>
          </a:p>
        </p:txBody>
      </p:sp>
      <p:pic>
        <p:nvPicPr>
          <p:cNvPr id="7" name="MS logo gray - EMF" descr="Microsoft logo, gray text version">
            <a:extLst>
              <a:ext uri="{FF2B5EF4-FFF2-40B4-BE49-F238E27FC236}">
                <a16:creationId xmlns:a16="http://schemas.microsoft.com/office/drawing/2014/main" id="{DDC08157-A48C-4ACA-A5BB-EE2A866E103C}"/>
              </a:ext>
            </a:extLst>
          </p:cNvPr>
          <p:cNvPicPr>
            <a:picLocks noChangeAspect="1"/>
          </p:cNvPicPr>
          <p:nvPr userDrawn="1"/>
        </p:nvPicPr>
        <p:blipFill>
          <a:blip r:embed="rId2"/>
          <a:stretch>
            <a:fillRect/>
          </a:stretch>
        </p:blipFill>
        <p:spPr bwMode="black">
          <a:xfrm>
            <a:off x="584200" y="585788"/>
            <a:ext cx="1366440" cy="292608"/>
          </a:xfrm>
          <a:prstGeom prst="rect">
            <a:avLst/>
          </a:prstGeom>
        </p:spPr>
      </p:pic>
      <p:pic>
        <p:nvPicPr>
          <p:cNvPr id="3" name="Picture 2" descr="A meeting in a conference room.">
            <a:extLst>
              <a:ext uri="{FF2B5EF4-FFF2-40B4-BE49-F238E27FC236}">
                <a16:creationId xmlns:a16="http://schemas.microsoft.com/office/drawing/2014/main" id="{73BBB57F-0AE7-43B4-A8A4-8A3F02549FB7}"/>
              </a:ext>
            </a:extLst>
          </p:cNvPr>
          <p:cNvPicPr>
            <a:picLocks noChangeAspect="1"/>
          </p:cNvPicPr>
          <p:nvPr userDrawn="1"/>
        </p:nvPicPr>
        <p:blipFill rotWithShape="1">
          <a:blip r:embed="rId3"/>
          <a:srcRect l="32559" r="10791"/>
          <a:stretch/>
        </p:blipFill>
        <p:spPr bwMode="ltGray">
          <a:xfrm>
            <a:off x="5334000" y="0"/>
            <a:ext cx="6858000" cy="6858000"/>
          </a:xfrm>
          <a:prstGeom prst="rect">
            <a:avLst/>
          </a:prstGeom>
        </p:spPr>
      </p:pic>
    </p:spTree>
    <p:extLst>
      <p:ext uri="{BB962C8B-B14F-4D97-AF65-F5344CB8AC3E}">
        <p14:creationId xmlns:p14="http://schemas.microsoft.com/office/powerpoint/2010/main" val="160543543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60" userDrawn="1">
          <p15:clr>
            <a:srgbClr val="5ACBF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hree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60F77E-464D-46F7-A8F8-6F281DAB0C7A}"/>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2613" y="5689600"/>
            <a:ext cx="3475037"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4358640" y="5689600"/>
            <a:ext cx="3475037"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7E401A97-B3D4-43E4-9B09-8AD4B6B26068}"/>
              </a:ext>
            </a:extLst>
          </p:cNvPr>
          <p:cNvSpPr>
            <a:spLocks noGrp="1"/>
          </p:cNvSpPr>
          <p:nvPr>
            <p:ph type="pic" sz="quarter" idx="14" hasCustomPrompt="1"/>
          </p:nvPr>
        </p:nvSpPr>
        <p:spPr bwMode="ltGray">
          <a:xfrm>
            <a:off x="4358640"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8134351" y="5689600"/>
            <a:ext cx="3475037"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8132063"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4" name="TextBox 13">
            <a:extLst>
              <a:ext uri="{FF2B5EF4-FFF2-40B4-BE49-F238E27FC236}">
                <a16:creationId xmlns:a16="http://schemas.microsoft.com/office/drawing/2014/main" id="{52B36921-D927-4BA6-8891-8AEE9784923C}"/>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842252135"/>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2557">
          <p15:clr>
            <a:srgbClr val="5ACBF0"/>
          </p15:clr>
        </p15:guide>
        <p15:guide id="7" pos="2744">
          <p15:clr>
            <a:srgbClr val="5ACBF0"/>
          </p15:clr>
        </p15:guide>
        <p15:guide id="8" pos="4936">
          <p15:clr>
            <a:srgbClr val="5ACBF0"/>
          </p15:clr>
        </p15:guide>
        <p15:guide id="9" pos="5123">
          <p15:clr>
            <a:srgbClr val="5ACBF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our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2613" y="4753938"/>
            <a:ext cx="2532888" cy="1515100"/>
          </a:xfrm>
        </p:spPr>
        <p:txBody>
          <a:bodyPr/>
          <a:lstStyle>
            <a:lvl1pPr marL="0" indent="0" algn="l">
              <a:spcBef>
                <a:spcPts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3413908" y="4753938"/>
            <a:ext cx="2532888" cy="1515100"/>
          </a:xfrm>
        </p:spPr>
        <p:txBody>
          <a:bodyPr/>
          <a:lstStyle>
            <a:lvl1pPr marL="0" indent="0" algn="l">
              <a:spcBef>
                <a:spcPts val="0"/>
              </a:spcBef>
              <a:buNone/>
              <a:defRPr sz="1800">
                <a:latin typeface="+mj-lt"/>
              </a:defRPr>
            </a:lvl1pPr>
          </a:lstStyle>
          <a:p>
            <a:pPr lvl="0"/>
            <a:r>
              <a:rPr lang="en-US"/>
              <a:t>Click to edit Master text styles</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7E401A97-B3D4-43E4-9B09-8AD4B6B26068}"/>
              </a:ext>
            </a:extLst>
          </p:cNvPr>
          <p:cNvSpPr>
            <a:spLocks noGrp="1"/>
          </p:cNvSpPr>
          <p:nvPr>
            <p:ph type="pic" sz="quarter" idx="14" hasCustomPrompt="1"/>
          </p:nvPr>
        </p:nvSpPr>
        <p:spPr bwMode="ltGray">
          <a:xfrm>
            <a:off x="3413908"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245204" y="4753938"/>
            <a:ext cx="2532888" cy="1515100"/>
          </a:xfrm>
        </p:spPr>
        <p:txBody>
          <a:bodyPr/>
          <a:lstStyle>
            <a:lvl1pPr marL="0" indent="0" algn="l">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6245204"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5" name="Text Placeholder 3">
            <a:extLst>
              <a:ext uri="{FF2B5EF4-FFF2-40B4-BE49-F238E27FC236}">
                <a16:creationId xmlns:a16="http://schemas.microsoft.com/office/drawing/2014/main" id="{38E883C1-8203-4549-AF30-B96AEC45AC68}"/>
              </a:ext>
            </a:extLst>
          </p:cNvPr>
          <p:cNvSpPr>
            <a:spLocks noGrp="1"/>
          </p:cNvSpPr>
          <p:nvPr>
            <p:ph type="body" sz="quarter" idx="20"/>
          </p:nvPr>
        </p:nvSpPr>
        <p:spPr>
          <a:xfrm>
            <a:off x="9076500" y="4753938"/>
            <a:ext cx="2532888" cy="1515100"/>
          </a:xfrm>
        </p:spPr>
        <p:txBody>
          <a:bodyPr/>
          <a:lstStyle>
            <a:lvl1pPr marL="0" indent="0" algn="l">
              <a:spcBef>
                <a:spcPts val="0"/>
              </a:spcBef>
              <a:buNone/>
              <a:defRPr sz="1800">
                <a:latin typeface="+mj-lt"/>
              </a:defRPr>
            </a:lvl1pPr>
          </a:lstStyle>
          <a:p>
            <a:pPr lvl="0"/>
            <a:r>
              <a:rPr lang="en-US"/>
              <a:t>Click to edit Master text styles</a:t>
            </a:r>
          </a:p>
        </p:txBody>
      </p:sp>
      <p:sp>
        <p:nvSpPr>
          <p:cNvPr id="14" name="Picture Placeholder" descr="This photo is a 'placeholder' only. Drag or drop your photo here, or click and tap the center to insert a photo.">
            <a:extLst>
              <a:ext uri="{FF2B5EF4-FFF2-40B4-BE49-F238E27FC236}">
                <a16:creationId xmlns:a16="http://schemas.microsoft.com/office/drawing/2014/main" id="{BBD58C33-921C-42F1-9803-1C798DB548C2}"/>
              </a:ext>
            </a:extLst>
          </p:cNvPr>
          <p:cNvSpPr>
            <a:spLocks noGrp="1"/>
          </p:cNvSpPr>
          <p:nvPr>
            <p:ph type="pic" sz="quarter" idx="19" hasCustomPrompt="1"/>
          </p:nvPr>
        </p:nvSpPr>
        <p:spPr bwMode="ltGray">
          <a:xfrm>
            <a:off x="9076500"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Dag &amp; drop your photo here </a:t>
            </a:r>
            <a:br>
              <a:rPr lang="en-US"/>
            </a:br>
            <a:r>
              <a:rPr lang="en-US"/>
              <a:t>or click or tap icon below </a:t>
            </a:r>
            <a:br>
              <a:rPr lang="en-US"/>
            </a:br>
            <a:r>
              <a:rPr lang="en-US"/>
              <a:t>to insert</a:t>
            </a:r>
          </a:p>
        </p:txBody>
      </p:sp>
      <p:sp>
        <p:nvSpPr>
          <p:cNvPr id="16" name="TextBox 15">
            <a:extLst>
              <a:ext uri="{FF2B5EF4-FFF2-40B4-BE49-F238E27FC236}">
                <a16:creationId xmlns:a16="http://schemas.microsoft.com/office/drawing/2014/main" id="{5CF56B00-AAD4-4F4F-8228-B6CF8367DE0D}"/>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474357050"/>
      </p:ext>
    </p:extLst>
  </p:cSld>
  <p:clrMapOvr>
    <a:masterClrMapping/>
  </p:clrMapOvr>
  <p:transition>
    <p:fade/>
  </p:transition>
  <p:extLst>
    <p:ext uri="{DCECCB84-F9BA-43D5-87BE-67443E8EF086}">
      <p15:sldGuideLst xmlns:p15="http://schemas.microsoft.com/office/powerpoint/2012/main">
        <p15:guide id="3" orient="horz" pos="2993">
          <p15:clr>
            <a:srgbClr val="5ACBF0"/>
          </p15:clr>
        </p15:guide>
        <p15:guide id="4" orient="horz" pos="1276">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text side by s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5216" y="2309812"/>
            <a:ext cx="3182027" cy="3959225"/>
          </a:xfrm>
        </p:spPr>
        <p:txBody>
          <a:bodyPr anchor="t"/>
          <a:lstStyle>
            <a:lvl1pPr>
              <a:defRPr>
                <a:solidFill>
                  <a:schemeClr val="tx1"/>
                </a:solidFill>
              </a:defRPr>
            </a:lvl1pPr>
          </a:lstStyle>
          <a:p>
            <a:r>
              <a:rPr lang="en-US"/>
              <a:t>Title</a:t>
            </a:r>
          </a:p>
        </p:txBody>
      </p:sp>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p:nvPr>
        </p:nvSpPr>
        <p:spPr>
          <a:xfrm>
            <a:off x="4354523" y="2309812"/>
            <a:ext cx="7254865" cy="3959226"/>
          </a:xfrm>
        </p:spPr>
        <p:txBody>
          <a:bodyPr anchor="t"/>
          <a:lstStyle>
            <a:lvl1pPr marL="0" indent="0">
              <a:spcAft>
                <a:spcPts val="800"/>
              </a:spcAft>
              <a:buNone/>
              <a:defRPr/>
            </a:lvl1pPr>
          </a:lstStyle>
          <a:p>
            <a:pPr lvl="0"/>
            <a:r>
              <a:rPr lang="en-US"/>
              <a:t>Click to edit Master text styles</a:t>
            </a:r>
          </a:p>
        </p:txBody>
      </p:sp>
      <p:cxnSp>
        <p:nvCxnSpPr>
          <p:cNvPr id="5" name="Straight Connector 4">
            <a:extLst>
              <a:ext uri="{FF2B5EF4-FFF2-40B4-BE49-F238E27FC236}">
                <a16:creationId xmlns:a16="http://schemas.microsoft.com/office/drawing/2014/main" id="{C35867F2-3994-4092-B53B-5792FEE69887}"/>
              </a:ext>
              <a:ext uri="{C183D7F6-B498-43B3-948B-1728B52AA6E4}">
                <adec:decorative xmlns:adec="http://schemas.microsoft.com/office/drawing/2017/decorative" val="1"/>
              </a:ext>
            </a:extLst>
          </p:cNvPr>
          <p:cNvCxnSpPr>
            <a:cxnSpLocks/>
          </p:cNvCxnSpPr>
          <p:nvPr userDrawn="1"/>
        </p:nvCxnSpPr>
        <p:spPr>
          <a:xfrm>
            <a:off x="585216" y="2019300"/>
            <a:ext cx="3182112" cy="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49D8AF80-CAD5-4055-80AD-0B31EBCB52A9}"/>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cxnSp>
        <p:nvCxnSpPr>
          <p:cNvPr id="8" name="Straight Connector 7">
            <a:extLst>
              <a:ext uri="{FF2B5EF4-FFF2-40B4-BE49-F238E27FC236}">
                <a16:creationId xmlns:a16="http://schemas.microsoft.com/office/drawing/2014/main" id="{DF1A9F7D-F14E-4BCE-9EB4-D9EF47B67809}"/>
              </a:ext>
              <a:ext uri="{C183D7F6-B498-43B3-948B-1728B52AA6E4}">
                <adec:decorative xmlns:adec="http://schemas.microsoft.com/office/drawing/2017/decorative" val="1"/>
              </a:ext>
            </a:extLst>
          </p:cNvPr>
          <p:cNvCxnSpPr>
            <a:cxnSpLocks/>
          </p:cNvCxnSpPr>
          <p:nvPr userDrawn="1"/>
        </p:nvCxnSpPr>
        <p:spPr>
          <a:xfrm>
            <a:off x="4354523" y="2019300"/>
            <a:ext cx="7254865" cy="0"/>
          </a:xfrm>
          <a:prstGeom prst="line">
            <a:avLst/>
          </a:prstGeom>
          <a:ln w="19050">
            <a:solidFill>
              <a:schemeClr val="tx1">
                <a:alpha val="3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837859"/>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1272">
          <p15:clr>
            <a:srgbClr val="5ACBF0"/>
          </p15:clr>
        </p15:guide>
        <p15:guide id="30" pos="2376">
          <p15:clr>
            <a:srgbClr val="5ACBF0"/>
          </p15:clr>
        </p15:guide>
        <p15:guide id="32" orient="horz" pos="1455">
          <p15:clr>
            <a:srgbClr val="5ACBF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text side by sid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8263" y="585788"/>
            <a:ext cx="3182027" cy="5683250"/>
          </a:xfrm>
        </p:spPr>
        <p:txBody>
          <a:bodyPr anchor="ctr"/>
          <a:lstStyle>
            <a:lvl1pPr>
              <a:defRPr/>
            </a:lvl1pPr>
          </a:lstStyle>
          <a:p>
            <a:r>
              <a:rPr lang="en-US"/>
              <a:t>Title</a:t>
            </a:r>
          </a:p>
        </p:txBody>
      </p:sp>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p:nvPr>
        </p:nvSpPr>
        <p:spPr>
          <a:xfrm>
            <a:off x="4941888" y="585788"/>
            <a:ext cx="6667500" cy="5683249"/>
          </a:xfrm>
        </p:spPr>
        <p:txBody>
          <a:bodyPr anchor="ctr"/>
          <a:lstStyle>
            <a:lvl1pPr marL="0" indent="0">
              <a:buNone/>
              <a:defRPr/>
            </a:lvl1pPr>
          </a:lstStyle>
          <a:p>
            <a:pPr lvl="0"/>
            <a:r>
              <a:rPr lang="en-US"/>
              <a:t>Click to edit Master text styles</a:t>
            </a:r>
          </a:p>
        </p:txBody>
      </p:sp>
      <p:cxnSp>
        <p:nvCxnSpPr>
          <p:cNvPr id="5" name="Straight Connector 4">
            <a:extLst>
              <a:ext uri="{FF2B5EF4-FFF2-40B4-BE49-F238E27FC236}">
                <a16:creationId xmlns:a16="http://schemas.microsoft.com/office/drawing/2014/main" id="{C35867F2-3994-4092-B53B-5792FEE69887}"/>
              </a:ext>
              <a:ext uri="{C183D7F6-B498-43B3-948B-1728B52AA6E4}">
                <adec:decorative xmlns:adec="http://schemas.microsoft.com/office/drawing/2017/decorative" val="1"/>
              </a:ext>
            </a:extLst>
          </p:cNvPr>
          <p:cNvCxnSpPr/>
          <p:nvPr userDrawn="1"/>
        </p:nvCxnSpPr>
        <p:spPr>
          <a:xfrm>
            <a:off x="4356100" y="2578100"/>
            <a:ext cx="0" cy="170180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DEB5FBAF-D5DB-4D1E-9D76-AE83D1B7417A}"/>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165025546"/>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2160" userDrawn="1">
          <p15:clr>
            <a:srgbClr val="5ACBF0"/>
          </p15:clr>
        </p15:guide>
        <p15:guide id="30" pos="2376">
          <p15:clr>
            <a:srgbClr val="5ACBF0"/>
          </p15:clr>
        </p15:guide>
        <p15:guide id="31" pos="3113">
          <p15:clr>
            <a:srgbClr val="5ACBF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3223"/>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rgbClr val="50E6FF"/>
                </a:solidFill>
                <a:effectLst/>
                <a:latin typeface="+mj-lt"/>
                <a:ea typeface="+mn-ea"/>
                <a:cs typeface="Segoe UI" pitchFamily="34" charset="0"/>
              </a:defRPr>
            </a:lvl1pPr>
          </a:lstStyle>
          <a:p>
            <a:r>
              <a:rPr lang="en-US"/>
              <a:t>Demo title</a:t>
            </a:r>
          </a:p>
        </p:txBody>
      </p:sp>
      <p:sp>
        <p:nvSpPr>
          <p:cNvPr id="5" name="Text Placeholder 4"/>
          <p:cNvSpPr>
            <a:spLocks noGrp="1"/>
          </p:cNvSpPr>
          <p:nvPr>
            <p:ph type="body" sz="quarter" idx="12" hasCustomPrompt="1"/>
          </p:nvPr>
        </p:nvSpPr>
        <p:spPr>
          <a:xfrm>
            <a:off x="585216" y="3977319"/>
            <a:ext cx="9144000" cy="338554"/>
          </a:xfrm>
          <a:noFill/>
        </p:spPr>
        <p:txBody>
          <a:bodyPr lIns="0" tIns="0" rIns="0" bIns="0">
            <a:spAutoFit/>
          </a:bodyPr>
          <a:lstStyle>
            <a:lvl1pPr marL="0" indent="0">
              <a:spcBef>
                <a:spcPts val="0"/>
              </a:spcBef>
              <a:spcAft>
                <a:spcPts val="0"/>
              </a:spcAft>
              <a:buFont typeface="Arial" panose="020B0604020202020204" pitchFamily="34" charset="0"/>
              <a:buNone/>
              <a:defRPr sz="2200" spc="0" baseline="0">
                <a:solidFill>
                  <a:schemeClr val="tx1"/>
                </a:solidFill>
                <a:latin typeface="+mn-lt"/>
              </a:defRPr>
            </a:lvl1pPr>
          </a:lstStyle>
          <a:p>
            <a:pPr lvl="0"/>
            <a:r>
              <a:rPr lang="en-US"/>
              <a:t>Speaker name</a:t>
            </a:r>
          </a:p>
        </p:txBody>
      </p:sp>
    </p:spTree>
    <p:extLst>
      <p:ext uri="{BB962C8B-B14F-4D97-AF65-F5344CB8AC3E}">
        <p14:creationId xmlns:p14="http://schemas.microsoft.com/office/powerpoint/2010/main" val="389760253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6135" userDrawn="1">
          <p15:clr>
            <a:srgbClr val="5ACBF0"/>
          </p15:clr>
        </p15:guide>
        <p15:guide id="3" orient="horz" pos="1910" userDrawn="1">
          <p15:clr>
            <a:srgbClr val="5ACBF0"/>
          </p15:clr>
        </p15:guide>
        <p15:guide id="4" orient="horz" pos="2505" userDrawn="1">
          <p15:clr>
            <a:srgbClr val="5ACBF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Demo slide 2">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3223"/>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Demo title</a:t>
            </a:r>
          </a:p>
        </p:txBody>
      </p:sp>
      <p:sp>
        <p:nvSpPr>
          <p:cNvPr id="5" name="Text Placeholder 4"/>
          <p:cNvSpPr>
            <a:spLocks noGrp="1"/>
          </p:cNvSpPr>
          <p:nvPr>
            <p:ph type="body" sz="quarter" idx="12" hasCustomPrompt="1"/>
          </p:nvPr>
        </p:nvSpPr>
        <p:spPr>
          <a:xfrm>
            <a:off x="585216" y="3977319"/>
            <a:ext cx="9144000" cy="338554"/>
          </a:xfrm>
          <a:noFill/>
        </p:spPr>
        <p:txBody>
          <a:bodyPr lIns="0" tIns="0" rIns="0" bIns="0">
            <a:spAutoFit/>
          </a:bodyPr>
          <a:lstStyle>
            <a:lvl1pPr marL="0" indent="0">
              <a:spcBef>
                <a:spcPts val="0"/>
              </a:spcBef>
              <a:spcAft>
                <a:spcPts val="0"/>
              </a:spcAft>
              <a:buFont typeface="Arial" panose="020B0604020202020204" pitchFamily="34" charset="0"/>
              <a:buNone/>
              <a:defRPr sz="2200" spc="0" baseline="0">
                <a:solidFill>
                  <a:schemeClr val="tx1"/>
                </a:solidFill>
                <a:latin typeface="+mn-lt"/>
              </a:defRPr>
            </a:lvl1pPr>
          </a:lstStyle>
          <a:p>
            <a:pPr lvl="0"/>
            <a:r>
              <a:rPr lang="en-US"/>
              <a:t>Speaker name</a:t>
            </a:r>
          </a:p>
        </p:txBody>
      </p:sp>
    </p:spTree>
    <p:extLst>
      <p:ext uri="{BB962C8B-B14F-4D97-AF65-F5344CB8AC3E}">
        <p14:creationId xmlns:p14="http://schemas.microsoft.com/office/powerpoint/2010/main" val="77440555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ection Titl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rgbClr val="50E6FF"/>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365035823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6127" userDrawn="1">
          <p15:clr>
            <a:srgbClr val="5ACBF0"/>
          </p15:clr>
        </p15:guide>
        <p15:guide id="3" orient="horz" pos="1911" userDrawn="1">
          <p15:clr>
            <a:srgbClr val="5ACBF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ection Title 2">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42782992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userDrawn="1">
          <p15:clr>
            <a:srgbClr val="5ACBF0"/>
          </p15:clr>
        </p15:guide>
        <p15:guide id="3" orient="horz" pos="1910" userDrawn="1">
          <p15:clr>
            <a:srgbClr val="5ACBF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45705601"/>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ank 2">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8787845"/>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bg>
      <p:bgRef idx="1001">
        <a:schemeClr val="bg2"/>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2979778"/>
            <a:ext cx="9144000" cy="553998"/>
          </a:xfrm>
          <a:noFill/>
        </p:spPr>
        <p:txBody>
          <a:bodyPr lIns="0" tIns="0" rIns="0" bIns="0" anchor="b" anchorCtr="0">
            <a:spAutoFit/>
          </a:bodyPr>
          <a:lstStyle>
            <a:lvl1pPr>
              <a:defRPr sz="3600" spc="-50" baseline="0">
                <a:solidFill>
                  <a:srgbClr val="50E6FF"/>
                </a:soli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3962400"/>
            <a:ext cx="9144000"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 text</a:t>
            </a:r>
          </a:p>
        </p:txBody>
      </p:sp>
      <p:pic>
        <p:nvPicPr>
          <p:cNvPr id="7" name="MS logo white - EMF" descr="Microsoft logo white text version">
            <a:extLst>
              <a:ext uri="{FF2B5EF4-FFF2-40B4-BE49-F238E27FC236}">
                <a16:creationId xmlns:a16="http://schemas.microsoft.com/office/drawing/2014/main" id="{0FD32619-3819-428A-8565-629596C91418}"/>
              </a:ext>
            </a:extLst>
          </p:cNvPr>
          <p:cNvPicPr>
            <a:picLocks noChangeAspect="1"/>
          </p:cNvPicPr>
          <p:nvPr userDrawn="1"/>
        </p:nvPicPr>
        <p:blipFill>
          <a:blip r:embed="rId2"/>
          <a:stretch>
            <a:fillRect/>
          </a:stretch>
        </p:blipFill>
        <p:spPr bwMode="black">
          <a:xfrm>
            <a:off x="584200" y="585788"/>
            <a:ext cx="1366245" cy="292608"/>
          </a:xfrm>
          <a:prstGeom prst="rect">
            <a:avLst/>
          </a:prstGeom>
        </p:spPr>
      </p:pic>
    </p:spTree>
    <p:extLst>
      <p:ext uri="{BB962C8B-B14F-4D97-AF65-F5344CB8AC3E}">
        <p14:creationId xmlns:p14="http://schemas.microsoft.com/office/powerpoint/2010/main" val="193850431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15:guide id="1" orient="horz" pos="2228" userDrawn="1">
          <p15:clr>
            <a:srgbClr val="5ACBF0"/>
          </p15:clr>
        </p15:guide>
        <p15:guide id="2" orient="horz" pos="2496" userDrawn="1">
          <p15:clr>
            <a:srgbClr val="5ACBF0"/>
          </p15:clr>
        </p15:guide>
        <p15:guide id="3" pos="6132" userDrawn="1">
          <p15:clr>
            <a:srgbClr val="5ACBF0"/>
          </p15:clr>
        </p15:guide>
        <p15:guide id="4" orient="horz" pos="2160"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D0DF2A6-26A8-4810-95DF-F65F123C6660}"/>
              </a:ext>
            </a:extLst>
          </p:cNvPr>
          <p:cNvSpPr>
            <a:spLocks noGrp="1"/>
          </p:cNvSpPr>
          <p:nvPr>
            <p:ph type="title" hasCustomPrompt="1"/>
          </p:nvPr>
        </p:nvSpPr>
        <p:spPr/>
        <p:txBody>
          <a:bodyPr/>
          <a:lstStyle>
            <a:lvl1pPr>
              <a:defRPr/>
            </a:lvl1pPr>
          </a:lstStyle>
          <a:p>
            <a:r>
              <a:rPr lang="en-US"/>
              <a:t>Software code slide</a:t>
            </a:r>
          </a:p>
        </p:txBody>
      </p:sp>
      <p:sp>
        <p:nvSpPr>
          <p:cNvPr id="5" name="Text Placeholder 4" descr="This layout should only be used for developer code. The font used is a monospace font which is ideal for showing code.">
            <a:extLst>
              <a:ext uri="{FF2B5EF4-FFF2-40B4-BE49-F238E27FC236}">
                <a16:creationId xmlns:a16="http://schemas.microsoft.com/office/drawing/2014/main" id="{BA9F61CF-FF79-485A-A6C8-A1952EFD58AE}"/>
              </a:ext>
            </a:extLst>
          </p:cNvPr>
          <p:cNvSpPr>
            <a:spLocks noGrp="1"/>
          </p:cNvSpPr>
          <p:nvPr>
            <p:ph type="body" sz="quarter" idx="10"/>
          </p:nvPr>
        </p:nvSpPr>
        <p:spPr>
          <a:xfrm>
            <a:off x="588263" y="1436688"/>
            <a:ext cx="11018520" cy="1908215"/>
          </a:xfrm>
        </p:spPr>
        <p:txBody>
          <a:bodyPr/>
          <a:lstStyle>
            <a:lvl1pPr marL="0" indent="0">
              <a:buNone/>
              <a:defRPr sz="2800">
                <a:solidFill>
                  <a:schemeClr val="tx1"/>
                </a:solidFill>
                <a:latin typeface="Consolas" panose="020B0609020204030204" pitchFamily="49" charset="0"/>
                <a:cs typeface="Consolas" panose="020B0609020204030204" pitchFamily="49" charset="0"/>
              </a:defRPr>
            </a:lvl1pPr>
            <a:lvl2pPr marL="346553" indent="0">
              <a:buNone/>
              <a:defRPr sz="2400">
                <a:solidFill>
                  <a:schemeClr val="tx1"/>
                </a:solidFill>
                <a:latin typeface="Consolas" panose="020B0609020204030204" pitchFamily="49" charset="0"/>
                <a:cs typeface="Consolas" panose="020B0609020204030204" pitchFamily="49" charset="0"/>
              </a:defRPr>
            </a:lvl2pPr>
            <a:lvl3pPr marL="584607" indent="0">
              <a:buNone/>
              <a:defRPr sz="2000">
                <a:solidFill>
                  <a:schemeClr val="tx1"/>
                </a:solidFill>
                <a:latin typeface="Consolas" panose="020B0609020204030204" pitchFamily="49" charset="0"/>
                <a:cs typeface="Consolas" panose="020B0609020204030204" pitchFamily="49" charset="0"/>
              </a:defRPr>
            </a:lvl3pPr>
            <a:lvl4pPr marL="814563" indent="0">
              <a:buNone/>
              <a:defRPr sz="1800">
                <a:solidFill>
                  <a:schemeClr val="tx1"/>
                </a:solidFill>
                <a:latin typeface="Consolas" panose="020B0609020204030204" pitchFamily="49" charset="0"/>
                <a:cs typeface="Consolas" panose="020B0609020204030204" pitchFamily="49" charset="0"/>
              </a:defRPr>
            </a:lvl4pPr>
            <a:lvl5pPr marL="1050997" indent="0">
              <a:buNone/>
              <a:defRPr sz="1800">
                <a:solidFill>
                  <a:schemeClr val="tx1"/>
                </a:solidFill>
                <a:latin typeface="Consolas" panose="020B0609020204030204" pitchFamily="49" charset="0"/>
                <a:cs typeface="Consolas" panose="020B0609020204030204" pitchFamily="49"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43058790"/>
      </p:ext>
    </p:extLst>
  </p:cSld>
  <p:clrMapOvr>
    <a:masterClrMapping/>
  </p:clrMapOvr>
  <p:transition>
    <p:fade/>
  </p:transition>
  <p:extLst>
    <p:ext uri="{DCECCB84-F9BA-43D5-87BE-67443E8EF086}">
      <p15:sldGuideLst xmlns:p15="http://schemas.microsoft.com/office/powerpoint/2012/main">
        <p15:guide id="1" orient="horz" pos="1272" userDrawn="1">
          <p15:clr>
            <a:srgbClr val="5ACBF0"/>
          </p15:clr>
        </p15:guide>
        <p15:guide id="2" orient="horz" pos="905" userDrawn="1">
          <p15:clr>
            <a:srgbClr val="5ACBF0"/>
          </p15:clr>
        </p15:guide>
        <p15:guide id="3" orient="horz" pos="288" userDrawn="1">
          <p15:clr>
            <a:srgbClr val="5ACBF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losing logo slide">
    <p:bg>
      <p:bgRef idx="1001">
        <a:schemeClr val="bg2"/>
      </p:bgRef>
    </p:bg>
    <p:spTree>
      <p:nvGrpSpPr>
        <p:cNvPr id="1" name=""/>
        <p:cNvGrpSpPr/>
        <p:nvPr/>
      </p:nvGrpSpPr>
      <p:grpSpPr>
        <a:xfrm>
          <a:off x="0" y="0"/>
          <a:ext cx="0" cy="0"/>
          <a:chOff x="0" y="0"/>
          <a:chExt cx="0" cy="0"/>
        </a:xfrm>
      </p:grpSpPr>
      <p:sp>
        <p:nvSpPr>
          <p:cNvPr id="2" name="Text Box 3" descr="This is a copyright notice that should be included on the final slide."/>
          <p:cNvSpPr txBox="1">
            <a:spLocks noChangeArrowheads="1"/>
          </p:cNvSpPr>
          <p:nvPr userDrawn="1"/>
        </p:nvSpPr>
        <p:spPr bwMode="blackWhite">
          <a:xfrm>
            <a:off x="584200" y="6161316"/>
            <a:ext cx="4482124" cy="107722"/>
          </a:xfrm>
          <a:prstGeom prst="rect">
            <a:avLst/>
          </a:prstGeom>
          <a:noFill/>
          <a:ln w="12700">
            <a:noFill/>
            <a:miter lim="800000"/>
            <a:headEnd type="none" w="sm" len="sm"/>
            <a:tailEnd type="none" w="sm" len="sm"/>
          </a:ln>
          <a:effectLst/>
        </p:spPr>
        <p:txBody>
          <a:bodyPr vert="horz" wrap="square" lIns="0" tIns="0" rIns="0" bIns="0" numCol="1" anchor="b" anchorCtr="0" compatLnSpc="1">
            <a:prstTxWarp prst="textNoShape">
              <a:avLst/>
            </a:prstTxWarp>
            <a:spAutoFit/>
          </a:bodyPr>
          <a:lstStyle/>
          <a:p>
            <a:pPr defTabSz="932290" eaLnBrk="0" hangingPunct="0"/>
            <a:r>
              <a:rPr lang="en-US" sz="700">
                <a:solidFill>
                  <a:schemeClr val="tx1"/>
                </a:solidFill>
                <a:cs typeface="Segoe UI" pitchFamily="34" charset="0"/>
              </a:rPr>
              <a:t>© Copyright Microsoft Corporation. All rights reserved. </a:t>
            </a:r>
          </a:p>
        </p:txBody>
      </p:sp>
      <p:pic>
        <p:nvPicPr>
          <p:cNvPr id="5" name="MS logo white - EMF" descr="Microsoft logo white text version">
            <a:extLst>
              <a:ext uri="{FF2B5EF4-FFF2-40B4-BE49-F238E27FC236}">
                <a16:creationId xmlns:a16="http://schemas.microsoft.com/office/drawing/2014/main" id="{70D3778F-A717-44C8-9013-FF206B15DD6D}"/>
              </a:ext>
            </a:extLst>
          </p:cNvPr>
          <p:cNvPicPr>
            <a:picLocks noChangeAspect="1"/>
          </p:cNvPicPr>
          <p:nvPr userDrawn="1"/>
        </p:nvPicPr>
        <p:blipFill>
          <a:blip r:embed="rId2"/>
          <a:stretch>
            <a:fillRect/>
          </a:stretch>
        </p:blipFill>
        <p:spPr bwMode="black">
          <a:xfrm>
            <a:off x="584200" y="585788"/>
            <a:ext cx="1366245" cy="292608"/>
          </a:xfrm>
          <a:prstGeom prst="rect">
            <a:avLst/>
          </a:prstGeom>
        </p:spPr>
      </p:pic>
    </p:spTree>
    <p:extLst>
      <p:ext uri="{BB962C8B-B14F-4D97-AF65-F5344CB8AC3E}">
        <p14:creationId xmlns:p14="http://schemas.microsoft.com/office/powerpoint/2010/main" val="925069136"/>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gray">
      <p:bgRef idx="1001">
        <a:schemeClr val="bg1"/>
      </p:bgRef>
    </p:bg>
    <p:spTree>
      <p:nvGrpSpPr>
        <p:cNvPr id="1" name=""/>
        <p:cNvGrpSpPr/>
        <p:nvPr/>
      </p:nvGrpSpPr>
      <p:grpSpPr>
        <a:xfrm>
          <a:off x="0" y="0"/>
          <a:ext cx="0" cy="0"/>
          <a:chOff x="0" y="0"/>
          <a:chExt cx="0" cy="0"/>
        </a:xfrm>
      </p:grpSpPr>
      <p:sp>
        <p:nvSpPr>
          <p:cNvPr id="3" name="Title 2"/>
          <p:cNvSpPr>
            <a:spLocks noGrp="1"/>
          </p:cNvSpPr>
          <p:nvPr>
            <p:ph type="title"/>
          </p:nvPr>
        </p:nvSpPr>
        <p:spPr bwMode="white"/>
        <p:txBody>
          <a:bodyPr/>
          <a:lstStyle>
            <a:lvl1pPr>
              <a:defRPr b="0">
                <a:solidFill>
                  <a:schemeClr val="tx1"/>
                </a:solidFill>
                <a:latin typeface="Segoe UI" pitchFamily="34" charset="0"/>
                <a:ea typeface="Segoe UI" pitchFamily="34" charset="0"/>
                <a:cs typeface="Segoe UI" pitchFamily="34" charset="0"/>
              </a:defRPr>
            </a:lvl1pPr>
          </a:lstStyle>
          <a:p>
            <a:r>
              <a:rPr lang="en-US"/>
              <a:t>Click to edit Master title style</a:t>
            </a:r>
          </a:p>
        </p:txBody>
      </p:sp>
      <p:sp>
        <p:nvSpPr>
          <p:cNvPr id="5" name="Text Placeholder 4">
            <a:extLst>
              <a:ext uri="{FF2B5EF4-FFF2-40B4-BE49-F238E27FC236}">
                <a16:creationId xmlns:a16="http://schemas.microsoft.com/office/drawing/2014/main" id="{F4B6606D-2DF9-48CD-BBE9-B751BF55CD2B}"/>
              </a:ext>
            </a:extLst>
          </p:cNvPr>
          <p:cNvSpPr>
            <a:spLocks noGrp="1"/>
          </p:cNvSpPr>
          <p:nvPr>
            <p:ph type="body" sz="quarter" idx="12"/>
          </p:nvPr>
        </p:nvSpPr>
        <p:spPr bwMode="white">
          <a:xfrm>
            <a:off x="584200" y="1436688"/>
            <a:ext cx="11018838" cy="2215991"/>
          </a:xfrm>
        </p:spPr>
        <p:txBody>
          <a:bodyPr>
            <a:spAutoFit/>
          </a:bodyPr>
          <a:lstStyle>
            <a:lvl1pPr>
              <a:defRPr sz="3600">
                <a:latin typeface="+mn-lt"/>
              </a:defRPr>
            </a:lvl1pPr>
            <a:lvl2pPr>
              <a:defRPr sz="2800">
                <a:latin typeface="+mn-lt"/>
              </a:defRPr>
            </a:lvl2pPr>
            <a:lvl3pPr>
              <a:defRPr sz="2400">
                <a:latin typeface="+mn-lt"/>
              </a:defRPr>
            </a:lvl3pPr>
            <a:lvl4pPr>
              <a:defRPr sz="2000">
                <a:latin typeface="+mn-lt"/>
              </a:defRPr>
            </a:lvl4pPr>
            <a:lvl5pPr>
              <a:defRPr sz="18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Next slide"/>
          <p:cNvSpPr>
            <a:spLocks noGrp="1"/>
          </p:cNvSpPr>
          <p:nvPr>
            <p:ph type="body" sz="quarter" idx="11" hasCustomPrompt="1"/>
          </p:nvPr>
        </p:nvSpPr>
        <p:spPr>
          <a:xfrm>
            <a:off x="1" y="6269038"/>
            <a:ext cx="12192001" cy="588963"/>
          </a:xfrm>
          <a:prstGeom prst="rect">
            <a:avLst/>
          </a:prstGeom>
          <a:solidFill>
            <a:srgbClr val="FFFF99"/>
          </a:solidFill>
        </p:spPr>
        <p:txBody>
          <a:bodyPr wrap="square" lIns="155457" tIns="77729" rIns="155457" bIns="45720" anchor="b" anchorCtr="0">
            <a:noAutofit/>
          </a:bodyPr>
          <a:lstStyle>
            <a:lvl1pPr algn="r">
              <a:buFont typeface="Arial" pitchFamily="34" charset="0"/>
              <a:buNone/>
              <a:defRPr sz="3700" spc="-51" baseline="0">
                <a:solidFill>
                  <a:srgbClr val="000000"/>
                </a:solidFill>
                <a:effectLst/>
                <a:latin typeface="Segoe UI" pitchFamily="34" charset="0"/>
                <a:ea typeface="Segoe UI" pitchFamily="34" charset="0"/>
                <a:cs typeface="Segoe UI" pitchFamily="34" charset="0"/>
              </a:defRPr>
            </a:lvl1pPr>
          </a:lstStyle>
          <a:p>
            <a:pPr lvl="0"/>
            <a:r>
              <a:rPr lang="en-US"/>
              <a:t>Next:</a:t>
            </a:r>
          </a:p>
        </p:txBody>
      </p:sp>
    </p:spTree>
    <p:extLst>
      <p:ext uri="{BB962C8B-B14F-4D97-AF65-F5344CB8AC3E}">
        <p14:creationId xmlns:p14="http://schemas.microsoft.com/office/powerpoint/2010/main" val="3482969643"/>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904" userDrawn="1">
          <p15:clr>
            <a:srgbClr val="5ACBF0"/>
          </p15:clr>
        </p15:guide>
        <p15:guide id="2" orient="horz" pos="288" userDrawn="1">
          <p15:clr>
            <a:srgbClr val="5ACBF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Title and Content Bullets">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700F965-2E11-B443-A950-D7BA414B5199}"/>
              </a:ext>
            </a:extLst>
          </p:cNvPr>
          <p:cNvSpPr>
            <a:spLocks noGrp="1"/>
          </p:cNvSpPr>
          <p:nvPr>
            <p:ph type="title"/>
          </p:nvPr>
        </p:nvSpPr>
        <p:spPr>
          <a:xfrm>
            <a:off x="588264" y="457200"/>
            <a:ext cx="7508990" cy="553998"/>
          </a:xfrm>
          <a:prstGeom prst="rect">
            <a:avLst/>
          </a:prstGeom>
        </p:spPr>
        <p:txBody>
          <a:bodyPr/>
          <a:lstStyle>
            <a:lvl1pPr>
              <a:defRPr>
                <a:solidFill>
                  <a:schemeClr val="tx1"/>
                </a:solidFill>
              </a:defRPr>
            </a:lvl1pPr>
          </a:lstStyle>
          <a:p>
            <a:r>
              <a:rPr lang="en-US"/>
              <a:t>Click to edit Master title style</a:t>
            </a:r>
          </a:p>
        </p:txBody>
      </p:sp>
      <p:sp>
        <p:nvSpPr>
          <p:cNvPr id="3" name="Content Placeholder 1">
            <a:extLst>
              <a:ext uri="{FF2B5EF4-FFF2-40B4-BE49-F238E27FC236}">
                <a16:creationId xmlns:a16="http://schemas.microsoft.com/office/drawing/2014/main" id="{42F5D3B7-C6D8-43D0-AD35-74E66B81A6BD}"/>
              </a:ext>
            </a:extLst>
          </p:cNvPr>
          <p:cNvSpPr>
            <a:spLocks noGrp="1"/>
          </p:cNvSpPr>
          <p:nvPr>
            <p:ph sz="quarter" idx="11"/>
          </p:nvPr>
        </p:nvSpPr>
        <p:spPr>
          <a:xfrm>
            <a:off x="586390" y="1760013"/>
            <a:ext cx="11060178" cy="1612749"/>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40861399"/>
      </p:ext>
    </p:extLst>
  </p:cSld>
  <p:clrMapOvr>
    <a:masterClrMapping/>
  </p:clrMapOvr>
  <p:transition>
    <p:fade/>
  </p:transition>
  <p:extLst>
    <p:ext uri="{DCECCB84-F9BA-43D5-87BE-67443E8EF086}">
      <p15:sldGuideLst xmlns:p15="http://schemas.microsoft.com/office/powerpoint/2012/main">
        <p15:guide id="1" pos="184">
          <p15:clr>
            <a:srgbClr val="CCCCCC"/>
          </p15:clr>
        </p15:guide>
        <p15:guide id="2" pos="7496">
          <p15:clr>
            <a:srgbClr val="CCCCCC"/>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2">
    <p:bg>
      <p:bgRef idx="1001">
        <a:schemeClr val="bg1"/>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2979778"/>
            <a:ext cx="9144000" cy="553998"/>
          </a:xfrm>
          <a:noFill/>
        </p:spPr>
        <p:txBody>
          <a:bodyPr lIns="0" tIns="0" rIns="0" bIns="0" anchor="b" anchorCtr="0">
            <a:spAutoFit/>
          </a:bodyPr>
          <a:lstStyle>
            <a:lvl1pPr>
              <a:defRPr sz="3600" spc="-50" baseline="0">
                <a:solidFill>
                  <a:schemeClr val="tx1"/>
                </a:soli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3962400"/>
            <a:ext cx="9144000"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 text</a:t>
            </a:r>
          </a:p>
        </p:txBody>
      </p:sp>
      <p:pic>
        <p:nvPicPr>
          <p:cNvPr id="6" name="MS logo gray - EMF" descr="Microsoft logo, gray text version">
            <a:extLst>
              <a:ext uri="{FF2B5EF4-FFF2-40B4-BE49-F238E27FC236}">
                <a16:creationId xmlns:a16="http://schemas.microsoft.com/office/drawing/2014/main" id="{D3453B0B-33DE-4ED0-A610-D76D0E610F6F}"/>
              </a:ext>
            </a:extLst>
          </p:cNvPr>
          <p:cNvPicPr>
            <a:picLocks noChangeAspect="1"/>
          </p:cNvPicPr>
          <p:nvPr userDrawn="1"/>
        </p:nvPicPr>
        <p:blipFill>
          <a:blip r:embed="rId2"/>
          <a:stretch>
            <a:fillRect/>
          </a:stretch>
        </p:blipFill>
        <p:spPr bwMode="black">
          <a:xfrm>
            <a:off x="584200" y="585788"/>
            <a:ext cx="1366440" cy="292608"/>
          </a:xfrm>
          <a:prstGeom prst="rect">
            <a:avLst/>
          </a:prstGeom>
        </p:spPr>
      </p:pic>
    </p:spTree>
    <p:extLst>
      <p:ext uri="{BB962C8B-B14F-4D97-AF65-F5344CB8AC3E}">
        <p14:creationId xmlns:p14="http://schemas.microsoft.com/office/powerpoint/2010/main" val="184959812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4" name="Content Placeholder 3">
            <a:extLst>
              <a:ext uri="{FF2B5EF4-FFF2-40B4-BE49-F238E27FC236}">
                <a16:creationId xmlns:a16="http://schemas.microsoft.com/office/drawing/2014/main" id="{58A212C2-8B30-4835-8711-AA981B6CFBE1}"/>
              </a:ext>
            </a:extLst>
          </p:cNvPr>
          <p:cNvSpPr>
            <a:spLocks noGrp="1"/>
          </p:cNvSpPr>
          <p:nvPr>
            <p:ph sz="quarter" idx="10"/>
          </p:nvPr>
        </p:nvSpPr>
        <p:spPr>
          <a:xfrm>
            <a:off x="584200" y="1435100"/>
            <a:ext cx="11018838" cy="48339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4F9662A5-6E2F-47B0-9B6E-E87983D3753C}"/>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232991965"/>
      </p:ext>
    </p:extLst>
  </p:cSld>
  <p:clrMapOvr>
    <a:masterClrMapping/>
  </p:clrMapOvr>
  <p:transition>
    <p:fade/>
  </p:transition>
  <p:extLst>
    <p:ext uri="{DCECCB84-F9BA-43D5-87BE-67443E8EF086}">
      <p15:sldGuideLst xmlns:p15="http://schemas.microsoft.com/office/powerpoint/2012/main">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4B655BA-10A4-4A57-89DB-CFFBE1CA1E33}"/>
              </a:ext>
            </a:extLst>
          </p:cNvPr>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586390" y="1434370"/>
            <a:ext cx="11018520" cy="2308324"/>
          </a:xfrm>
        </p:spPr>
        <p:txBody>
          <a:bodyPr wrap="square">
            <a:spAutoFit/>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31337368"/>
      </p:ext>
    </p:extLst>
  </p:cSld>
  <p:clrMapOvr>
    <a:masterClrMapping/>
  </p:clrMapOvr>
  <p:transition>
    <p:fade/>
  </p:transition>
  <p:extLst>
    <p:ext uri="{DCECCB84-F9BA-43D5-87BE-67443E8EF086}">
      <p15:sldGuideLst xmlns:p15="http://schemas.microsoft.com/office/powerpoint/2012/main">
        <p15:guide id="1" orient="horz" pos="288" userDrawn="1">
          <p15:clr>
            <a:srgbClr val="5ACBF0"/>
          </p15:clr>
        </p15:guide>
        <p15:guide id="2" orient="horz" pos="905" userDrawn="1">
          <p15:clr>
            <a:srgbClr val="5ACBF0"/>
          </p15:clr>
        </p15:guide>
        <p15:guide id="4" orient="horz" pos="1272" userDrawn="1">
          <p15:clr>
            <a:srgbClr val="5ACBF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E2550-DA43-453C-A328-33C740E65403}"/>
              </a:ext>
            </a:extLst>
          </p:cNvPr>
          <p:cNvSpPr>
            <a:spLocks noGrp="1"/>
          </p:cNvSpPr>
          <p:nvPr>
            <p:ph type="title"/>
          </p:nvPr>
        </p:nvSpPr>
        <p:spPr/>
        <p:txBody>
          <a:bodyPr/>
          <a:lstStyle/>
          <a:p>
            <a:r>
              <a:rPr lang="en-US"/>
              <a:t>Click to edit Master title style</a:t>
            </a:r>
          </a:p>
        </p:txBody>
      </p:sp>
      <p:sp>
        <p:nvSpPr>
          <p:cNvPr id="5" name="Content Placeholder 4">
            <a:extLst>
              <a:ext uri="{FF2B5EF4-FFF2-40B4-BE49-F238E27FC236}">
                <a16:creationId xmlns:a16="http://schemas.microsoft.com/office/drawing/2014/main" id="{14B7A288-CDAC-4184-9F73-137C95F5E643}"/>
              </a:ext>
            </a:extLst>
          </p:cNvPr>
          <p:cNvSpPr>
            <a:spLocks noGrp="1"/>
          </p:cNvSpPr>
          <p:nvPr>
            <p:ph sz="quarter" idx="12"/>
          </p:nvPr>
        </p:nvSpPr>
        <p:spPr>
          <a:xfrm>
            <a:off x="584200" y="1435100"/>
            <a:ext cx="5211763"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CEC22105-78D6-4753-94FA-3DA949361A95}"/>
              </a:ext>
            </a:extLst>
          </p:cNvPr>
          <p:cNvSpPr>
            <a:spLocks noGrp="1"/>
          </p:cNvSpPr>
          <p:nvPr>
            <p:ph sz="quarter" idx="13"/>
          </p:nvPr>
        </p:nvSpPr>
        <p:spPr>
          <a:xfrm>
            <a:off x="6389688" y="1435100"/>
            <a:ext cx="5219700"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5F6A123D-3A27-499F-9210-3E0D7CED39C6}"/>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572006585"/>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6">
          <p15:clr>
            <a:srgbClr val="5ACBF0"/>
          </p15:clr>
        </p15:guide>
        <p15:guide id="3" orient="horz" pos="904">
          <p15:clr>
            <a:srgbClr val="5ACBF0"/>
          </p15:clr>
        </p15:guide>
        <p15:guide id="4" pos="3660">
          <p15:clr>
            <a:srgbClr val="5ACBF0"/>
          </p15:clr>
        </p15:guide>
        <p15:guide id="5" pos="4024">
          <p15:clr>
            <a:srgbClr val="5ACBF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lstStyle/>
          <a:p>
            <a:r>
              <a:rPr lang="en-US"/>
              <a:t>Click to edit Master title style</a:t>
            </a:r>
          </a:p>
        </p:txBody>
      </p:sp>
      <p:sp>
        <p:nvSpPr>
          <p:cNvPr id="4" name="Text Placeholder 3"/>
          <p:cNvSpPr>
            <a:spLocks noGrp="1"/>
          </p:cNvSpPr>
          <p:nvPr>
            <p:ph type="body" sz="quarter" idx="10"/>
          </p:nvPr>
        </p:nvSpPr>
        <p:spPr>
          <a:xfrm>
            <a:off x="584200"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3">
            <a:extLst>
              <a:ext uri="{FF2B5EF4-FFF2-40B4-BE49-F238E27FC236}">
                <a16:creationId xmlns:a16="http://schemas.microsoft.com/office/drawing/2014/main" id="{8E9CDCB4-03E1-4763-B83E-A1334BCDB0C0}"/>
              </a:ext>
            </a:extLst>
          </p:cNvPr>
          <p:cNvSpPr>
            <a:spLocks noGrp="1"/>
          </p:cNvSpPr>
          <p:nvPr>
            <p:ph type="body" sz="quarter" idx="12"/>
          </p:nvPr>
        </p:nvSpPr>
        <p:spPr>
          <a:xfrm>
            <a:off x="6397171"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33679714"/>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2">
          <p15:clr>
            <a:srgbClr val="5ACBF0"/>
          </p15:clr>
        </p15:guide>
        <p15:guide id="3" orient="horz" pos="904">
          <p15:clr>
            <a:srgbClr val="5ACBF0"/>
          </p15:clr>
        </p15:guide>
        <p15:guide id="4" pos="3656">
          <p15:clr>
            <a:srgbClr val="5ACBF0"/>
          </p15:clr>
        </p15:guide>
        <p15:guide id="5" pos="4024">
          <p15:clr>
            <a:srgbClr val="5ACBF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307984548"/>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1.emf"/><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userDrawn="1">
            <p:ph type="title"/>
          </p:nvPr>
        </p:nvSpPr>
        <p:spPr>
          <a:xfrm>
            <a:off x="588263" y="457200"/>
            <a:ext cx="11018520" cy="553998"/>
          </a:xfrm>
          <a:prstGeom prst="rect">
            <a:avLst/>
          </a:prstGeom>
        </p:spPr>
        <p:txBody>
          <a:bodyPr vert="horz" wrap="square" lIns="0" tIns="0" rIns="0" bIns="0" rtlCol="0" anchor="t">
            <a:spAutoFit/>
          </a:bodyPr>
          <a:lstStyle/>
          <a:p>
            <a:r>
              <a:rPr lang="en-US"/>
              <a:t>Click to edit Master title style</a:t>
            </a:r>
          </a:p>
        </p:txBody>
      </p:sp>
      <p:sp>
        <p:nvSpPr>
          <p:cNvPr id="4" name="Text Placeholder 3"/>
          <p:cNvSpPr>
            <a:spLocks noGrp="1"/>
          </p:cNvSpPr>
          <p:nvPr userDrawn="1">
            <p:ph type="body" idx="1"/>
          </p:nvPr>
        </p:nvSpPr>
        <p:spPr>
          <a:xfrm>
            <a:off x="584200" y="1435503"/>
            <a:ext cx="11018520" cy="1612749"/>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7" name="GRID" hidden="1">
            <a:extLst>
              <a:ext uri="{FF2B5EF4-FFF2-40B4-BE49-F238E27FC236}">
                <a16:creationId xmlns:a16="http://schemas.microsoft.com/office/drawing/2014/main" id="{32B5FFBF-552A-4973-B5B3-9EE3A765185F}"/>
              </a:ext>
            </a:extLst>
          </p:cNvPr>
          <p:cNvGrpSpPr/>
          <p:nvPr userDrawn="1"/>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userDrawn="1"/>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userDrawn="1"/>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userDrawn="1"/>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userDrawn="1"/>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userDrawn="1"/>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userDrawn="1"/>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userDrawn="1"/>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userDrawn="1"/>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userDrawn="1"/>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userDrawn="1"/>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pic>
        <p:nvPicPr>
          <p:cNvPr id="48" name="MS Brand colors" descr="These are Microsoft Brand colors. The color bar is placed to the side of the Theme master so that it will be visible on all slides. Users can use the 'eye dropper' color tools under Color Fill Shape, Color Fill line etc. to easily select Brand colors. ">
            <a:extLst>
              <a:ext uri="{FF2B5EF4-FFF2-40B4-BE49-F238E27FC236}">
                <a16:creationId xmlns:a16="http://schemas.microsoft.com/office/drawing/2014/main" id="{64D47851-93E6-4066-B42D-42968BFB647D}"/>
              </a:ext>
              <a:ext uri="{C183D7F6-B498-43B3-948B-1728B52AA6E4}">
                <adec:decorative xmlns:adec="http://schemas.microsoft.com/office/drawing/2017/decorative" val="0"/>
              </a:ext>
            </a:extLst>
          </p:cNvPr>
          <p:cNvPicPr>
            <a:picLocks noChangeAspect="1"/>
          </p:cNvPicPr>
          <p:nvPr userDrawn="1"/>
        </p:nvPicPr>
        <p:blipFill rotWithShape="1">
          <a:blip r:embed="rId35"/>
          <a:srcRect l="762"/>
          <a:stretch/>
        </p:blipFill>
        <p:spPr>
          <a:xfrm rot="5400000">
            <a:off x="9509760" y="2843773"/>
            <a:ext cx="6858000" cy="1170455"/>
          </a:xfrm>
          <a:prstGeom prst="rect">
            <a:avLst/>
          </a:prstGeom>
        </p:spPr>
      </p:pic>
    </p:spTree>
    <p:extLst>
      <p:ext uri="{BB962C8B-B14F-4D97-AF65-F5344CB8AC3E}">
        <p14:creationId xmlns:p14="http://schemas.microsoft.com/office/powerpoint/2010/main" val="3588427678"/>
      </p:ext>
    </p:extLst>
  </p:cSld>
  <p:clrMap bg1="lt1" tx1="dk1" bg2="lt2" tx2="dk2" accent1="accent1" accent2="accent2" accent3="accent3" accent4="accent4" accent5="accent5" accent6="accent6" hlink="hlink" folHlink="folHlink"/>
  <p:sldLayoutIdLst>
    <p:sldLayoutId id="2147484580" r:id="rId1"/>
    <p:sldLayoutId id="2147484609" r:id="rId2"/>
    <p:sldLayoutId id="2147484577" r:id="rId3"/>
    <p:sldLayoutId id="2147484610" r:id="rId4"/>
    <p:sldLayoutId id="2147484710" r:id="rId5"/>
    <p:sldLayoutId id="2147484240" r:id="rId6"/>
    <p:sldLayoutId id="2147484910" r:id="rId7"/>
    <p:sldLayoutId id="2147484911" r:id="rId8"/>
    <p:sldLayoutId id="2147484639" r:id="rId9"/>
    <p:sldLayoutId id="2147484603" r:id="rId10"/>
    <p:sldLayoutId id="2147484833" r:id="rId11"/>
    <p:sldLayoutId id="2147484834" r:id="rId12"/>
    <p:sldLayoutId id="2147484835" r:id="rId13"/>
    <p:sldLayoutId id="2147484922" r:id="rId14"/>
    <p:sldLayoutId id="2147484923" r:id="rId15"/>
    <p:sldLayoutId id="2147484924" r:id="rId16"/>
    <p:sldLayoutId id="2147484839" r:id="rId17"/>
    <p:sldLayoutId id="2147484840" r:id="rId18"/>
    <p:sldLayoutId id="2147484841" r:id="rId19"/>
    <p:sldLayoutId id="2147484842" r:id="rId20"/>
    <p:sldLayoutId id="2147484843" r:id="rId21"/>
    <p:sldLayoutId id="2147484931" r:id="rId22"/>
    <p:sldLayoutId id="2147484787" r:id="rId23"/>
    <p:sldLayoutId id="2147484249" r:id="rId24"/>
    <p:sldLayoutId id="2147484640" r:id="rId25"/>
    <p:sldLayoutId id="2147484584" r:id="rId26"/>
    <p:sldLayoutId id="2147484583" r:id="rId27"/>
    <p:sldLayoutId id="2147484671" r:id="rId28"/>
    <p:sldLayoutId id="2147484673" r:id="rId29"/>
    <p:sldLayoutId id="2147484585" r:id="rId30"/>
    <p:sldLayoutId id="2147484299" r:id="rId31"/>
    <p:sldLayoutId id="2147484263" r:id="rId32"/>
    <p:sldLayoutId id="2147484932" r:id="rId33"/>
  </p:sldLayoutIdLst>
  <p:transition>
    <p:fade/>
  </p:transition>
  <p:hf sldNum="0" hdr="0" ftr="0" dt="0"/>
  <p:txStyles>
    <p:title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p:titleStyle>
    <p:body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8" userDrawn="1">
          <p15:clr>
            <a:srgbClr val="C35EA4"/>
          </p15:clr>
        </p15:guide>
        <p15:guide id="17" pos="7313" userDrawn="1">
          <p15:clr>
            <a:srgbClr val="C35EA4"/>
          </p15:clr>
        </p15:guide>
        <p15:guide id="25" orient="horz" pos="369" userDrawn="1">
          <p15:clr>
            <a:srgbClr val="C35EA4"/>
          </p15:clr>
        </p15:guide>
        <p15:guide id="26" orient="horz" pos="3949" userDrawn="1">
          <p15:clr>
            <a:srgbClr val="C35EA4"/>
          </p15:clr>
        </p15:guide>
        <p15:guide id="27" orient="horz" pos="184" userDrawn="1">
          <p15:clr>
            <a:srgbClr val="A4A3A4"/>
          </p15:clr>
        </p15:guide>
        <p15:guide id="28" pos="185" userDrawn="1">
          <p15:clr>
            <a:srgbClr val="A4A3A4"/>
          </p15:clr>
        </p15:guide>
        <p15:guide id="29" orient="horz" pos="4135" userDrawn="1">
          <p15:clr>
            <a:srgbClr val="A4A3A4"/>
          </p15:clr>
        </p15:guide>
        <p15:guide id="30" pos="7495" userDrawn="1">
          <p15:clr>
            <a:srgbClr val="A4A3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11.png"/><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9.xml"/><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3.svg"/><Relationship Id="rId7" Type="http://schemas.openxmlformats.org/officeDocument/2006/relationships/image" Target="../media/image17.svg"/><Relationship Id="rId2" Type="http://schemas.openxmlformats.org/officeDocument/2006/relationships/image" Target="../media/image12.png"/><Relationship Id="rId1" Type="http://schemas.openxmlformats.org/officeDocument/2006/relationships/slideLayout" Target="../slideLayouts/slideLayout22.xml"/><Relationship Id="rId6" Type="http://schemas.openxmlformats.org/officeDocument/2006/relationships/image" Target="../media/image16.png"/><Relationship Id="rId5" Type="http://schemas.openxmlformats.org/officeDocument/2006/relationships/image" Target="../media/image15.svg"/><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3.svg"/><Relationship Id="rId7" Type="http://schemas.openxmlformats.org/officeDocument/2006/relationships/image" Target="../media/image17.svg"/><Relationship Id="rId2" Type="http://schemas.openxmlformats.org/officeDocument/2006/relationships/image" Target="../media/image12.png"/><Relationship Id="rId1" Type="http://schemas.openxmlformats.org/officeDocument/2006/relationships/slideLayout" Target="../slideLayouts/slideLayout22.xml"/><Relationship Id="rId6" Type="http://schemas.openxmlformats.org/officeDocument/2006/relationships/image" Target="../media/image16.png"/><Relationship Id="rId5" Type="http://schemas.openxmlformats.org/officeDocument/2006/relationships/image" Target="../media/image15.svg"/><Relationship Id="rId4" Type="http://schemas.openxmlformats.org/officeDocument/2006/relationships/image" Target="../media/image14.png"/></Relationships>
</file>

<file path=ppt/slides/_rels/slide20.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hyperlink" Target="https://aka.ms/M365GroupsTC" TargetMode="External"/><Relationship Id="rId7" Type="http://schemas.openxmlformats.org/officeDocument/2006/relationships/hyperlink" Target="https://www.microsoft.com/fasttrack" TargetMode="External"/><Relationship Id="rId2" Type="http://schemas.openxmlformats.org/officeDocument/2006/relationships/notesSlide" Target="../notesSlides/notesSlide18.xml"/><Relationship Id="rId1" Type="http://schemas.openxmlformats.org/officeDocument/2006/relationships/slideLayout" Target="../slideLayouts/slideLayout9.xml"/><Relationship Id="rId6" Type="http://schemas.openxmlformats.org/officeDocument/2006/relationships/hyperlink" Target="https://office.com/roadmap" TargetMode="External"/><Relationship Id="rId5" Type="http://schemas.openxmlformats.org/officeDocument/2006/relationships/hyperlink" Target="https://aka.ms/M365GroupsGraph" TargetMode="External"/><Relationship Id="rId10" Type="http://schemas.openxmlformats.org/officeDocument/2006/relationships/image" Target="../media/image11.png"/><Relationship Id="rId4" Type="http://schemas.openxmlformats.org/officeDocument/2006/relationships/hyperlink" Target="https://aka.ms/M365GroupsUV" TargetMode="External"/><Relationship Id="rId9" Type="http://schemas.openxmlformats.org/officeDocument/2006/relationships/image" Target="../media/image1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11.xml"/><Relationship Id="rId5" Type="http://schemas.openxmlformats.org/officeDocument/2006/relationships/image" Target="../media/image21.png"/><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84200" y="2425780"/>
            <a:ext cx="9144000" cy="1107996"/>
          </a:xfrm>
        </p:spPr>
        <p:txBody>
          <a:bodyPr/>
          <a:lstStyle/>
          <a:p>
            <a:r>
              <a:rPr lang="en-US">
                <a:cs typeface="Segoe UI"/>
              </a:rPr>
              <a:t>Making IT more efficient with improvements to Microsoft 365 Groups</a:t>
            </a:r>
          </a:p>
        </p:txBody>
      </p:sp>
      <p:sp>
        <p:nvSpPr>
          <p:cNvPr id="2" name="Text Placeholder 4">
            <a:extLst>
              <a:ext uri="{FF2B5EF4-FFF2-40B4-BE49-F238E27FC236}">
                <a16:creationId xmlns:a16="http://schemas.microsoft.com/office/drawing/2014/main" id="{4DC8C895-3F0E-49D8-B192-BBCBC150BE8F}"/>
              </a:ext>
            </a:extLst>
          </p:cNvPr>
          <p:cNvSpPr txBox="1">
            <a:spLocks/>
          </p:cNvSpPr>
          <p:nvPr/>
        </p:nvSpPr>
        <p:spPr>
          <a:xfrm>
            <a:off x="1789647" y="4141742"/>
            <a:ext cx="7478025" cy="1015663"/>
          </a:xfrm>
          <a:prstGeom prst="rect">
            <a:avLst/>
          </a:prstGeom>
          <a:noFill/>
        </p:spPr>
        <p:txBody>
          <a:bodyPr vert="horz" wrap="square" lIns="0" tIns="0" rIns="0" bIns="0" rtlCol="0" anchor="t">
            <a:spAutoFit/>
          </a:bodyPr>
          <a:lstStyle>
            <a:lvl1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2200" kern="1200" spc="0" baseline="0">
                <a:gradFill>
                  <a:gsLst>
                    <a:gs pos="91000">
                      <a:schemeClr val="tx1"/>
                    </a:gs>
                    <a:gs pos="0">
                      <a:schemeClr val="tx1"/>
                    </a:gs>
                  </a:gsLst>
                  <a:lin ang="5400000" scaled="0"/>
                </a:gra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gradFill>
                  <a:gsLst>
                    <a:gs pos="1250">
                      <a:schemeClr val="tx1"/>
                    </a:gs>
                    <a:gs pos="100000">
                      <a:schemeClr val="tx1"/>
                    </a:gs>
                  </a:gsLst>
                  <a:lin ang="5400000" scaled="0"/>
                </a:gra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gradFill>
                  <a:gsLst>
                    <a:gs pos="1250">
                      <a:schemeClr val="tx1"/>
                    </a:gs>
                    <a:gs pos="100000">
                      <a:schemeClr val="tx1"/>
                    </a:gs>
                  </a:gsLst>
                  <a:lin ang="5400000" scaled="0"/>
                </a:gra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b="1">
                <a:cs typeface="Segoe UI"/>
              </a:rPr>
              <a:t>Mike McLean</a:t>
            </a:r>
            <a:endParaRPr lang="en-US" sz="1800" b="1"/>
          </a:p>
          <a:p>
            <a:r>
              <a:rPr lang="en-US" sz="1600">
                <a:cs typeface="Segoe UI"/>
              </a:rPr>
              <a:t>Principal Program Manager</a:t>
            </a:r>
          </a:p>
          <a:p>
            <a:r>
              <a:rPr lang="en-US" sz="1600">
                <a:cs typeface="Segoe UI"/>
              </a:rPr>
              <a:t>mmclean@microsoft.com |      @mikemcleanlive</a:t>
            </a:r>
          </a:p>
          <a:p>
            <a:r>
              <a:rPr lang="en-US" sz="1600">
                <a:cs typeface="Segoe UI"/>
              </a:rPr>
              <a:t>Microsoft 365 Groups</a:t>
            </a:r>
          </a:p>
        </p:txBody>
      </p:sp>
      <p:pic>
        <p:nvPicPr>
          <p:cNvPr id="3" name="Picture 2">
            <a:extLst>
              <a:ext uri="{FF2B5EF4-FFF2-40B4-BE49-F238E27FC236}">
                <a16:creationId xmlns:a16="http://schemas.microsoft.com/office/drawing/2014/main" id="{44564F5F-F673-4B7F-83AC-AEB471A3E310}"/>
              </a:ext>
            </a:extLst>
          </p:cNvPr>
          <p:cNvPicPr>
            <a:picLocks noChangeAspect="1"/>
          </p:cNvPicPr>
          <p:nvPr/>
        </p:nvPicPr>
        <p:blipFill>
          <a:blip r:embed="rId3"/>
          <a:stretch>
            <a:fillRect/>
          </a:stretch>
        </p:blipFill>
        <p:spPr>
          <a:xfrm>
            <a:off x="671369" y="4243043"/>
            <a:ext cx="736601" cy="736601"/>
          </a:xfrm>
          <a:prstGeom prst="ellipse">
            <a:avLst/>
          </a:prstGeom>
          <a:ln w="63500" cap="rnd">
            <a:noFill/>
          </a:ln>
          <a:effectLst>
            <a:outerShdw blurRad="50800" dist="38100" dir="5400000" algn="t"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p:spPr>
      </p:pic>
      <p:sp>
        <p:nvSpPr>
          <p:cNvPr id="11" name="Text Placeholder 4">
            <a:extLst>
              <a:ext uri="{FF2B5EF4-FFF2-40B4-BE49-F238E27FC236}">
                <a16:creationId xmlns:a16="http://schemas.microsoft.com/office/drawing/2014/main" id="{6AD66FC6-6F3D-4AE0-96F6-55098F66B152}"/>
              </a:ext>
            </a:extLst>
          </p:cNvPr>
          <p:cNvSpPr txBox="1">
            <a:spLocks/>
          </p:cNvSpPr>
          <p:nvPr/>
        </p:nvSpPr>
        <p:spPr>
          <a:xfrm>
            <a:off x="1789647" y="5358840"/>
            <a:ext cx="7478025" cy="1015663"/>
          </a:xfrm>
          <a:prstGeom prst="rect">
            <a:avLst/>
          </a:prstGeom>
          <a:noFill/>
        </p:spPr>
        <p:txBody>
          <a:bodyPr vert="horz" wrap="square" lIns="0" tIns="0" rIns="0" bIns="0" rtlCol="0" anchor="t">
            <a:spAutoFit/>
          </a:bodyPr>
          <a:lstStyle>
            <a:lvl1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2200" kern="1200" spc="0" baseline="0">
                <a:gradFill>
                  <a:gsLst>
                    <a:gs pos="91000">
                      <a:schemeClr val="tx1"/>
                    </a:gs>
                    <a:gs pos="0">
                      <a:schemeClr val="tx1"/>
                    </a:gs>
                  </a:gsLst>
                  <a:lin ang="5400000" scaled="0"/>
                </a:gra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gradFill>
                  <a:gsLst>
                    <a:gs pos="1250">
                      <a:schemeClr val="tx1"/>
                    </a:gs>
                    <a:gs pos="100000">
                      <a:schemeClr val="tx1"/>
                    </a:gs>
                  </a:gsLst>
                  <a:lin ang="5400000" scaled="0"/>
                </a:gra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gradFill>
                  <a:gsLst>
                    <a:gs pos="1250">
                      <a:schemeClr val="tx1"/>
                    </a:gs>
                    <a:gs pos="100000">
                      <a:schemeClr val="tx1"/>
                    </a:gs>
                  </a:gsLst>
                  <a:lin ang="5400000" scaled="0"/>
                </a:gra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b="1">
                <a:cs typeface="Segoe UI"/>
              </a:rPr>
              <a:t>Ramya Rajasekhar</a:t>
            </a:r>
          </a:p>
          <a:p>
            <a:r>
              <a:rPr lang="en-US" sz="1600">
                <a:cs typeface="Segoe UI"/>
              </a:rPr>
              <a:t>Senior Program Manager</a:t>
            </a:r>
          </a:p>
          <a:p>
            <a:r>
              <a:rPr lang="en-US" sz="1600">
                <a:cs typeface="Segoe UI"/>
              </a:rPr>
              <a:t>rarajase@microsoft.com</a:t>
            </a:r>
          </a:p>
          <a:p>
            <a:r>
              <a:rPr lang="en-US" sz="1600">
                <a:cs typeface="Segoe UI"/>
              </a:rPr>
              <a:t>Microsoft 365 Groups</a:t>
            </a:r>
          </a:p>
        </p:txBody>
      </p:sp>
      <p:pic>
        <p:nvPicPr>
          <p:cNvPr id="17" name="Picture 16">
            <a:extLst>
              <a:ext uri="{FF2B5EF4-FFF2-40B4-BE49-F238E27FC236}">
                <a16:creationId xmlns:a16="http://schemas.microsoft.com/office/drawing/2014/main" id="{683BF2BF-E969-4E10-B1FE-229529D431CC}"/>
              </a:ext>
            </a:extLst>
          </p:cNvPr>
          <p:cNvPicPr>
            <a:picLocks noChangeAspect="1"/>
          </p:cNvPicPr>
          <p:nvPr/>
        </p:nvPicPr>
        <p:blipFill rotWithShape="1">
          <a:blip r:embed="rId4">
            <a:alphaModFix/>
          </a:blip>
          <a:srcRect l="-1" t="4946" r="1351"/>
          <a:stretch/>
        </p:blipFill>
        <p:spPr>
          <a:xfrm>
            <a:off x="671369" y="5498396"/>
            <a:ext cx="736601" cy="723786"/>
          </a:xfrm>
          <a:prstGeom prst="ellipse">
            <a:avLst/>
          </a:prstGeom>
          <a:ln w="3175" cap="rnd">
            <a:solidFill>
              <a:schemeClr val="bg1"/>
            </a:solidFill>
          </a:ln>
          <a:effectLst>
            <a:outerShdw blurRad="50800" dist="38100" dir="5400000" algn="t"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p:spPr>
      </p:pic>
      <p:pic>
        <p:nvPicPr>
          <p:cNvPr id="8" name="Picture 7" descr="A picture containing ax&#10;&#10;Description automatically generated">
            <a:extLst>
              <a:ext uri="{FF2B5EF4-FFF2-40B4-BE49-F238E27FC236}">
                <a16:creationId xmlns:a16="http://schemas.microsoft.com/office/drawing/2014/main" id="{C3645AC6-9FC4-4879-9737-E8DFCEEECE3C}"/>
              </a:ext>
            </a:extLst>
          </p:cNvPr>
          <p:cNvPicPr>
            <a:picLocks noChangeAspect="1"/>
          </p:cNvPicPr>
          <p:nvPr/>
        </p:nvPicPr>
        <p:blipFill>
          <a:blip r:embed="rId5"/>
          <a:stretch>
            <a:fillRect/>
          </a:stretch>
        </p:blipFill>
        <p:spPr>
          <a:xfrm>
            <a:off x="4228074" y="4690394"/>
            <a:ext cx="241978" cy="200013"/>
          </a:xfrm>
          <a:prstGeom prst="rect">
            <a:avLst/>
          </a:prstGeom>
        </p:spPr>
      </p:pic>
    </p:spTree>
    <p:extLst>
      <p:ext uri="{BB962C8B-B14F-4D97-AF65-F5344CB8AC3E}">
        <p14:creationId xmlns:p14="http://schemas.microsoft.com/office/powerpoint/2010/main" val="1795078537"/>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25317" y="5184261"/>
            <a:ext cx="9144000" cy="553998"/>
          </a:xfrm>
        </p:spPr>
        <p:txBody>
          <a:bodyPr/>
          <a:lstStyle/>
          <a:p>
            <a:r>
              <a:rPr lang="en-IN"/>
              <a:t>Azure Active Directory - Demo</a:t>
            </a:r>
            <a:endParaRPr lang="en-US"/>
          </a:p>
        </p:txBody>
      </p:sp>
      <p:sp>
        <p:nvSpPr>
          <p:cNvPr id="5" name="Text Placeholder 4"/>
          <p:cNvSpPr>
            <a:spLocks noGrp="1"/>
          </p:cNvSpPr>
          <p:nvPr>
            <p:ph type="body" sz="quarter" idx="12"/>
          </p:nvPr>
        </p:nvSpPr>
        <p:spPr>
          <a:xfrm>
            <a:off x="525317" y="5900403"/>
            <a:ext cx="5210017" cy="430887"/>
          </a:xfrm>
        </p:spPr>
        <p:txBody>
          <a:bodyPr vert="horz" wrap="square" lIns="0" tIns="0" rIns="0" bIns="0" rtlCol="0" anchor="t">
            <a:spAutoFit/>
          </a:bodyPr>
          <a:lstStyle/>
          <a:p>
            <a:r>
              <a:rPr lang="en-US" sz="2800"/>
              <a:t>Mike McLean</a:t>
            </a:r>
          </a:p>
        </p:txBody>
      </p:sp>
    </p:spTree>
    <p:extLst>
      <p:ext uri="{BB962C8B-B14F-4D97-AF65-F5344CB8AC3E}">
        <p14:creationId xmlns:p14="http://schemas.microsoft.com/office/powerpoint/2010/main" val="1649264364"/>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84200" y="2979778"/>
            <a:ext cx="9144000" cy="553998"/>
          </a:xfrm>
        </p:spPr>
        <p:txBody>
          <a:bodyPr/>
          <a:lstStyle/>
          <a:p>
            <a:r>
              <a:rPr lang="en-IN"/>
              <a:t>Yammer All Company Community</a:t>
            </a:r>
            <a:endParaRPr lang="en-US"/>
          </a:p>
        </p:txBody>
      </p:sp>
      <p:sp>
        <p:nvSpPr>
          <p:cNvPr id="5" name="Text Placeholder 4"/>
          <p:cNvSpPr>
            <a:spLocks noGrp="1"/>
          </p:cNvSpPr>
          <p:nvPr>
            <p:ph type="body" sz="quarter" idx="12"/>
          </p:nvPr>
        </p:nvSpPr>
        <p:spPr>
          <a:xfrm>
            <a:off x="525317" y="5900403"/>
            <a:ext cx="5210017" cy="430887"/>
          </a:xfrm>
        </p:spPr>
        <p:txBody>
          <a:bodyPr vert="horz" wrap="square" lIns="0" tIns="0" rIns="0" bIns="0" rtlCol="0" anchor="t">
            <a:spAutoFit/>
          </a:bodyPr>
          <a:lstStyle/>
          <a:p>
            <a:r>
              <a:rPr lang="en-US" sz="2800"/>
              <a:t>Ramya Rajasekhar</a:t>
            </a:r>
          </a:p>
        </p:txBody>
      </p:sp>
    </p:spTree>
    <p:extLst>
      <p:ext uri="{BB962C8B-B14F-4D97-AF65-F5344CB8AC3E}">
        <p14:creationId xmlns:p14="http://schemas.microsoft.com/office/powerpoint/2010/main" val="3688962288"/>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88262" y="457200"/>
            <a:ext cx="6090329" cy="1107996"/>
          </a:xfrm>
        </p:spPr>
        <p:txBody>
          <a:bodyPr/>
          <a:lstStyle/>
          <a:p>
            <a:r>
              <a:rPr lang="en-US"/>
              <a:t>All Company backed by Microsoft 365 Group</a:t>
            </a:r>
          </a:p>
        </p:txBody>
      </p:sp>
      <p:sp>
        <p:nvSpPr>
          <p:cNvPr id="7" name="Rectangle 6">
            <a:extLst>
              <a:ext uri="{FF2B5EF4-FFF2-40B4-BE49-F238E27FC236}">
                <a16:creationId xmlns:a16="http://schemas.microsoft.com/office/drawing/2014/main" id="{C1D19CD3-4DC4-405C-A539-BB9531A8EE62}"/>
              </a:ext>
            </a:extLst>
          </p:cNvPr>
          <p:cNvSpPr/>
          <p:nvPr/>
        </p:nvSpPr>
        <p:spPr>
          <a:xfrm>
            <a:off x="1093309" y="1657115"/>
            <a:ext cx="4691616" cy="911019"/>
          </a:xfrm>
          <a:prstGeom prst="rect">
            <a:avLst/>
          </a:prstGeom>
        </p:spPr>
        <p:txBody>
          <a:bodyPr wrap="square" lIns="182880" tIns="146304" rIns="182880" bIns="146304" anchor="t">
            <a:spAutoFit/>
          </a:bodyPr>
          <a:lstStyle/>
          <a:p>
            <a:pPr defTabSz="896386">
              <a:defRPr/>
            </a:pPr>
            <a:r>
              <a:rPr lang="en-US" sz="2000"/>
              <a:t>Edit name, description, avatar, cover photo</a:t>
            </a:r>
          </a:p>
        </p:txBody>
      </p:sp>
      <p:sp>
        <p:nvSpPr>
          <p:cNvPr id="31" name="Rectangle 30">
            <a:extLst>
              <a:ext uri="{FF2B5EF4-FFF2-40B4-BE49-F238E27FC236}">
                <a16:creationId xmlns:a16="http://schemas.microsoft.com/office/drawing/2014/main" id="{06B9562D-9CD6-C948-B1E8-08EB102E1214}"/>
              </a:ext>
            </a:extLst>
          </p:cNvPr>
          <p:cNvSpPr/>
          <p:nvPr/>
        </p:nvSpPr>
        <p:spPr>
          <a:xfrm>
            <a:off x="1093309" y="3258778"/>
            <a:ext cx="4595752" cy="911019"/>
          </a:xfrm>
          <a:prstGeom prst="rect">
            <a:avLst/>
          </a:prstGeom>
        </p:spPr>
        <p:txBody>
          <a:bodyPr wrap="square" lIns="182880" tIns="146304" rIns="182880" bIns="146304" anchor="t">
            <a:spAutoFit/>
          </a:bodyPr>
          <a:lstStyle/>
          <a:p>
            <a:pPr marL="0" marR="0" lvl="0" indent="0" algn="l" defTabSz="896386" rtl="0" eaLnBrk="1" fontAlgn="auto" latinLnBrk="0" hangingPunct="1">
              <a:lnSpc>
                <a:spcPct val="100000"/>
              </a:lnSpc>
              <a:spcBef>
                <a:spcPts val="0"/>
              </a:spcBef>
              <a:spcAft>
                <a:spcPts val="0"/>
              </a:spcAft>
              <a:buClrTx/>
              <a:buSzTx/>
              <a:buFontTx/>
              <a:buNone/>
              <a:tabLst/>
              <a:defRPr/>
            </a:pPr>
            <a:r>
              <a:rPr lang="en-US" sz="2000"/>
              <a:t>Promote other members as admins of the community</a:t>
            </a:r>
          </a:p>
        </p:txBody>
      </p:sp>
      <p:sp>
        <p:nvSpPr>
          <p:cNvPr id="36" name="Rectangle 35">
            <a:extLst>
              <a:ext uri="{FF2B5EF4-FFF2-40B4-BE49-F238E27FC236}">
                <a16:creationId xmlns:a16="http://schemas.microsoft.com/office/drawing/2014/main" id="{A6935EA4-2D13-1E4C-8B63-93F5CCDB47B5}"/>
              </a:ext>
            </a:extLst>
          </p:cNvPr>
          <p:cNvSpPr/>
          <p:nvPr/>
        </p:nvSpPr>
        <p:spPr>
          <a:xfrm>
            <a:off x="1093309" y="2544029"/>
            <a:ext cx="5245398" cy="603242"/>
          </a:xfrm>
          <a:prstGeom prst="rect">
            <a:avLst/>
          </a:prstGeom>
        </p:spPr>
        <p:txBody>
          <a:bodyPr wrap="square" lIns="182880" tIns="146304" rIns="182880" bIns="146304" anchor="t">
            <a:spAutoFit/>
          </a:bodyPr>
          <a:lstStyle/>
          <a:p>
            <a:pPr marL="0" marR="0" lvl="0" indent="0" algn="l" defTabSz="896386" rtl="0" eaLnBrk="1" fontAlgn="auto" latinLnBrk="0" hangingPunct="1">
              <a:lnSpc>
                <a:spcPct val="100000"/>
              </a:lnSpc>
              <a:spcBef>
                <a:spcPts val="0"/>
              </a:spcBef>
              <a:spcAft>
                <a:spcPts val="0"/>
              </a:spcAft>
              <a:buClrTx/>
              <a:buSzTx/>
              <a:buFontTx/>
              <a:buNone/>
              <a:tabLst/>
              <a:defRPr/>
            </a:pPr>
            <a:r>
              <a:rPr lang="en-US" sz="2000"/>
              <a:t>Restrict posts to admins only</a:t>
            </a:r>
          </a:p>
        </p:txBody>
      </p:sp>
      <p:sp>
        <p:nvSpPr>
          <p:cNvPr id="28" name="Rectangle 27">
            <a:extLst>
              <a:ext uri="{FF2B5EF4-FFF2-40B4-BE49-F238E27FC236}">
                <a16:creationId xmlns:a16="http://schemas.microsoft.com/office/drawing/2014/main" id="{DD6ABA38-A4D8-484F-BB4B-0ABF3A8CD550}"/>
              </a:ext>
            </a:extLst>
          </p:cNvPr>
          <p:cNvSpPr/>
          <p:nvPr/>
        </p:nvSpPr>
        <p:spPr>
          <a:xfrm>
            <a:off x="1061817" y="4108349"/>
            <a:ext cx="3957121" cy="603242"/>
          </a:xfrm>
          <a:prstGeom prst="rect">
            <a:avLst/>
          </a:prstGeom>
        </p:spPr>
        <p:txBody>
          <a:bodyPr wrap="square" lIns="182880" tIns="146304" rIns="182880" bIns="146304" anchor="t">
            <a:spAutoFit/>
          </a:bodyPr>
          <a:lstStyle/>
          <a:p>
            <a:pPr marL="0" marR="0" lvl="0" indent="0" algn="l" defTabSz="896386" rtl="0" eaLnBrk="1" fontAlgn="auto" latinLnBrk="0" hangingPunct="1">
              <a:lnSpc>
                <a:spcPct val="100000"/>
              </a:lnSpc>
              <a:spcBef>
                <a:spcPts val="0"/>
              </a:spcBef>
              <a:spcAft>
                <a:spcPts val="0"/>
              </a:spcAft>
              <a:buClrTx/>
              <a:buSzTx/>
              <a:buFontTx/>
              <a:buNone/>
              <a:tabLst/>
              <a:defRPr/>
            </a:pPr>
            <a:r>
              <a:rPr lang="en-US" sz="2000"/>
              <a:t>Host Live Events</a:t>
            </a:r>
          </a:p>
        </p:txBody>
      </p:sp>
      <p:grpSp>
        <p:nvGrpSpPr>
          <p:cNvPr id="24" name="Group 23">
            <a:extLst>
              <a:ext uri="{FF2B5EF4-FFF2-40B4-BE49-F238E27FC236}">
                <a16:creationId xmlns:a16="http://schemas.microsoft.com/office/drawing/2014/main" id="{097AA95F-82AA-40C3-AB9E-CA788E80A7EA}"/>
              </a:ext>
            </a:extLst>
          </p:cNvPr>
          <p:cNvGrpSpPr>
            <a:grpSpLocks noChangeAspect="1"/>
          </p:cNvGrpSpPr>
          <p:nvPr/>
        </p:nvGrpSpPr>
        <p:grpSpPr bwMode="auto">
          <a:xfrm>
            <a:off x="669275" y="1797490"/>
            <a:ext cx="376796" cy="402855"/>
            <a:chOff x="4691" y="833"/>
            <a:chExt cx="331" cy="332"/>
          </a:xfrm>
        </p:grpSpPr>
        <p:sp>
          <p:nvSpPr>
            <p:cNvPr id="25" name="Line 5">
              <a:extLst>
                <a:ext uri="{FF2B5EF4-FFF2-40B4-BE49-F238E27FC236}">
                  <a16:creationId xmlns:a16="http://schemas.microsoft.com/office/drawing/2014/main" id="{0413FF9F-4501-4D8E-A6A7-9DCBCDB20BF4}"/>
                </a:ext>
              </a:extLst>
            </p:cNvPr>
            <p:cNvSpPr>
              <a:spLocks noChangeShapeType="1"/>
            </p:cNvSpPr>
            <p:nvPr/>
          </p:nvSpPr>
          <p:spPr bwMode="auto">
            <a:xfrm>
              <a:off x="4770" y="998"/>
              <a:ext cx="160" cy="0"/>
            </a:xfrm>
            <a:prstGeom prst="line">
              <a:avLst/>
            </a:prstGeom>
            <a:noFill/>
            <a:ln w="31750" cap="sq">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0"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30" b="0" i="0" u="none" strike="noStrike" kern="1200" cap="none" spc="0" normalizeH="0" baseline="0" noProof="0">
                <a:ln>
                  <a:noFill/>
                </a:ln>
                <a:solidFill>
                  <a:srgbClr val="000000"/>
                </a:solidFill>
                <a:effectLst/>
                <a:uLnTx/>
                <a:uFillTx/>
                <a:latin typeface="Segoe UI"/>
                <a:ea typeface="+mn-ea"/>
                <a:cs typeface="+mn-cs"/>
              </a:endParaRPr>
            </a:p>
          </p:txBody>
        </p:sp>
        <p:sp>
          <p:nvSpPr>
            <p:cNvPr id="26" name="Freeform 6">
              <a:extLst>
                <a:ext uri="{FF2B5EF4-FFF2-40B4-BE49-F238E27FC236}">
                  <a16:creationId xmlns:a16="http://schemas.microsoft.com/office/drawing/2014/main" id="{33B6434C-EDCC-470D-9DC5-79A609D34007}"/>
                </a:ext>
              </a:extLst>
            </p:cNvPr>
            <p:cNvSpPr>
              <a:spLocks/>
            </p:cNvSpPr>
            <p:nvPr/>
          </p:nvSpPr>
          <p:spPr bwMode="auto">
            <a:xfrm>
              <a:off x="4855" y="918"/>
              <a:ext cx="80" cy="161"/>
            </a:xfrm>
            <a:custGeom>
              <a:avLst/>
              <a:gdLst>
                <a:gd name="T0" fmla="*/ 0 w 80"/>
                <a:gd name="T1" fmla="*/ 0 h 161"/>
                <a:gd name="T2" fmla="*/ 80 w 80"/>
                <a:gd name="T3" fmla="*/ 80 h 161"/>
                <a:gd name="T4" fmla="*/ 0 w 80"/>
                <a:gd name="T5" fmla="*/ 161 h 161"/>
              </a:gdLst>
              <a:ahLst/>
              <a:cxnLst>
                <a:cxn ang="0">
                  <a:pos x="T0" y="T1"/>
                </a:cxn>
                <a:cxn ang="0">
                  <a:pos x="T2" y="T3"/>
                </a:cxn>
                <a:cxn ang="0">
                  <a:pos x="T4" y="T5"/>
                </a:cxn>
              </a:cxnLst>
              <a:rect l="0" t="0" r="r" b="b"/>
              <a:pathLst>
                <a:path w="80" h="161">
                  <a:moveTo>
                    <a:pt x="0" y="0"/>
                  </a:moveTo>
                  <a:lnTo>
                    <a:pt x="80" y="80"/>
                  </a:lnTo>
                  <a:lnTo>
                    <a:pt x="0" y="161"/>
                  </a:lnTo>
                </a:path>
              </a:pathLst>
            </a:custGeom>
            <a:noFill/>
            <a:ln w="31750" cap="sq">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0"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30" b="0" i="0" u="none" strike="noStrike" kern="1200" cap="none" spc="0" normalizeH="0" baseline="0" noProof="0">
                <a:ln>
                  <a:noFill/>
                </a:ln>
                <a:solidFill>
                  <a:srgbClr val="000000"/>
                </a:solidFill>
                <a:effectLst/>
                <a:uLnTx/>
                <a:uFillTx/>
                <a:latin typeface="Segoe UI"/>
                <a:ea typeface="+mn-ea"/>
                <a:cs typeface="+mn-cs"/>
              </a:endParaRPr>
            </a:p>
          </p:txBody>
        </p:sp>
        <p:sp>
          <p:nvSpPr>
            <p:cNvPr id="27" name="Oval 7">
              <a:extLst>
                <a:ext uri="{FF2B5EF4-FFF2-40B4-BE49-F238E27FC236}">
                  <a16:creationId xmlns:a16="http://schemas.microsoft.com/office/drawing/2014/main" id="{B63014E4-545A-4B0D-8221-2CCA1BA1A53C}"/>
                </a:ext>
              </a:extLst>
            </p:cNvPr>
            <p:cNvSpPr>
              <a:spLocks noChangeArrowheads="1"/>
            </p:cNvSpPr>
            <p:nvPr/>
          </p:nvSpPr>
          <p:spPr bwMode="auto">
            <a:xfrm>
              <a:off x="4691" y="833"/>
              <a:ext cx="331" cy="332"/>
            </a:xfrm>
            <a:prstGeom prst="ellipse">
              <a:avLst/>
            </a:prstGeom>
            <a:noFill/>
            <a:ln w="31750" cap="sq">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0"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30" b="0" i="0" u="none" strike="noStrike" kern="1200" cap="none" spc="0" normalizeH="0" baseline="0" noProof="0">
                <a:ln>
                  <a:noFill/>
                </a:ln>
                <a:solidFill>
                  <a:srgbClr val="000000"/>
                </a:solidFill>
                <a:effectLst/>
                <a:uLnTx/>
                <a:uFillTx/>
                <a:latin typeface="Segoe UI"/>
                <a:ea typeface="+mn-ea"/>
                <a:cs typeface="+mn-cs"/>
              </a:endParaRPr>
            </a:p>
          </p:txBody>
        </p:sp>
      </p:grpSp>
      <p:grpSp>
        <p:nvGrpSpPr>
          <p:cNvPr id="29" name="Group 28">
            <a:extLst>
              <a:ext uri="{FF2B5EF4-FFF2-40B4-BE49-F238E27FC236}">
                <a16:creationId xmlns:a16="http://schemas.microsoft.com/office/drawing/2014/main" id="{0CAB0095-9452-4870-A96A-7884CD88AE2F}"/>
              </a:ext>
            </a:extLst>
          </p:cNvPr>
          <p:cNvGrpSpPr>
            <a:grpSpLocks noChangeAspect="1"/>
          </p:cNvGrpSpPr>
          <p:nvPr/>
        </p:nvGrpSpPr>
        <p:grpSpPr bwMode="auto">
          <a:xfrm>
            <a:off x="669275" y="3432258"/>
            <a:ext cx="376796" cy="402855"/>
            <a:chOff x="4691" y="833"/>
            <a:chExt cx="331" cy="332"/>
          </a:xfrm>
        </p:grpSpPr>
        <p:sp>
          <p:nvSpPr>
            <p:cNvPr id="30" name="Line 5">
              <a:extLst>
                <a:ext uri="{FF2B5EF4-FFF2-40B4-BE49-F238E27FC236}">
                  <a16:creationId xmlns:a16="http://schemas.microsoft.com/office/drawing/2014/main" id="{664FFF90-4E82-46FA-8B1C-D9461D956746}"/>
                </a:ext>
              </a:extLst>
            </p:cNvPr>
            <p:cNvSpPr>
              <a:spLocks noChangeShapeType="1"/>
            </p:cNvSpPr>
            <p:nvPr/>
          </p:nvSpPr>
          <p:spPr bwMode="auto">
            <a:xfrm>
              <a:off x="4770" y="998"/>
              <a:ext cx="160" cy="0"/>
            </a:xfrm>
            <a:prstGeom prst="line">
              <a:avLst/>
            </a:prstGeom>
            <a:noFill/>
            <a:ln w="31750" cap="sq">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0"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30" b="0" i="0" u="none" strike="noStrike" kern="1200" cap="none" spc="0" normalizeH="0" baseline="0" noProof="0">
                <a:ln>
                  <a:noFill/>
                </a:ln>
                <a:solidFill>
                  <a:srgbClr val="000000"/>
                </a:solidFill>
                <a:effectLst/>
                <a:uLnTx/>
                <a:uFillTx/>
                <a:latin typeface="Segoe UI"/>
                <a:ea typeface="+mn-ea"/>
                <a:cs typeface="+mn-cs"/>
              </a:endParaRPr>
            </a:p>
          </p:txBody>
        </p:sp>
        <p:sp>
          <p:nvSpPr>
            <p:cNvPr id="32" name="Freeform 6">
              <a:extLst>
                <a:ext uri="{FF2B5EF4-FFF2-40B4-BE49-F238E27FC236}">
                  <a16:creationId xmlns:a16="http://schemas.microsoft.com/office/drawing/2014/main" id="{BC692FB2-EB31-4B7D-A2EB-E4EDFF0CBE8B}"/>
                </a:ext>
              </a:extLst>
            </p:cNvPr>
            <p:cNvSpPr>
              <a:spLocks/>
            </p:cNvSpPr>
            <p:nvPr/>
          </p:nvSpPr>
          <p:spPr bwMode="auto">
            <a:xfrm>
              <a:off x="4855" y="918"/>
              <a:ext cx="80" cy="161"/>
            </a:xfrm>
            <a:custGeom>
              <a:avLst/>
              <a:gdLst>
                <a:gd name="T0" fmla="*/ 0 w 80"/>
                <a:gd name="T1" fmla="*/ 0 h 161"/>
                <a:gd name="T2" fmla="*/ 80 w 80"/>
                <a:gd name="T3" fmla="*/ 80 h 161"/>
                <a:gd name="T4" fmla="*/ 0 w 80"/>
                <a:gd name="T5" fmla="*/ 161 h 161"/>
              </a:gdLst>
              <a:ahLst/>
              <a:cxnLst>
                <a:cxn ang="0">
                  <a:pos x="T0" y="T1"/>
                </a:cxn>
                <a:cxn ang="0">
                  <a:pos x="T2" y="T3"/>
                </a:cxn>
                <a:cxn ang="0">
                  <a:pos x="T4" y="T5"/>
                </a:cxn>
              </a:cxnLst>
              <a:rect l="0" t="0" r="r" b="b"/>
              <a:pathLst>
                <a:path w="80" h="161">
                  <a:moveTo>
                    <a:pt x="0" y="0"/>
                  </a:moveTo>
                  <a:lnTo>
                    <a:pt x="80" y="80"/>
                  </a:lnTo>
                  <a:lnTo>
                    <a:pt x="0" y="161"/>
                  </a:lnTo>
                </a:path>
              </a:pathLst>
            </a:custGeom>
            <a:noFill/>
            <a:ln w="31750" cap="sq">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0"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30" b="0" i="0" u="none" strike="noStrike" kern="1200" cap="none" spc="0" normalizeH="0" baseline="0" noProof="0">
                <a:ln>
                  <a:noFill/>
                </a:ln>
                <a:solidFill>
                  <a:srgbClr val="000000"/>
                </a:solidFill>
                <a:effectLst/>
                <a:uLnTx/>
                <a:uFillTx/>
                <a:latin typeface="Segoe UI"/>
                <a:ea typeface="+mn-ea"/>
                <a:cs typeface="+mn-cs"/>
              </a:endParaRPr>
            </a:p>
          </p:txBody>
        </p:sp>
        <p:sp>
          <p:nvSpPr>
            <p:cNvPr id="33" name="Oval 7">
              <a:extLst>
                <a:ext uri="{FF2B5EF4-FFF2-40B4-BE49-F238E27FC236}">
                  <a16:creationId xmlns:a16="http://schemas.microsoft.com/office/drawing/2014/main" id="{5AD72289-9D12-4A51-96C8-4F6181EF302A}"/>
                </a:ext>
              </a:extLst>
            </p:cNvPr>
            <p:cNvSpPr>
              <a:spLocks noChangeArrowheads="1"/>
            </p:cNvSpPr>
            <p:nvPr/>
          </p:nvSpPr>
          <p:spPr bwMode="auto">
            <a:xfrm>
              <a:off x="4691" y="833"/>
              <a:ext cx="331" cy="332"/>
            </a:xfrm>
            <a:prstGeom prst="ellipse">
              <a:avLst/>
            </a:prstGeom>
            <a:noFill/>
            <a:ln w="31750" cap="sq">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0"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30" b="0" i="0" u="none" strike="noStrike" kern="1200" cap="none" spc="0" normalizeH="0" baseline="0" noProof="0">
                <a:ln>
                  <a:noFill/>
                </a:ln>
                <a:solidFill>
                  <a:srgbClr val="000000"/>
                </a:solidFill>
                <a:effectLst/>
                <a:uLnTx/>
                <a:uFillTx/>
                <a:latin typeface="Segoe UI"/>
                <a:ea typeface="+mn-ea"/>
                <a:cs typeface="+mn-cs"/>
              </a:endParaRPr>
            </a:p>
          </p:txBody>
        </p:sp>
      </p:grpSp>
      <p:grpSp>
        <p:nvGrpSpPr>
          <p:cNvPr id="34" name="Group 33">
            <a:extLst>
              <a:ext uri="{FF2B5EF4-FFF2-40B4-BE49-F238E27FC236}">
                <a16:creationId xmlns:a16="http://schemas.microsoft.com/office/drawing/2014/main" id="{B4FF08CB-CE5C-42CB-A44D-97CB62447B35}"/>
              </a:ext>
            </a:extLst>
          </p:cNvPr>
          <p:cNvGrpSpPr>
            <a:grpSpLocks noChangeAspect="1"/>
          </p:cNvGrpSpPr>
          <p:nvPr/>
        </p:nvGrpSpPr>
        <p:grpSpPr bwMode="auto">
          <a:xfrm>
            <a:off x="669275" y="4250911"/>
            <a:ext cx="376796" cy="402855"/>
            <a:chOff x="4691" y="833"/>
            <a:chExt cx="331" cy="332"/>
          </a:xfrm>
        </p:grpSpPr>
        <p:sp>
          <p:nvSpPr>
            <p:cNvPr id="35" name="Line 5">
              <a:extLst>
                <a:ext uri="{FF2B5EF4-FFF2-40B4-BE49-F238E27FC236}">
                  <a16:creationId xmlns:a16="http://schemas.microsoft.com/office/drawing/2014/main" id="{5FA6AEE4-927D-4FD2-8FDE-509DA63F2E44}"/>
                </a:ext>
              </a:extLst>
            </p:cNvPr>
            <p:cNvSpPr>
              <a:spLocks noChangeShapeType="1"/>
            </p:cNvSpPr>
            <p:nvPr/>
          </p:nvSpPr>
          <p:spPr bwMode="auto">
            <a:xfrm>
              <a:off x="4770" y="998"/>
              <a:ext cx="160" cy="0"/>
            </a:xfrm>
            <a:prstGeom prst="line">
              <a:avLst/>
            </a:prstGeom>
            <a:noFill/>
            <a:ln w="31750" cap="sq">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0"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30" b="0" i="0" u="none" strike="noStrike" kern="1200" cap="none" spc="0" normalizeH="0" baseline="0" noProof="0">
                <a:ln>
                  <a:noFill/>
                </a:ln>
                <a:solidFill>
                  <a:srgbClr val="000000"/>
                </a:solidFill>
                <a:effectLst/>
                <a:uLnTx/>
                <a:uFillTx/>
                <a:latin typeface="Segoe UI"/>
                <a:ea typeface="+mn-ea"/>
                <a:cs typeface="+mn-cs"/>
              </a:endParaRPr>
            </a:p>
          </p:txBody>
        </p:sp>
        <p:sp>
          <p:nvSpPr>
            <p:cNvPr id="37" name="Freeform 6">
              <a:extLst>
                <a:ext uri="{FF2B5EF4-FFF2-40B4-BE49-F238E27FC236}">
                  <a16:creationId xmlns:a16="http://schemas.microsoft.com/office/drawing/2014/main" id="{4D486807-5D53-43D1-914F-2EC5CE60DBC7}"/>
                </a:ext>
              </a:extLst>
            </p:cNvPr>
            <p:cNvSpPr>
              <a:spLocks/>
            </p:cNvSpPr>
            <p:nvPr/>
          </p:nvSpPr>
          <p:spPr bwMode="auto">
            <a:xfrm>
              <a:off x="4855" y="918"/>
              <a:ext cx="80" cy="161"/>
            </a:xfrm>
            <a:custGeom>
              <a:avLst/>
              <a:gdLst>
                <a:gd name="T0" fmla="*/ 0 w 80"/>
                <a:gd name="T1" fmla="*/ 0 h 161"/>
                <a:gd name="T2" fmla="*/ 80 w 80"/>
                <a:gd name="T3" fmla="*/ 80 h 161"/>
                <a:gd name="T4" fmla="*/ 0 w 80"/>
                <a:gd name="T5" fmla="*/ 161 h 161"/>
              </a:gdLst>
              <a:ahLst/>
              <a:cxnLst>
                <a:cxn ang="0">
                  <a:pos x="T0" y="T1"/>
                </a:cxn>
                <a:cxn ang="0">
                  <a:pos x="T2" y="T3"/>
                </a:cxn>
                <a:cxn ang="0">
                  <a:pos x="T4" y="T5"/>
                </a:cxn>
              </a:cxnLst>
              <a:rect l="0" t="0" r="r" b="b"/>
              <a:pathLst>
                <a:path w="80" h="161">
                  <a:moveTo>
                    <a:pt x="0" y="0"/>
                  </a:moveTo>
                  <a:lnTo>
                    <a:pt x="80" y="80"/>
                  </a:lnTo>
                  <a:lnTo>
                    <a:pt x="0" y="161"/>
                  </a:lnTo>
                </a:path>
              </a:pathLst>
            </a:custGeom>
            <a:noFill/>
            <a:ln w="31750" cap="sq">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0"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30" b="0" i="0" u="none" strike="noStrike" kern="1200" cap="none" spc="0" normalizeH="0" baseline="0" noProof="0">
                <a:ln>
                  <a:noFill/>
                </a:ln>
                <a:solidFill>
                  <a:srgbClr val="000000"/>
                </a:solidFill>
                <a:effectLst/>
                <a:uLnTx/>
                <a:uFillTx/>
                <a:latin typeface="Segoe UI"/>
                <a:ea typeface="+mn-ea"/>
                <a:cs typeface="+mn-cs"/>
              </a:endParaRPr>
            </a:p>
          </p:txBody>
        </p:sp>
        <p:sp>
          <p:nvSpPr>
            <p:cNvPr id="38" name="Oval 7">
              <a:extLst>
                <a:ext uri="{FF2B5EF4-FFF2-40B4-BE49-F238E27FC236}">
                  <a16:creationId xmlns:a16="http://schemas.microsoft.com/office/drawing/2014/main" id="{92F7D401-FC67-4D28-A764-5E3CF1B42495}"/>
                </a:ext>
              </a:extLst>
            </p:cNvPr>
            <p:cNvSpPr>
              <a:spLocks noChangeArrowheads="1"/>
            </p:cNvSpPr>
            <p:nvPr/>
          </p:nvSpPr>
          <p:spPr bwMode="auto">
            <a:xfrm>
              <a:off x="4691" y="833"/>
              <a:ext cx="331" cy="332"/>
            </a:xfrm>
            <a:prstGeom prst="ellipse">
              <a:avLst/>
            </a:prstGeom>
            <a:noFill/>
            <a:ln w="31750" cap="sq">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0"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30" b="0" i="0" u="none" strike="noStrike" kern="1200" cap="none" spc="0" normalizeH="0" baseline="0" noProof="0">
                <a:ln>
                  <a:noFill/>
                </a:ln>
                <a:solidFill>
                  <a:srgbClr val="000000"/>
                </a:solidFill>
                <a:effectLst/>
                <a:uLnTx/>
                <a:uFillTx/>
                <a:latin typeface="Segoe UI"/>
                <a:ea typeface="+mn-ea"/>
                <a:cs typeface="+mn-cs"/>
              </a:endParaRPr>
            </a:p>
          </p:txBody>
        </p:sp>
      </p:grpSp>
      <p:grpSp>
        <p:nvGrpSpPr>
          <p:cNvPr id="51" name="Group 50">
            <a:extLst>
              <a:ext uri="{FF2B5EF4-FFF2-40B4-BE49-F238E27FC236}">
                <a16:creationId xmlns:a16="http://schemas.microsoft.com/office/drawing/2014/main" id="{536BF6BF-9F1A-45C3-AA67-2635163E2C0C}"/>
              </a:ext>
            </a:extLst>
          </p:cNvPr>
          <p:cNvGrpSpPr>
            <a:grpSpLocks noChangeAspect="1"/>
          </p:cNvGrpSpPr>
          <p:nvPr/>
        </p:nvGrpSpPr>
        <p:grpSpPr bwMode="auto">
          <a:xfrm>
            <a:off x="669275" y="2696989"/>
            <a:ext cx="376796" cy="402855"/>
            <a:chOff x="4691" y="833"/>
            <a:chExt cx="331" cy="332"/>
          </a:xfrm>
        </p:grpSpPr>
        <p:sp>
          <p:nvSpPr>
            <p:cNvPr id="52" name="Line 5">
              <a:extLst>
                <a:ext uri="{FF2B5EF4-FFF2-40B4-BE49-F238E27FC236}">
                  <a16:creationId xmlns:a16="http://schemas.microsoft.com/office/drawing/2014/main" id="{46890FE5-C308-4835-A8E4-34F9E545F549}"/>
                </a:ext>
              </a:extLst>
            </p:cNvPr>
            <p:cNvSpPr>
              <a:spLocks noChangeShapeType="1"/>
            </p:cNvSpPr>
            <p:nvPr/>
          </p:nvSpPr>
          <p:spPr bwMode="auto">
            <a:xfrm>
              <a:off x="4770" y="998"/>
              <a:ext cx="160" cy="0"/>
            </a:xfrm>
            <a:prstGeom prst="line">
              <a:avLst/>
            </a:prstGeom>
            <a:noFill/>
            <a:ln w="31750" cap="sq">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0"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30" b="0" i="0" u="none" strike="noStrike" kern="1200" cap="none" spc="0" normalizeH="0" baseline="0" noProof="0">
                <a:ln>
                  <a:noFill/>
                </a:ln>
                <a:solidFill>
                  <a:srgbClr val="000000"/>
                </a:solidFill>
                <a:effectLst/>
                <a:uLnTx/>
                <a:uFillTx/>
                <a:latin typeface="Segoe UI"/>
                <a:ea typeface="+mn-ea"/>
                <a:cs typeface="+mn-cs"/>
              </a:endParaRPr>
            </a:p>
          </p:txBody>
        </p:sp>
        <p:sp>
          <p:nvSpPr>
            <p:cNvPr id="53" name="Freeform 6">
              <a:extLst>
                <a:ext uri="{FF2B5EF4-FFF2-40B4-BE49-F238E27FC236}">
                  <a16:creationId xmlns:a16="http://schemas.microsoft.com/office/drawing/2014/main" id="{A43116D6-2F6A-4E0E-A80D-C7EBD04A579A}"/>
                </a:ext>
              </a:extLst>
            </p:cNvPr>
            <p:cNvSpPr>
              <a:spLocks/>
            </p:cNvSpPr>
            <p:nvPr/>
          </p:nvSpPr>
          <p:spPr bwMode="auto">
            <a:xfrm>
              <a:off x="4855" y="918"/>
              <a:ext cx="80" cy="161"/>
            </a:xfrm>
            <a:custGeom>
              <a:avLst/>
              <a:gdLst>
                <a:gd name="T0" fmla="*/ 0 w 80"/>
                <a:gd name="T1" fmla="*/ 0 h 161"/>
                <a:gd name="T2" fmla="*/ 80 w 80"/>
                <a:gd name="T3" fmla="*/ 80 h 161"/>
                <a:gd name="T4" fmla="*/ 0 w 80"/>
                <a:gd name="T5" fmla="*/ 161 h 161"/>
              </a:gdLst>
              <a:ahLst/>
              <a:cxnLst>
                <a:cxn ang="0">
                  <a:pos x="T0" y="T1"/>
                </a:cxn>
                <a:cxn ang="0">
                  <a:pos x="T2" y="T3"/>
                </a:cxn>
                <a:cxn ang="0">
                  <a:pos x="T4" y="T5"/>
                </a:cxn>
              </a:cxnLst>
              <a:rect l="0" t="0" r="r" b="b"/>
              <a:pathLst>
                <a:path w="80" h="161">
                  <a:moveTo>
                    <a:pt x="0" y="0"/>
                  </a:moveTo>
                  <a:lnTo>
                    <a:pt x="80" y="80"/>
                  </a:lnTo>
                  <a:lnTo>
                    <a:pt x="0" y="161"/>
                  </a:lnTo>
                </a:path>
              </a:pathLst>
            </a:custGeom>
            <a:noFill/>
            <a:ln w="31750" cap="sq">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0"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30" b="0" i="0" u="none" strike="noStrike" kern="1200" cap="none" spc="0" normalizeH="0" baseline="0" noProof="0">
                <a:ln>
                  <a:noFill/>
                </a:ln>
                <a:solidFill>
                  <a:srgbClr val="000000"/>
                </a:solidFill>
                <a:effectLst/>
                <a:uLnTx/>
                <a:uFillTx/>
                <a:latin typeface="Segoe UI"/>
                <a:ea typeface="+mn-ea"/>
                <a:cs typeface="+mn-cs"/>
              </a:endParaRPr>
            </a:p>
          </p:txBody>
        </p:sp>
        <p:sp>
          <p:nvSpPr>
            <p:cNvPr id="54" name="Oval 7">
              <a:extLst>
                <a:ext uri="{FF2B5EF4-FFF2-40B4-BE49-F238E27FC236}">
                  <a16:creationId xmlns:a16="http://schemas.microsoft.com/office/drawing/2014/main" id="{9972589A-3C86-4C60-B369-8A657F435AFF}"/>
                </a:ext>
              </a:extLst>
            </p:cNvPr>
            <p:cNvSpPr>
              <a:spLocks noChangeArrowheads="1"/>
            </p:cNvSpPr>
            <p:nvPr/>
          </p:nvSpPr>
          <p:spPr bwMode="auto">
            <a:xfrm>
              <a:off x="4691" y="833"/>
              <a:ext cx="331" cy="332"/>
            </a:xfrm>
            <a:prstGeom prst="ellipse">
              <a:avLst/>
            </a:prstGeom>
            <a:noFill/>
            <a:ln w="31750" cap="sq">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0"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30" b="0" i="0" u="none" strike="noStrike" kern="1200" cap="none" spc="0" normalizeH="0" baseline="0" noProof="0">
                <a:ln>
                  <a:noFill/>
                </a:ln>
                <a:solidFill>
                  <a:srgbClr val="000000"/>
                </a:solidFill>
                <a:effectLst/>
                <a:uLnTx/>
                <a:uFillTx/>
                <a:latin typeface="Segoe UI"/>
                <a:ea typeface="+mn-ea"/>
                <a:cs typeface="+mn-cs"/>
              </a:endParaRPr>
            </a:p>
          </p:txBody>
        </p:sp>
      </p:grpSp>
      <p:pic>
        <p:nvPicPr>
          <p:cNvPr id="5" name="Picture 4">
            <a:extLst>
              <a:ext uri="{FF2B5EF4-FFF2-40B4-BE49-F238E27FC236}">
                <a16:creationId xmlns:a16="http://schemas.microsoft.com/office/drawing/2014/main" id="{34AD9518-035C-4628-8014-2A367CD3B55F}"/>
              </a:ext>
            </a:extLst>
          </p:cNvPr>
          <p:cNvPicPr>
            <a:picLocks noChangeAspect="1"/>
          </p:cNvPicPr>
          <p:nvPr/>
        </p:nvPicPr>
        <p:blipFill>
          <a:blip r:embed="rId3"/>
          <a:stretch>
            <a:fillRect/>
          </a:stretch>
        </p:blipFill>
        <p:spPr>
          <a:xfrm>
            <a:off x="5607022" y="1190355"/>
            <a:ext cx="6288739" cy="2364506"/>
          </a:xfrm>
          <a:prstGeom prst="rect">
            <a:avLst/>
          </a:prstGeom>
          <a:ln>
            <a:noFill/>
          </a:ln>
          <a:effectLst>
            <a:outerShdw blurRad="292100" dist="139700" dir="2700000" algn="tl" rotWithShape="0">
              <a:srgbClr val="333333">
                <a:alpha val="65000"/>
              </a:srgbClr>
            </a:outerShdw>
          </a:effectLst>
        </p:spPr>
      </p:pic>
      <p:pic>
        <p:nvPicPr>
          <p:cNvPr id="2" name="Picture 1">
            <a:extLst>
              <a:ext uri="{FF2B5EF4-FFF2-40B4-BE49-F238E27FC236}">
                <a16:creationId xmlns:a16="http://schemas.microsoft.com/office/drawing/2014/main" id="{387C5932-B946-471F-A3F6-DE4C1662B644}"/>
              </a:ext>
            </a:extLst>
          </p:cNvPr>
          <p:cNvPicPr>
            <a:picLocks noChangeAspect="1"/>
          </p:cNvPicPr>
          <p:nvPr/>
        </p:nvPicPr>
        <p:blipFill>
          <a:blip r:embed="rId4"/>
          <a:stretch>
            <a:fillRect/>
          </a:stretch>
        </p:blipFill>
        <p:spPr>
          <a:xfrm>
            <a:off x="8517887" y="3363821"/>
            <a:ext cx="3263754" cy="2909622"/>
          </a:xfrm>
          <a:prstGeom prst="rect">
            <a:avLst/>
          </a:prstGeom>
          <a:ln>
            <a:noFill/>
          </a:ln>
          <a:effectLst>
            <a:outerShdw blurRad="292100" dist="139700" dir="2700000" algn="tl" rotWithShape="0">
              <a:srgbClr val="333333">
                <a:alpha val="65000"/>
              </a:srgbClr>
            </a:outerShdw>
          </a:effectLst>
        </p:spPr>
      </p:pic>
      <p:sp>
        <p:nvSpPr>
          <p:cNvPr id="40" name="Rectangle 39">
            <a:extLst>
              <a:ext uri="{FF2B5EF4-FFF2-40B4-BE49-F238E27FC236}">
                <a16:creationId xmlns:a16="http://schemas.microsoft.com/office/drawing/2014/main" id="{9B723924-ABFC-4776-A8FC-045D0DDCF88C}"/>
              </a:ext>
            </a:extLst>
          </p:cNvPr>
          <p:cNvSpPr/>
          <p:nvPr/>
        </p:nvSpPr>
        <p:spPr>
          <a:xfrm>
            <a:off x="1061817" y="4899419"/>
            <a:ext cx="4463693" cy="911019"/>
          </a:xfrm>
          <a:prstGeom prst="rect">
            <a:avLst/>
          </a:prstGeom>
        </p:spPr>
        <p:txBody>
          <a:bodyPr wrap="square" lIns="182880" tIns="146304" rIns="182880" bIns="146304" anchor="t">
            <a:spAutoFit/>
          </a:bodyPr>
          <a:lstStyle/>
          <a:p>
            <a:pPr marL="0" marR="0" lvl="0" indent="0" algn="l" defTabSz="896386" rtl="0" eaLnBrk="1" fontAlgn="auto" latinLnBrk="0" hangingPunct="1">
              <a:lnSpc>
                <a:spcPct val="100000"/>
              </a:lnSpc>
              <a:spcBef>
                <a:spcPts val="0"/>
              </a:spcBef>
              <a:spcAft>
                <a:spcPts val="0"/>
              </a:spcAft>
              <a:buClrTx/>
              <a:buSzTx/>
              <a:buFontTx/>
              <a:buNone/>
              <a:tabLst/>
              <a:defRPr/>
            </a:pPr>
            <a:r>
              <a:rPr lang="en-US" sz="2000"/>
              <a:t>Select ‘Enforce Office 365 Identity’ in the network admin settings</a:t>
            </a:r>
          </a:p>
        </p:txBody>
      </p:sp>
      <p:grpSp>
        <p:nvGrpSpPr>
          <p:cNvPr id="41" name="Group 40">
            <a:extLst>
              <a:ext uri="{FF2B5EF4-FFF2-40B4-BE49-F238E27FC236}">
                <a16:creationId xmlns:a16="http://schemas.microsoft.com/office/drawing/2014/main" id="{654EE897-91A9-4773-AADE-945845E209AC}"/>
              </a:ext>
            </a:extLst>
          </p:cNvPr>
          <p:cNvGrpSpPr>
            <a:grpSpLocks noChangeAspect="1"/>
          </p:cNvGrpSpPr>
          <p:nvPr/>
        </p:nvGrpSpPr>
        <p:grpSpPr bwMode="auto">
          <a:xfrm>
            <a:off x="669275" y="5041981"/>
            <a:ext cx="376796" cy="402855"/>
            <a:chOff x="4691" y="833"/>
            <a:chExt cx="331" cy="332"/>
          </a:xfrm>
        </p:grpSpPr>
        <p:sp>
          <p:nvSpPr>
            <p:cNvPr id="42" name="Line 5">
              <a:extLst>
                <a:ext uri="{FF2B5EF4-FFF2-40B4-BE49-F238E27FC236}">
                  <a16:creationId xmlns:a16="http://schemas.microsoft.com/office/drawing/2014/main" id="{5D3D0030-CCD8-46BD-93AE-B6B187F87728}"/>
                </a:ext>
              </a:extLst>
            </p:cNvPr>
            <p:cNvSpPr>
              <a:spLocks noChangeShapeType="1"/>
            </p:cNvSpPr>
            <p:nvPr/>
          </p:nvSpPr>
          <p:spPr bwMode="auto">
            <a:xfrm>
              <a:off x="4770" y="998"/>
              <a:ext cx="160" cy="0"/>
            </a:xfrm>
            <a:prstGeom prst="line">
              <a:avLst/>
            </a:prstGeom>
            <a:noFill/>
            <a:ln w="31750" cap="sq">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0"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30" b="0" i="0" u="none" strike="noStrike" kern="1200" cap="none" spc="0" normalizeH="0" baseline="0" noProof="0">
                <a:ln>
                  <a:noFill/>
                </a:ln>
                <a:solidFill>
                  <a:srgbClr val="000000"/>
                </a:solidFill>
                <a:effectLst/>
                <a:uLnTx/>
                <a:uFillTx/>
                <a:latin typeface="Segoe UI"/>
                <a:ea typeface="+mn-ea"/>
                <a:cs typeface="+mn-cs"/>
              </a:endParaRPr>
            </a:p>
          </p:txBody>
        </p:sp>
        <p:sp>
          <p:nvSpPr>
            <p:cNvPr id="43" name="Freeform 6">
              <a:extLst>
                <a:ext uri="{FF2B5EF4-FFF2-40B4-BE49-F238E27FC236}">
                  <a16:creationId xmlns:a16="http://schemas.microsoft.com/office/drawing/2014/main" id="{33487F27-7B5C-4F78-B9E7-78251B24C011}"/>
                </a:ext>
              </a:extLst>
            </p:cNvPr>
            <p:cNvSpPr>
              <a:spLocks/>
            </p:cNvSpPr>
            <p:nvPr/>
          </p:nvSpPr>
          <p:spPr bwMode="auto">
            <a:xfrm>
              <a:off x="4855" y="918"/>
              <a:ext cx="80" cy="161"/>
            </a:xfrm>
            <a:custGeom>
              <a:avLst/>
              <a:gdLst>
                <a:gd name="T0" fmla="*/ 0 w 80"/>
                <a:gd name="T1" fmla="*/ 0 h 161"/>
                <a:gd name="T2" fmla="*/ 80 w 80"/>
                <a:gd name="T3" fmla="*/ 80 h 161"/>
                <a:gd name="T4" fmla="*/ 0 w 80"/>
                <a:gd name="T5" fmla="*/ 161 h 161"/>
              </a:gdLst>
              <a:ahLst/>
              <a:cxnLst>
                <a:cxn ang="0">
                  <a:pos x="T0" y="T1"/>
                </a:cxn>
                <a:cxn ang="0">
                  <a:pos x="T2" y="T3"/>
                </a:cxn>
                <a:cxn ang="0">
                  <a:pos x="T4" y="T5"/>
                </a:cxn>
              </a:cxnLst>
              <a:rect l="0" t="0" r="r" b="b"/>
              <a:pathLst>
                <a:path w="80" h="161">
                  <a:moveTo>
                    <a:pt x="0" y="0"/>
                  </a:moveTo>
                  <a:lnTo>
                    <a:pt x="80" y="80"/>
                  </a:lnTo>
                  <a:lnTo>
                    <a:pt x="0" y="161"/>
                  </a:lnTo>
                </a:path>
              </a:pathLst>
            </a:custGeom>
            <a:noFill/>
            <a:ln w="31750" cap="sq">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0"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30" b="0" i="0" u="none" strike="noStrike" kern="1200" cap="none" spc="0" normalizeH="0" baseline="0" noProof="0">
                <a:ln>
                  <a:noFill/>
                </a:ln>
                <a:solidFill>
                  <a:srgbClr val="000000"/>
                </a:solidFill>
                <a:effectLst/>
                <a:uLnTx/>
                <a:uFillTx/>
                <a:latin typeface="Segoe UI"/>
                <a:ea typeface="+mn-ea"/>
                <a:cs typeface="+mn-cs"/>
              </a:endParaRPr>
            </a:p>
          </p:txBody>
        </p:sp>
        <p:sp>
          <p:nvSpPr>
            <p:cNvPr id="44" name="Oval 7">
              <a:extLst>
                <a:ext uri="{FF2B5EF4-FFF2-40B4-BE49-F238E27FC236}">
                  <a16:creationId xmlns:a16="http://schemas.microsoft.com/office/drawing/2014/main" id="{F89736E3-5F72-4802-BF88-EABABA023104}"/>
                </a:ext>
              </a:extLst>
            </p:cNvPr>
            <p:cNvSpPr>
              <a:spLocks noChangeArrowheads="1"/>
            </p:cNvSpPr>
            <p:nvPr/>
          </p:nvSpPr>
          <p:spPr bwMode="auto">
            <a:xfrm>
              <a:off x="4691" y="833"/>
              <a:ext cx="331" cy="332"/>
            </a:xfrm>
            <a:prstGeom prst="ellipse">
              <a:avLst/>
            </a:prstGeom>
            <a:noFill/>
            <a:ln w="31750" cap="sq">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0"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30" b="0" i="0" u="none" strike="noStrike" kern="1200" cap="none" spc="0" normalizeH="0" baseline="0" noProof="0">
                <a:ln>
                  <a:noFill/>
                </a:ln>
                <a:solidFill>
                  <a:srgbClr val="000000"/>
                </a:solidFill>
                <a:effectLst/>
                <a:uLnTx/>
                <a:uFillTx/>
                <a:latin typeface="Segoe UI"/>
                <a:ea typeface="+mn-ea"/>
                <a:cs typeface="+mn-cs"/>
              </a:endParaRPr>
            </a:p>
          </p:txBody>
        </p:sp>
      </p:grpSp>
    </p:spTree>
    <p:extLst>
      <p:ext uri="{BB962C8B-B14F-4D97-AF65-F5344CB8AC3E}">
        <p14:creationId xmlns:p14="http://schemas.microsoft.com/office/powerpoint/2010/main" val="2855512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25317" y="5184261"/>
            <a:ext cx="10433306" cy="553998"/>
          </a:xfrm>
        </p:spPr>
        <p:txBody>
          <a:bodyPr/>
          <a:lstStyle/>
          <a:p>
            <a:r>
              <a:rPr lang="en-US" sz="3600"/>
              <a:t>All Company Yammer Community </a:t>
            </a:r>
            <a:r>
              <a:rPr lang="en-IN"/>
              <a:t>- Demo</a:t>
            </a:r>
            <a:endParaRPr lang="en-US"/>
          </a:p>
        </p:txBody>
      </p:sp>
      <p:sp>
        <p:nvSpPr>
          <p:cNvPr id="5" name="Text Placeholder 4"/>
          <p:cNvSpPr>
            <a:spLocks noGrp="1"/>
          </p:cNvSpPr>
          <p:nvPr>
            <p:ph type="body" sz="quarter" idx="12"/>
          </p:nvPr>
        </p:nvSpPr>
        <p:spPr>
          <a:xfrm>
            <a:off x="525317" y="5900403"/>
            <a:ext cx="5210017" cy="430887"/>
          </a:xfrm>
        </p:spPr>
        <p:txBody>
          <a:bodyPr vert="horz" wrap="square" lIns="0" tIns="0" rIns="0" bIns="0" rtlCol="0" anchor="t">
            <a:spAutoFit/>
          </a:bodyPr>
          <a:lstStyle/>
          <a:p>
            <a:r>
              <a:rPr lang="en-US" sz="2800"/>
              <a:t>Ramya Rajasekhar</a:t>
            </a:r>
          </a:p>
        </p:txBody>
      </p:sp>
    </p:spTree>
    <p:extLst>
      <p:ext uri="{BB962C8B-B14F-4D97-AF65-F5344CB8AC3E}">
        <p14:creationId xmlns:p14="http://schemas.microsoft.com/office/powerpoint/2010/main" val="3120013141"/>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84200" y="2979778"/>
            <a:ext cx="9144000" cy="553998"/>
          </a:xfrm>
        </p:spPr>
        <p:txBody>
          <a:bodyPr/>
          <a:lstStyle/>
          <a:p>
            <a:r>
              <a:rPr lang="en-IN"/>
              <a:t>Group Driven Membership</a:t>
            </a:r>
            <a:endParaRPr lang="en-US"/>
          </a:p>
        </p:txBody>
      </p:sp>
      <p:sp>
        <p:nvSpPr>
          <p:cNvPr id="5" name="Text Placeholder 4"/>
          <p:cNvSpPr>
            <a:spLocks noGrp="1"/>
          </p:cNvSpPr>
          <p:nvPr>
            <p:ph type="body" sz="quarter" idx="12"/>
          </p:nvPr>
        </p:nvSpPr>
        <p:spPr>
          <a:xfrm>
            <a:off x="525317" y="5900403"/>
            <a:ext cx="5210017" cy="430887"/>
          </a:xfrm>
        </p:spPr>
        <p:txBody>
          <a:bodyPr vert="horz" wrap="square" lIns="0" tIns="0" rIns="0" bIns="0" rtlCol="0" anchor="t">
            <a:spAutoFit/>
          </a:bodyPr>
          <a:lstStyle/>
          <a:p>
            <a:r>
              <a:rPr lang="en-US" sz="2800"/>
              <a:t>Ramya Rajasekhar</a:t>
            </a:r>
          </a:p>
        </p:txBody>
      </p:sp>
    </p:spTree>
    <p:extLst>
      <p:ext uri="{BB962C8B-B14F-4D97-AF65-F5344CB8AC3E}">
        <p14:creationId xmlns:p14="http://schemas.microsoft.com/office/powerpoint/2010/main" val="513577425"/>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88262" y="457200"/>
            <a:ext cx="10528917" cy="1107996"/>
          </a:xfrm>
        </p:spPr>
        <p:txBody>
          <a:bodyPr/>
          <a:lstStyle/>
          <a:p>
            <a:r>
              <a:rPr lang="en-US"/>
              <a:t>Group Driven Management using </a:t>
            </a:r>
            <a:br>
              <a:rPr lang="en-US"/>
            </a:br>
            <a:r>
              <a:rPr lang="en-US"/>
              <a:t>Group Membership Management (GMM) tool</a:t>
            </a:r>
          </a:p>
        </p:txBody>
      </p:sp>
      <p:sp>
        <p:nvSpPr>
          <p:cNvPr id="7" name="Rectangle 6">
            <a:extLst>
              <a:ext uri="{FF2B5EF4-FFF2-40B4-BE49-F238E27FC236}">
                <a16:creationId xmlns:a16="http://schemas.microsoft.com/office/drawing/2014/main" id="{C1D19CD3-4DC4-405C-A539-BB9531A8EE62}"/>
              </a:ext>
            </a:extLst>
          </p:cNvPr>
          <p:cNvSpPr/>
          <p:nvPr/>
        </p:nvSpPr>
        <p:spPr>
          <a:xfrm>
            <a:off x="1142291" y="3275871"/>
            <a:ext cx="4636771" cy="1218795"/>
          </a:xfrm>
          <a:prstGeom prst="rect">
            <a:avLst/>
          </a:prstGeom>
        </p:spPr>
        <p:txBody>
          <a:bodyPr wrap="square" lIns="182880" tIns="146304" rIns="182880" bIns="146304">
            <a:spAutoFit/>
          </a:bodyPr>
          <a:lstStyle/>
          <a:p>
            <a:pPr marL="0" marR="0" lvl="0" indent="0" algn="l" defTabSz="896386" rtl="0" eaLnBrk="1" fontAlgn="auto" latinLnBrk="0" hangingPunct="1">
              <a:lnSpc>
                <a:spcPct val="100000"/>
              </a:lnSpc>
              <a:spcBef>
                <a:spcPts val="0"/>
              </a:spcBef>
              <a:spcAft>
                <a:spcPts val="0"/>
              </a:spcAft>
              <a:buClrTx/>
              <a:buSzTx/>
              <a:buFontTx/>
              <a:buNone/>
              <a:tabLst/>
              <a:defRPr/>
            </a:pPr>
            <a:r>
              <a:rPr lang="en-US" sz="2000"/>
              <a:t>Supports Azure AD based Security Groups (SGs) as members of Microsoft 365 Groups</a:t>
            </a:r>
          </a:p>
        </p:txBody>
      </p:sp>
      <p:sp>
        <p:nvSpPr>
          <p:cNvPr id="17" name="Rectangle 16">
            <a:extLst>
              <a:ext uri="{FF2B5EF4-FFF2-40B4-BE49-F238E27FC236}">
                <a16:creationId xmlns:a16="http://schemas.microsoft.com/office/drawing/2014/main" id="{29AC3AE5-C3FB-45CF-B6BA-42DB9539C243}"/>
              </a:ext>
            </a:extLst>
          </p:cNvPr>
          <p:cNvSpPr/>
          <p:nvPr/>
        </p:nvSpPr>
        <p:spPr>
          <a:xfrm>
            <a:off x="1142291" y="4464742"/>
            <a:ext cx="4355784" cy="911019"/>
          </a:xfrm>
          <a:prstGeom prst="rect">
            <a:avLst/>
          </a:prstGeom>
        </p:spPr>
        <p:txBody>
          <a:bodyPr wrap="square" lIns="182880" tIns="146304" rIns="182880" bIns="146304" anchor="t">
            <a:spAutoFit/>
          </a:bodyPr>
          <a:lstStyle/>
          <a:p>
            <a:pPr marL="0" marR="0" lvl="0" indent="0" algn="l" defTabSz="896386" rtl="0" eaLnBrk="1" fontAlgn="auto" latinLnBrk="0" hangingPunct="1">
              <a:lnSpc>
                <a:spcPct val="100000"/>
              </a:lnSpc>
              <a:spcBef>
                <a:spcPts val="0"/>
              </a:spcBef>
              <a:spcAft>
                <a:spcPts val="0"/>
              </a:spcAft>
              <a:buClrTx/>
              <a:buSzTx/>
              <a:buFontTx/>
              <a:buNone/>
              <a:tabLst/>
              <a:defRPr/>
            </a:pPr>
            <a:r>
              <a:rPr lang="en-US" sz="2000"/>
              <a:t>Membership shown as direct members in parent group</a:t>
            </a:r>
          </a:p>
        </p:txBody>
      </p:sp>
      <p:sp>
        <p:nvSpPr>
          <p:cNvPr id="31" name="Rectangle 30">
            <a:extLst>
              <a:ext uri="{FF2B5EF4-FFF2-40B4-BE49-F238E27FC236}">
                <a16:creationId xmlns:a16="http://schemas.microsoft.com/office/drawing/2014/main" id="{06B9562D-9CD6-C948-B1E8-08EB102E1214}"/>
              </a:ext>
            </a:extLst>
          </p:cNvPr>
          <p:cNvSpPr/>
          <p:nvPr/>
        </p:nvSpPr>
        <p:spPr>
          <a:xfrm>
            <a:off x="1142291" y="5393307"/>
            <a:ext cx="4316965" cy="911019"/>
          </a:xfrm>
          <a:prstGeom prst="rect">
            <a:avLst/>
          </a:prstGeom>
        </p:spPr>
        <p:txBody>
          <a:bodyPr wrap="square" lIns="182880" tIns="146304" rIns="182880" bIns="146304" anchor="t">
            <a:spAutoFit/>
          </a:bodyPr>
          <a:lstStyle/>
          <a:p>
            <a:pPr marL="0" marR="0" lvl="0" indent="0" algn="l" defTabSz="896386" rtl="0" eaLnBrk="1" fontAlgn="auto" latinLnBrk="0" hangingPunct="1">
              <a:lnSpc>
                <a:spcPct val="100000"/>
              </a:lnSpc>
              <a:spcBef>
                <a:spcPts val="0"/>
              </a:spcBef>
              <a:spcAft>
                <a:spcPts val="0"/>
              </a:spcAft>
              <a:buClrTx/>
              <a:buSzTx/>
              <a:buFontTx/>
              <a:buNone/>
              <a:tabLst/>
              <a:defRPr/>
            </a:pPr>
            <a:r>
              <a:rPr lang="en-US" sz="2000"/>
              <a:t>Membership synchronized with source groups at set frequency</a:t>
            </a:r>
          </a:p>
        </p:txBody>
      </p:sp>
      <p:grpSp>
        <p:nvGrpSpPr>
          <p:cNvPr id="36" name="Group 35">
            <a:extLst>
              <a:ext uri="{FF2B5EF4-FFF2-40B4-BE49-F238E27FC236}">
                <a16:creationId xmlns:a16="http://schemas.microsoft.com/office/drawing/2014/main" id="{5AAC2DB7-881D-4BC6-A19B-03CD2F77AA89}"/>
              </a:ext>
            </a:extLst>
          </p:cNvPr>
          <p:cNvGrpSpPr>
            <a:grpSpLocks noChangeAspect="1"/>
          </p:cNvGrpSpPr>
          <p:nvPr/>
        </p:nvGrpSpPr>
        <p:grpSpPr bwMode="auto">
          <a:xfrm>
            <a:off x="672906" y="3523632"/>
            <a:ext cx="376796" cy="438190"/>
            <a:chOff x="4691" y="833"/>
            <a:chExt cx="331" cy="332"/>
          </a:xfrm>
        </p:grpSpPr>
        <p:sp>
          <p:nvSpPr>
            <p:cNvPr id="37" name="Line 5">
              <a:extLst>
                <a:ext uri="{FF2B5EF4-FFF2-40B4-BE49-F238E27FC236}">
                  <a16:creationId xmlns:a16="http://schemas.microsoft.com/office/drawing/2014/main" id="{A28275AF-4437-4337-BD4D-CF9ED6795185}"/>
                </a:ext>
              </a:extLst>
            </p:cNvPr>
            <p:cNvSpPr>
              <a:spLocks noChangeShapeType="1"/>
            </p:cNvSpPr>
            <p:nvPr/>
          </p:nvSpPr>
          <p:spPr bwMode="auto">
            <a:xfrm>
              <a:off x="4770" y="998"/>
              <a:ext cx="160" cy="0"/>
            </a:xfrm>
            <a:prstGeom prst="line">
              <a:avLst/>
            </a:prstGeom>
            <a:noFill/>
            <a:ln w="31750" cap="sq">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0"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30" b="0" i="0" u="none" strike="noStrike" kern="1200" cap="none" spc="0" normalizeH="0" baseline="0" noProof="0">
                <a:ln>
                  <a:noFill/>
                </a:ln>
                <a:solidFill>
                  <a:srgbClr val="000000"/>
                </a:solidFill>
                <a:effectLst/>
                <a:uLnTx/>
                <a:uFillTx/>
                <a:latin typeface="Segoe UI"/>
                <a:ea typeface="+mn-ea"/>
                <a:cs typeface="+mn-cs"/>
              </a:endParaRPr>
            </a:p>
          </p:txBody>
        </p:sp>
        <p:sp>
          <p:nvSpPr>
            <p:cNvPr id="38" name="Freeform 6">
              <a:extLst>
                <a:ext uri="{FF2B5EF4-FFF2-40B4-BE49-F238E27FC236}">
                  <a16:creationId xmlns:a16="http://schemas.microsoft.com/office/drawing/2014/main" id="{1BE085CE-5D5C-4492-9E5B-597D26511032}"/>
                </a:ext>
              </a:extLst>
            </p:cNvPr>
            <p:cNvSpPr>
              <a:spLocks/>
            </p:cNvSpPr>
            <p:nvPr/>
          </p:nvSpPr>
          <p:spPr bwMode="auto">
            <a:xfrm>
              <a:off x="4855" y="918"/>
              <a:ext cx="80" cy="161"/>
            </a:xfrm>
            <a:custGeom>
              <a:avLst/>
              <a:gdLst>
                <a:gd name="T0" fmla="*/ 0 w 80"/>
                <a:gd name="T1" fmla="*/ 0 h 161"/>
                <a:gd name="T2" fmla="*/ 80 w 80"/>
                <a:gd name="T3" fmla="*/ 80 h 161"/>
                <a:gd name="T4" fmla="*/ 0 w 80"/>
                <a:gd name="T5" fmla="*/ 161 h 161"/>
              </a:gdLst>
              <a:ahLst/>
              <a:cxnLst>
                <a:cxn ang="0">
                  <a:pos x="T0" y="T1"/>
                </a:cxn>
                <a:cxn ang="0">
                  <a:pos x="T2" y="T3"/>
                </a:cxn>
                <a:cxn ang="0">
                  <a:pos x="T4" y="T5"/>
                </a:cxn>
              </a:cxnLst>
              <a:rect l="0" t="0" r="r" b="b"/>
              <a:pathLst>
                <a:path w="80" h="161">
                  <a:moveTo>
                    <a:pt x="0" y="0"/>
                  </a:moveTo>
                  <a:lnTo>
                    <a:pt x="80" y="80"/>
                  </a:lnTo>
                  <a:lnTo>
                    <a:pt x="0" y="161"/>
                  </a:lnTo>
                </a:path>
              </a:pathLst>
            </a:custGeom>
            <a:noFill/>
            <a:ln w="31750" cap="sq">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0"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30" b="0" i="0" u="none" strike="noStrike" kern="1200" cap="none" spc="0" normalizeH="0" baseline="0" noProof="0">
                <a:ln>
                  <a:noFill/>
                </a:ln>
                <a:solidFill>
                  <a:srgbClr val="000000"/>
                </a:solidFill>
                <a:effectLst/>
                <a:uLnTx/>
                <a:uFillTx/>
                <a:latin typeface="Segoe UI"/>
                <a:ea typeface="+mn-ea"/>
                <a:cs typeface="+mn-cs"/>
              </a:endParaRPr>
            </a:p>
          </p:txBody>
        </p:sp>
        <p:sp>
          <p:nvSpPr>
            <p:cNvPr id="39" name="Oval 7">
              <a:extLst>
                <a:ext uri="{FF2B5EF4-FFF2-40B4-BE49-F238E27FC236}">
                  <a16:creationId xmlns:a16="http://schemas.microsoft.com/office/drawing/2014/main" id="{170D4770-CFD8-4F48-B0D9-30360855F3D1}"/>
                </a:ext>
              </a:extLst>
            </p:cNvPr>
            <p:cNvSpPr>
              <a:spLocks noChangeArrowheads="1"/>
            </p:cNvSpPr>
            <p:nvPr/>
          </p:nvSpPr>
          <p:spPr bwMode="auto">
            <a:xfrm>
              <a:off x="4691" y="833"/>
              <a:ext cx="331" cy="332"/>
            </a:xfrm>
            <a:prstGeom prst="ellipse">
              <a:avLst/>
            </a:prstGeom>
            <a:noFill/>
            <a:ln w="31750" cap="sq">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0"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30" b="0" i="0" u="none" strike="noStrike" kern="1200" cap="none" spc="0" normalizeH="0" baseline="0" noProof="0">
                <a:ln>
                  <a:noFill/>
                </a:ln>
                <a:solidFill>
                  <a:srgbClr val="000000"/>
                </a:solidFill>
                <a:effectLst/>
                <a:uLnTx/>
                <a:uFillTx/>
                <a:latin typeface="Segoe UI"/>
                <a:ea typeface="+mn-ea"/>
                <a:cs typeface="+mn-cs"/>
              </a:endParaRPr>
            </a:p>
          </p:txBody>
        </p:sp>
      </p:grpSp>
      <p:grpSp>
        <p:nvGrpSpPr>
          <p:cNvPr id="44" name="Group 43">
            <a:extLst>
              <a:ext uri="{FF2B5EF4-FFF2-40B4-BE49-F238E27FC236}">
                <a16:creationId xmlns:a16="http://schemas.microsoft.com/office/drawing/2014/main" id="{FD7EA8A2-1B95-4934-8BE6-1F5F11CF25BE}"/>
              </a:ext>
            </a:extLst>
          </p:cNvPr>
          <p:cNvGrpSpPr>
            <a:grpSpLocks noChangeAspect="1"/>
          </p:cNvGrpSpPr>
          <p:nvPr/>
        </p:nvGrpSpPr>
        <p:grpSpPr bwMode="auto">
          <a:xfrm>
            <a:off x="672906" y="5630100"/>
            <a:ext cx="376796" cy="438190"/>
            <a:chOff x="4691" y="833"/>
            <a:chExt cx="331" cy="332"/>
          </a:xfrm>
        </p:grpSpPr>
        <p:sp>
          <p:nvSpPr>
            <p:cNvPr id="45" name="Line 5">
              <a:extLst>
                <a:ext uri="{FF2B5EF4-FFF2-40B4-BE49-F238E27FC236}">
                  <a16:creationId xmlns:a16="http://schemas.microsoft.com/office/drawing/2014/main" id="{E0D99A24-498D-4819-AB9B-5131ACAB364A}"/>
                </a:ext>
              </a:extLst>
            </p:cNvPr>
            <p:cNvSpPr>
              <a:spLocks noChangeShapeType="1"/>
            </p:cNvSpPr>
            <p:nvPr/>
          </p:nvSpPr>
          <p:spPr bwMode="auto">
            <a:xfrm>
              <a:off x="4770" y="998"/>
              <a:ext cx="160" cy="0"/>
            </a:xfrm>
            <a:prstGeom prst="line">
              <a:avLst/>
            </a:prstGeom>
            <a:noFill/>
            <a:ln w="31750" cap="sq">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0"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30" b="0" i="0" u="none" strike="noStrike" kern="1200" cap="none" spc="0" normalizeH="0" baseline="0" noProof="0">
                <a:ln>
                  <a:noFill/>
                </a:ln>
                <a:solidFill>
                  <a:srgbClr val="000000"/>
                </a:solidFill>
                <a:effectLst/>
                <a:uLnTx/>
                <a:uFillTx/>
                <a:latin typeface="Segoe UI"/>
                <a:ea typeface="+mn-ea"/>
                <a:cs typeface="+mn-cs"/>
              </a:endParaRPr>
            </a:p>
          </p:txBody>
        </p:sp>
        <p:sp>
          <p:nvSpPr>
            <p:cNvPr id="46" name="Freeform 6">
              <a:extLst>
                <a:ext uri="{FF2B5EF4-FFF2-40B4-BE49-F238E27FC236}">
                  <a16:creationId xmlns:a16="http://schemas.microsoft.com/office/drawing/2014/main" id="{A61E883C-B5A3-4986-AFBD-583FED4D9EB0}"/>
                </a:ext>
              </a:extLst>
            </p:cNvPr>
            <p:cNvSpPr>
              <a:spLocks/>
            </p:cNvSpPr>
            <p:nvPr/>
          </p:nvSpPr>
          <p:spPr bwMode="auto">
            <a:xfrm>
              <a:off x="4855" y="918"/>
              <a:ext cx="80" cy="161"/>
            </a:xfrm>
            <a:custGeom>
              <a:avLst/>
              <a:gdLst>
                <a:gd name="T0" fmla="*/ 0 w 80"/>
                <a:gd name="T1" fmla="*/ 0 h 161"/>
                <a:gd name="T2" fmla="*/ 80 w 80"/>
                <a:gd name="T3" fmla="*/ 80 h 161"/>
                <a:gd name="T4" fmla="*/ 0 w 80"/>
                <a:gd name="T5" fmla="*/ 161 h 161"/>
              </a:gdLst>
              <a:ahLst/>
              <a:cxnLst>
                <a:cxn ang="0">
                  <a:pos x="T0" y="T1"/>
                </a:cxn>
                <a:cxn ang="0">
                  <a:pos x="T2" y="T3"/>
                </a:cxn>
                <a:cxn ang="0">
                  <a:pos x="T4" y="T5"/>
                </a:cxn>
              </a:cxnLst>
              <a:rect l="0" t="0" r="r" b="b"/>
              <a:pathLst>
                <a:path w="80" h="161">
                  <a:moveTo>
                    <a:pt x="0" y="0"/>
                  </a:moveTo>
                  <a:lnTo>
                    <a:pt x="80" y="80"/>
                  </a:lnTo>
                  <a:lnTo>
                    <a:pt x="0" y="161"/>
                  </a:lnTo>
                </a:path>
              </a:pathLst>
            </a:custGeom>
            <a:noFill/>
            <a:ln w="31750" cap="sq">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0"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30" b="0" i="0" u="none" strike="noStrike" kern="1200" cap="none" spc="0" normalizeH="0" baseline="0" noProof="0">
                <a:ln>
                  <a:noFill/>
                </a:ln>
                <a:solidFill>
                  <a:srgbClr val="000000"/>
                </a:solidFill>
                <a:effectLst/>
                <a:uLnTx/>
                <a:uFillTx/>
                <a:latin typeface="Segoe UI"/>
                <a:ea typeface="+mn-ea"/>
                <a:cs typeface="+mn-cs"/>
              </a:endParaRPr>
            </a:p>
          </p:txBody>
        </p:sp>
        <p:sp>
          <p:nvSpPr>
            <p:cNvPr id="47" name="Oval 7">
              <a:extLst>
                <a:ext uri="{FF2B5EF4-FFF2-40B4-BE49-F238E27FC236}">
                  <a16:creationId xmlns:a16="http://schemas.microsoft.com/office/drawing/2014/main" id="{C453F40B-8A13-4510-85E3-A43C5DF30E5F}"/>
                </a:ext>
              </a:extLst>
            </p:cNvPr>
            <p:cNvSpPr>
              <a:spLocks noChangeArrowheads="1"/>
            </p:cNvSpPr>
            <p:nvPr/>
          </p:nvSpPr>
          <p:spPr bwMode="auto">
            <a:xfrm>
              <a:off x="4691" y="833"/>
              <a:ext cx="331" cy="332"/>
            </a:xfrm>
            <a:prstGeom prst="ellipse">
              <a:avLst/>
            </a:prstGeom>
            <a:noFill/>
            <a:ln w="31750" cap="sq">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0"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30" b="0" i="0" u="none" strike="noStrike" kern="1200" cap="none" spc="0" normalizeH="0" baseline="0" noProof="0">
                <a:ln>
                  <a:noFill/>
                </a:ln>
                <a:solidFill>
                  <a:srgbClr val="000000"/>
                </a:solidFill>
                <a:effectLst/>
                <a:uLnTx/>
                <a:uFillTx/>
                <a:latin typeface="Segoe UI"/>
                <a:ea typeface="+mn-ea"/>
                <a:cs typeface="+mn-cs"/>
              </a:endParaRPr>
            </a:p>
          </p:txBody>
        </p:sp>
      </p:grpSp>
      <p:pic>
        <p:nvPicPr>
          <p:cNvPr id="5" name="Picture 4">
            <a:extLst>
              <a:ext uri="{FF2B5EF4-FFF2-40B4-BE49-F238E27FC236}">
                <a16:creationId xmlns:a16="http://schemas.microsoft.com/office/drawing/2014/main" id="{C5D3CB0C-E44D-4BC4-96F3-D1EE17F73445}"/>
              </a:ext>
            </a:extLst>
          </p:cNvPr>
          <p:cNvPicPr>
            <a:picLocks noChangeAspect="1"/>
          </p:cNvPicPr>
          <p:nvPr/>
        </p:nvPicPr>
        <p:blipFill>
          <a:blip r:embed="rId3"/>
          <a:stretch>
            <a:fillRect/>
          </a:stretch>
        </p:blipFill>
        <p:spPr>
          <a:xfrm>
            <a:off x="5498075" y="2376399"/>
            <a:ext cx="6268736" cy="3030302"/>
          </a:xfrm>
          <a:prstGeom prst="rect">
            <a:avLst/>
          </a:prstGeom>
          <a:ln>
            <a:noFill/>
          </a:ln>
          <a:effectLst>
            <a:outerShdw blurRad="292100" dist="139700" dir="2700000" algn="tl" rotWithShape="0">
              <a:srgbClr val="333333">
                <a:alpha val="65000"/>
              </a:srgbClr>
            </a:outerShdw>
          </a:effectLst>
        </p:spPr>
      </p:pic>
      <p:sp>
        <p:nvSpPr>
          <p:cNvPr id="2" name="Rectangle 1">
            <a:extLst>
              <a:ext uri="{FF2B5EF4-FFF2-40B4-BE49-F238E27FC236}">
                <a16:creationId xmlns:a16="http://schemas.microsoft.com/office/drawing/2014/main" id="{2CA40D38-9B17-4713-A274-E9A80E2BA8D9}"/>
              </a:ext>
            </a:extLst>
          </p:cNvPr>
          <p:cNvSpPr/>
          <p:nvPr/>
        </p:nvSpPr>
        <p:spPr>
          <a:xfrm>
            <a:off x="1142291" y="1667440"/>
            <a:ext cx="4316965" cy="603242"/>
          </a:xfrm>
          <a:prstGeom prst="rect">
            <a:avLst/>
          </a:prstGeom>
        </p:spPr>
        <p:txBody>
          <a:bodyPr wrap="square" lIns="182880" tIns="146304" rIns="182880" bIns="146304" anchor="t">
            <a:spAutoFit/>
          </a:bodyPr>
          <a:lstStyle/>
          <a:p>
            <a:pPr marL="0" marR="0" lvl="0" indent="0" algn="l" defTabSz="896386" rtl="0" eaLnBrk="1" fontAlgn="auto" latinLnBrk="0" hangingPunct="1">
              <a:lnSpc>
                <a:spcPct val="100000"/>
              </a:lnSpc>
              <a:spcBef>
                <a:spcPts val="0"/>
              </a:spcBef>
              <a:spcAft>
                <a:spcPts val="0"/>
              </a:spcAft>
              <a:buClrTx/>
              <a:buSzTx/>
              <a:buFontTx/>
              <a:buNone/>
              <a:tabLst/>
              <a:defRPr/>
            </a:pPr>
            <a:r>
              <a:rPr lang="en-US" sz="2000"/>
              <a:t>Built on Microsoft Graph APIs</a:t>
            </a:r>
          </a:p>
        </p:txBody>
      </p:sp>
      <p:grpSp>
        <p:nvGrpSpPr>
          <p:cNvPr id="21" name="Group 20">
            <a:extLst>
              <a:ext uri="{FF2B5EF4-FFF2-40B4-BE49-F238E27FC236}">
                <a16:creationId xmlns:a16="http://schemas.microsoft.com/office/drawing/2014/main" id="{8D9E3D0F-FDF2-4CF9-9C15-A400A199C6F2}"/>
              </a:ext>
            </a:extLst>
          </p:cNvPr>
          <p:cNvGrpSpPr>
            <a:grpSpLocks noChangeAspect="1"/>
          </p:cNvGrpSpPr>
          <p:nvPr/>
        </p:nvGrpSpPr>
        <p:grpSpPr bwMode="auto">
          <a:xfrm>
            <a:off x="672906" y="1830836"/>
            <a:ext cx="376796" cy="438190"/>
            <a:chOff x="4691" y="833"/>
            <a:chExt cx="331" cy="332"/>
          </a:xfrm>
        </p:grpSpPr>
        <p:sp>
          <p:nvSpPr>
            <p:cNvPr id="22" name="Line 5">
              <a:extLst>
                <a:ext uri="{FF2B5EF4-FFF2-40B4-BE49-F238E27FC236}">
                  <a16:creationId xmlns:a16="http://schemas.microsoft.com/office/drawing/2014/main" id="{9CD514ED-2F39-43C4-AB26-6BC2C56942B6}"/>
                </a:ext>
              </a:extLst>
            </p:cNvPr>
            <p:cNvSpPr>
              <a:spLocks noChangeShapeType="1"/>
            </p:cNvSpPr>
            <p:nvPr/>
          </p:nvSpPr>
          <p:spPr bwMode="auto">
            <a:xfrm>
              <a:off x="4770" y="998"/>
              <a:ext cx="160" cy="0"/>
            </a:xfrm>
            <a:prstGeom prst="line">
              <a:avLst/>
            </a:prstGeom>
            <a:noFill/>
            <a:ln w="31750" cap="sq">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0"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30" b="0" i="0" u="none" strike="noStrike" kern="1200" cap="none" spc="0" normalizeH="0" baseline="0" noProof="0">
                <a:ln>
                  <a:noFill/>
                </a:ln>
                <a:solidFill>
                  <a:srgbClr val="000000"/>
                </a:solidFill>
                <a:effectLst/>
                <a:uLnTx/>
                <a:uFillTx/>
                <a:latin typeface="Segoe UI"/>
                <a:ea typeface="+mn-ea"/>
                <a:cs typeface="+mn-cs"/>
              </a:endParaRPr>
            </a:p>
          </p:txBody>
        </p:sp>
        <p:sp>
          <p:nvSpPr>
            <p:cNvPr id="23" name="Freeform 6">
              <a:extLst>
                <a:ext uri="{FF2B5EF4-FFF2-40B4-BE49-F238E27FC236}">
                  <a16:creationId xmlns:a16="http://schemas.microsoft.com/office/drawing/2014/main" id="{C67BE8BF-E87E-4B02-A8BD-6B45B20D9865}"/>
                </a:ext>
              </a:extLst>
            </p:cNvPr>
            <p:cNvSpPr>
              <a:spLocks/>
            </p:cNvSpPr>
            <p:nvPr/>
          </p:nvSpPr>
          <p:spPr bwMode="auto">
            <a:xfrm>
              <a:off x="4855" y="918"/>
              <a:ext cx="80" cy="161"/>
            </a:xfrm>
            <a:custGeom>
              <a:avLst/>
              <a:gdLst>
                <a:gd name="T0" fmla="*/ 0 w 80"/>
                <a:gd name="T1" fmla="*/ 0 h 161"/>
                <a:gd name="T2" fmla="*/ 80 w 80"/>
                <a:gd name="T3" fmla="*/ 80 h 161"/>
                <a:gd name="T4" fmla="*/ 0 w 80"/>
                <a:gd name="T5" fmla="*/ 161 h 161"/>
              </a:gdLst>
              <a:ahLst/>
              <a:cxnLst>
                <a:cxn ang="0">
                  <a:pos x="T0" y="T1"/>
                </a:cxn>
                <a:cxn ang="0">
                  <a:pos x="T2" y="T3"/>
                </a:cxn>
                <a:cxn ang="0">
                  <a:pos x="T4" y="T5"/>
                </a:cxn>
              </a:cxnLst>
              <a:rect l="0" t="0" r="r" b="b"/>
              <a:pathLst>
                <a:path w="80" h="161">
                  <a:moveTo>
                    <a:pt x="0" y="0"/>
                  </a:moveTo>
                  <a:lnTo>
                    <a:pt x="80" y="80"/>
                  </a:lnTo>
                  <a:lnTo>
                    <a:pt x="0" y="161"/>
                  </a:lnTo>
                </a:path>
              </a:pathLst>
            </a:custGeom>
            <a:noFill/>
            <a:ln w="31750" cap="sq">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0"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30" b="0" i="0" u="none" strike="noStrike" kern="1200" cap="none" spc="0" normalizeH="0" baseline="0" noProof="0">
                <a:ln>
                  <a:noFill/>
                </a:ln>
                <a:solidFill>
                  <a:srgbClr val="000000"/>
                </a:solidFill>
                <a:effectLst/>
                <a:uLnTx/>
                <a:uFillTx/>
                <a:latin typeface="Segoe UI"/>
                <a:ea typeface="+mn-ea"/>
                <a:cs typeface="+mn-cs"/>
              </a:endParaRPr>
            </a:p>
          </p:txBody>
        </p:sp>
        <p:sp>
          <p:nvSpPr>
            <p:cNvPr id="24" name="Oval 7">
              <a:extLst>
                <a:ext uri="{FF2B5EF4-FFF2-40B4-BE49-F238E27FC236}">
                  <a16:creationId xmlns:a16="http://schemas.microsoft.com/office/drawing/2014/main" id="{5883936D-99F9-45EF-9AC9-17E4C3B2F1A7}"/>
                </a:ext>
              </a:extLst>
            </p:cNvPr>
            <p:cNvSpPr>
              <a:spLocks noChangeArrowheads="1"/>
            </p:cNvSpPr>
            <p:nvPr/>
          </p:nvSpPr>
          <p:spPr bwMode="auto">
            <a:xfrm>
              <a:off x="4691" y="833"/>
              <a:ext cx="331" cy="332"/>
            </a:xfrm>
            <a:prstGeom prst="ellipse">
              <a:avLst/>
            </a:prstGeom>
            <a:noFill/>
            <a:ln w="31750" cap="sq">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0"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30" b="0" i="0" u="none" strike="noStrike" kern="1200" cap="none" spc="0" normalizeH="0" baseline="0" noProof="0">
                <a:ln>
                  <a:noFill/>
                </a:ln>
                <a:solidFill>
                  <a:srgbClr val="000000"/>
                </a:solidFill>
                <a:effectLst/>
                <a:uLnTx/>
                <a:uFillTx/>
                <a:latin typeface="Segoe UI"/>
                <a:ea typeface="+mn-ea"/>
                <a:cs typeface="+mn-cs"/>
              </a:endParaRPr>
            </a:p>
          </p:txBody>
        </p:sp>
      </p:grpSp>
      <p:sp>
        <p:nvSpPr>
          <p:cNvPr id="3" name="Rectangle 2">
            <a:extLst>
              <a:ext uri="{FF2B5EF4-FFF2-40B4-BE49-F238E27FC236}">
                <a16:creationId xmlns:a16="http://schemas.microsoft.com/office/drawing/2014/main" id="{C5A1FCE8-63A5-454B-BF4C-AE11A07CE7B9}"/>
              </a:ext>
            </a:extLst>
          </p:cNvPr>
          <p:cNvSpPr/>
          <p:nvPr/>
        </p:nvSpPr>
        <p:spPr>
          <a:xfrm>
            <a:off x="1142291" y="2359696"/>
            <a:ext cx="4316965" cy="911019"/>
          </a:xfrm>
          <a:prstGeom prst="rect">
            <a:avLst/>
          </a:prstGeom>
        </p:spPr>
        <p:txBody>
          <a:bodyPr wrap="square" lIns="182880" tIns="146304" rIns="182880" bIns="146304" anchor="t">
            <a:spAutoFit/>
          </a:bodyPr>
          <a:lstStyle/>
          <a:p>
            <a:pPr marL="0" marR="0" lvl="0" indent="0" algn="l" defTabSz="896386" rtl="0" eaLnBrk="1" fontAlgn="auto" latinLnBrk="0" hangingPunct="1">
              <a:lnSpc>
                <a:spcPct val="100000"/>
              </a:lnSpc>
              <a:spcBef>
                <a:spcPts val="0"/>
              </a:spcBef>
              <a:spcAft>
                <a:spcPts val="0"/>
              </a:spcAft>
              <a:buClrTx/>
              <a:buSzTx/>
              <a:buFontTx/>
              <a:buNone/>
              <a:tabLst/>
              <a:defRPr/>
            </a:pPr>
            <a:r>
              <a:rPr lang="en-US" sz="2000"/>
              <a:t>Based on </a:t>
            </a:r>
            <a:r>
              <a:rPr lang="en-US" sz="2000" err="1"/>
              <a:t>.Net</a:t>
            </a:r>
            <a:r>
              <a:rPr lang="en-US" sz="2000"/>
              <a:t>, Azure Functions and Azure Table Storage</a:t>
            </a:r>
          </a:p>
        </p:txBody>
      </p:sp>
      <p:grpSp>
        <p:nvGrpSpPr>
          <p:cNvPr id="27" name="Group 26">
            <a:extLst>
              <a:ext uri="{FF2B5EF4-FFF2-40B4-BE49-F238E27FC236}">
                <a16:creationId xmlns:a16="http://schemas.microsoft.com/office/drawing/2014/main" id="{554536E8-B319-411E-88C8-285B6EC98452}"/>
              </a:ext>
            </a:extLst>
          </p:cNvPr>
          <p:cNvGrpSpPr>
            <a:grpSpLocks noChangeAspect="1"/>
          </p:cNvGrpSpPr>
          <p:nvPr/>
        </p:nvGrpSpPr>
        <p:grpSpPr bwMode="auto">
          <a:xfrm>
            <a:off x="672906" y="2603084"/>
            <a:ext cx="376796" cy="438190"/>
            <a:chOff x="4691" y="833"/>
            <a:chExt cx="331" cy="332"/>
          </a:xfrm>
        </p:grpSpPr>
        <p:sp>
          <p:nvSpPr>
            <p:cNvPr id="28" name="Line 5">
              <a:extLst>
                <a:ext uri="{FF2B5EF4-FFF2-40B4-BE49-F238E27FC236}">
                  <a16:creationId xmlns:a16="http://schemas.microsoft.com/office/drawing/2014/main" id="{F8BB1870-9168-4FEB-94C4-844600406356}"/>
                </a:ext>
              </a:extLst>
            </p:cNvPr>
            <p:cNvSpPr>
              <a:spLocks noChangeShapeType="1"/>
            </p:cNvSpPr>
            <p:nvPr/>
          </p:nvSpPr>
          <p:spPr bwMode="auto">
            <a:xfrm>
              <a:off x="4770" y="998"/>
              <a:ext cx="160" cy="0"/>
            </a:xfrm>
            <a:prstGeom prst="line">
              <a:avLst/>
            </a:prstGeom>
            <a:noFill/>
            <a:ln w="31750" cap="sq">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0"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30" b="0" i="0" u="none" strike="noStrike" kern="1200" cap="none" spc="0" normalizeH="0" baseline="0" noProof="0">
                <a:ln>
                  <a:noFill/>
                </a:ln>
                <a:solidFill>
                  <a:srgbClr val="000000"/>
                </a:solidFill>
                <a:effectLst/>
                <a:uLnTx/>
                <a:uFillTx/>
                <a:latin typeface="Segoe UI"/>
                <a:ea typeface="+mn-ea"/>
                <a:cs typeface="+mn-cs"/>
              </a:endParaRPr>
            </a:p>
          </p:txBody>
        </p:sp>
        <p:sp>
          <p:nvSpPr>
            <p:cNvPr id="29" name="Freeform 6">
              <a:extLst>
                <a:ext uri="{FF2B5EF4-FFF2-40B4-BE49-F238E27FC236}">
                  <a16:creationId xmlns:a16="http://schemas.microsoft.com/office/drawing/2014/main" id="{68925D2F-89D9-44AE-92AC-D5875900A937}"/>
                </a:ext>
              </a:extLst>
            </p:cNvPr>
            <p:cNvSpPr>
              <a:spLocks/>
            </p:cNvSpPr>
            <p:nvPr/>
          </p:nvSpPr>
          <p:spPr bwMode="auto">
            <a:xfrm>
              <a:off x="4855" y="918"/>
              <a:ext cx="80" cy="161"/>
            </a:xfrm>
            <a:custGeom>
              <a:avLst/>
              <a:gdLst>
                <a:gd name="T0" fmla="*/ 0 w 80"/>
                <a:gd name="T1" fmla="*/ 0 h 161"/>
                <a:gd name="T2" fmla="*/ 80 w 80"/>
                <a:gd name="T3" fmla="*/ 80 h 161"/>
                <a:gd name="T4" fmla="*/ 0 w 80"/>
                <a:gd name="T5" fmla="*/ 161 h 161"/>
              </a:gdLst>
              <a:ahLst/>
              <a:cxnLst>
                <a:cxn ang="0">
                  <a:pos x="T0" y="T1"/>
                </a:cxn>
                <a:cxn ang="0">
                  <a:pos x="T2" y="T3"/>
                </a:cxn>
                <a:cxn ang="0">
                  <a:pos x="T4" y="T5"/>
                </a:cxn>
              </a:cxnLst>
              <a:rect l="0" t="0" r="r" b="b"/>
              <a:pathLst>
                <a:path w="80" h="161">
                  <a:moveTo>
                    <a:pt x="0" y="0"/>
                  </a:moveTo>
                  <a:lnTo>
                    <a:pt x="80" y="80"/>
                  </a:lnTo>
                  <a:lnTo>
                    <a:pt x="0" y="161"/>
                  </a:lnTo>
                </a:path>
              </a:pathLst>
            </a:custGeom>
            <a:noFill/>
            <a:ln w="31750" cap="sq">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0"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30" b="0" i="0" u="none" strike="noStrike" kern="1200" cap="none" spc="0" normalizeH="0" baseline="0" noProof="0">
                <a:ln>
                  <a:noFill/>
                </a:ln>
                <a:solidFill>
                  <a:srgbClr val="000000"/>
                </a:solidFill>
                <a:effectLst/>
                <a:uLnTx/>
                <a:uFillTx/>
                <a:latin typeface="Segoe UI"/>
                <a:ea typeface="+mn-ea"/>
                <a:cs typeface="+mn-cs"/>
              </a:endParaRPr>
            </a:p>
          </p:txBody>
        </p:sp>
        <p:sp>
          <p:nvSpPr>
            <p:cNvPr id="30" name="Oval 7">
              <a:extLst>
                <a:ext uri="{FF2B5EF4-FFF2-40B4-BE49-F238E27FC236}">
                  <a16:creationId xmlns:a16="http://schemas.microsoft.com/office/drawing/2014/main" id="{7597AC55-9C19-4F96-ACC6-06B505312BEE}"/>
                </a:ext>
              </a:extLst>
            </p:cNvPr>
            <p:cNvSpPr>
              <a:spLocks noChangeArrowheads="1"/>
            </p:cNvSpPr>
            <p:nvPr/>
          </p:nvSpPr>
          <p:spPr bwMode="auto">
            <a:xfrm>
              <a:off x="4691" y="833"/>
              <a:ext cx="331" cy="332"/>
            </a:xfrm>
            <a:prstGeom prst="ellipse">
              <a:avLst/>
            </a:prstGeom>
            <a:noFill/>
            <a:ln w="31750" cap="sq">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0"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30" b="0" i="0" u="none" strike="noStrike" kern="1200" cap="none" spc="0" normalizeH="0" baseline="0" noProof="0">
                <a:ln>
                  <a:noFill/>
                </a:ln>
                <a:solidFill>
                  <a:srgbClr val="000000"/>
                </a:solidFill>
                <a:effectLst/>
                <a:uLnTx/>
                <a:uFillTx/>
                <a:latin typeface="Segoe UI"/>
                <a:ea typeface="+mn-ea"/>
                <a:cs typeface="+mn-cs"/>
              </a:endParaRPr>
            </a:p>
          </p:txBody>
        </p:sp>
      </p:grpSp>
      <p:grpSp>
        <p:nvGrpSpPr>
          <p:cNvPr id="32" name="Group 31">
            <a:extLst>
              <a:ext uri="{FF2B5EF4-FFF2-40B4-BE49-F238E27FC236}">
                <a16:creationId xmlns:a16="http://schemas.microsoft.com/office/drawing/2014/main" id="{242C7F3C-0617-024D-9036-4C8A7793C71E}"/>
              </a:ext>
            </a:extLst>
          </p:cNvPr>
          <p:cNvGrpSpPr>
            <a:grpSpLocks noChangeAspect="1"/>
          </p:cNvGrpSpPr>
          <p:nvPr/>
        </p:nvGrpSpPr>
        <p:grpSpPr bwMode="auto">
          <a:xfrm>
            <a:off x="683981" y="4665341"/>
            <a:ext cx="376796" cy="438190"/>
            <a:chOff x="4691" y="833"/>
            <a:chExt cx="331" cy="332"/>
          </a:xfrm>
        </p:grpSpPr>
        <p:sp>
          <p:nvSpPr>
            <p:cNvPr id="33" name="Line 5">
              <a:extLst>
                <a:ext uri="{FF2B5EF4-FFF2-40B4-BE49-F238E27FC236}">
                  <a16:creationId xmlns:a16="http://schemas.microsoft.com/office/drawing/2014/main" id="{DFB9525F-C28B-C445-9158-784A18846C99}"/>
                </a:ext>
              </a:extLst>
            </p:cNvPr>
            <p:cNvSpPr>
              <a:spLocks noChangeShapeType="1"/>
            </p:cNvSpPr>
            <p:nvPr/>
          </p:nvSpPr>
          <p:spPr bwMode="auto">
            <a:xfrm>
              <a:off x="4770" y="998"/>
              <a:ext cx="160" cy="0"/>
            </a:xfrm>
            <a:prstGeom prst="line">
              <a:avLst/>
            </a:prstGeom>
            <a:noFill/>
            <a:ln w="31750" cap="sq">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0"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30" b="0" i="0" u="none" strike="noStrike" kern="1200" cap="none" spc="0" normalizeH="0" baseline="0" noProof="0">
                <a:ln>
                  <a:noFill/>
                </a:ln>
                <a:solidFill>
                  <a:srgbClr val="000000"/>
                </a:solidFill>
                <a:effectLst/>
                <a:uLnTx/>
                <a:uFillTx/>
                <a:latin typeface="Segoe UI"/>
                <a:ea typeface="+mn-ea"/>
                <a:cs typeface="+mn-cs"/>
              </a:endParaRPr>
            </a:p>
          </p:txBody>
        </p:sp>
        <p:sp>
          <p:nvSpPr>
            <p:cNvPr id="34" name="Freeform 6">
              <a:extLst>
                <a:ext uri="{FF2B5EF4-FFF2-40B4-BE49-F238E27FC236}">
                  <a16:creationId xmlns:a16="http://schemas.microsoft.com/office/drawing/2014/main" id="{7B607AE9-E759-8F40-BBB9-3BCE6146998D}"/>
                </a:ext>
              </a:extLst>
            </p:cNvPr>
            <p:cNvSpPr>
              <a:spLocks/>
            </p:cNvSpPr>
            <p:nvPr/>
          </p:nvSpPr>
          <p:spPr bwMode="auto">
            <a:xfrm>
              <a:off x="4855" y="918"/>
              <a:ext cx="80" cy="161"/>
            </a:xfrm>
            <a:custGeom>
              <a:avLst/>
              <a:gdLst>
                <a:gd name="T0" fmla="*/ 0 w 80"/>
                <a:gd name="T1" fmla="*/ 0 h 161"/>
                <a:gd name="T2" fmla="*/ 80 w 80"/>
                <a:gd name="T3" fmla="*/ 80 h 161"/>
                <a:gd name="T4" fmla="*/ 0 w 80"/>
                <a:gd name="T5" fmla="*/ 161 h 161"/>
              </a:gdLst>
              <a:ahLst/>
              <a:cxnLst>
                <a:cxn ang="0">
                  <a:pos x="T0" y="T1"/>
                </a:cxn>
                <a:cxn ang="0">
                  <a:pos x="T2" y="T3"/>
                </a:cxn>
                <a:cxn ang="0">
                  <a:pos x="T4" y="T5"/>
                </a:cxn>
              </a:cxnLst>
              <a:rect l="0" t="0" r="r" b="b"/>
              <a:pathLst>
                <a:path w="80" h="161">
                  <a:moveTo>
                    <a:pt x="0" y="0"/>
                  </a:moveTo>
                  <a:lnTo>
                    <a:pt x="80" y="80"/>
                  </a:lnTo>
                  <a:lnTo>
                    <a:pt x="0" y="161"/>
                  </a:lnTo>
                </a:path>
              </a:pathLst>
            </a:custGeom>
            <a:noFill/>
            <a:ln w="31750" cap="sq">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0"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30" b="0" i="0" u="none" strike="noStrike" kern="1200" cap="none" spc="0" normalizeH="0" baseline="0" noProof="0">
                <a:ln>
                  <a:noFill/>
                </a:ln>
                <a:solidFill>
                  <a:srgbClr val="000000"/>
                </a:solidFill>
                <a:effectLst/>
                <a:uLnTx/>
                <a:uFillTx/>
                <a:latin typeface="Segoe UI"/>
                <a:ea typeface="+mn-ea"/>
                <a:cs typeface="+mn-cs"/>
              </a:endParaRPr>
            </a:p>
          </p:txBody>
        </p:sp>
        <p:sp>
          <p:nvSpPr>
            <p:cNvPr id="35" name="Oval 7">
              <a:extLst>
                <a:ext uri="{FF2B5EF4-FFF2-40B4-BE49-F238E27FC236}">
                  <a16:creationId xmlns:a16="http://schemas.microsoft.com/office/drawing/2014/main" id="{13256270-29D5-0F43-8915-FC382EF8B05A}"/>
                </a:ext>
              </a:extLst>
            </p:cNvPr>
            <p:cNvSpPr>
              <a:spLocks noChangeArrowheads="1"/>
            </p:cNvSpPr>
            <p:nvPr/>
          </p:nvSpPr>
          <p:spPr bwMode="auto">
            <a:xfrm>
              <a:off x="4691" y="833"/>
              <a:ext cx="331" cy="332"/>
            </a:xfrm>
            <a:prstGeom prst="ellipse">
              <a:avLst/>
            </a:prstGeom>
            <a:noFill/>
            <a:ln w="31750" cap="sq">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0"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30" b="0" i="0" u="none" strike="noStrike" kern="1200" cap="none" spc="0" normalizeH="0" baseline="0" noProof="0">
                <a:ln>
                  <a:noFill/>
                </a:ln>
                <a:solidFill>
                  <a:srgbClr val="000000"/>
                </a:solidFill>
                <a:effectLst/>
                <a:uLnTx/>
                <a:uFillTx/>
                <a:latin typeface="Segoe UI"/>
                <a:ea typeface="+mn-ea"/>
                <a:cs typeface="+mn-cs"/>
              </a:endParaRPr>
            </a:p>
          </p:txBody>
        </p:sp>
      </p:grpSp>
    </p:spTree>
    <p:extLst>
      <p:ext uri="{BB962C8B-B14F-4D97-AF65-F5344CB8AC3E}">
        <p14:creationId xmlns:p14="http://schemas.microsoft.com/office/powerpoint/2010/main" val="1966234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88263" y="457200"/>
            <a:ext cx="11018520" cy="553998"/>
          </a:xfrm>
        </p:spPr>
        <p:txBody>
          <a:bodyPr/>
          <a:lstStyle/>
          <a:p>
            <a:r>
              <a:rPr lang="en-US"/>
              <a:t>Demo - Scenario</a:t>
            </a:r>
          </a:p>
        </p:txBody>
      </p:sp>
      <p:sp>
        <p:nvSpPr>
          <p:cNvPr id="8" name="Text Placeholder 4"/>
          <p:cNvSpPr txBox="1">
            <a:spLocks/>
          </p:cNvSpPr>
          <p:nvPr/>
        </p:nvSpPr>
        <p:spPr>
          <a:xfrm>
            <a:off x="1379474" y="1105791"/>
            <a:ext cx="10197557" cy="5568781"/>
          </a:xfrm>
          <a:prstGeom prst="rect">
            <a:avLst/>
          </a:prstGeom>
        </p:spPr>
        <p:txBody>
          <a:bodyPr wrap="square" lIns="0" tIns="0" rIns="179285" bIns="143428" anchor="t"/>
          <a:lstStyle>
            <a:lvl1pPr marL="0" indent="0" algn="l" defTabSz="914363" rtl="0" eaLnBrk="1" latinLnBrk="0" hangingPunct="1">
              <a:lnSpc>
                <a:spcPct val="90000"/>
              </a:lnSpc>
              <a:spcBef>
                <a:spcPct val="20000"/>
              </a:spcBef>
              <a:buSzPct val="90000"/>
              <a:buFont typeface="Wingdings" pitchFamily="2" charset="2"/>
              <a:buNone/>
              <a:defRPr sz="2800" kern="1200">
                <a:gradFill>
                  <a:gsLst>
                    <a:gs pos="0">
                      <a:schemeClr val="tx1"/>
                    </a:gs>
                    <a:gs pos="86000">
                      <a:schemeClr val="tx1"/>
                    </a:gs>
                  </a:gsLst>
                  <a:lin ang="5400000" scaled="0"/>
                </a:gradFill>
                <a:latin typeface="Segoe UI Semibold" pitchFamily="34" charset="0"/>
                <a:ea typeface="+mn-ea"/>
                <a:cs typeface="+mn-cs"/>
              </a:defRPr>
            </a:lvl1pPr>
            <a:lvl2pPr marL="460375" indent="0" algn="l" defTabSz="914363" rtl="0" eaLnBrk="1" latinLnBrk="0" hangingPunct="1">
              <a:lnSpc>
                <a:spcPct val="90000"/>
              </a:lnSpc>
              <a:spcBef>
                <a:spcPct val="20000"/>
              </a:spcBef>
              <a:buSzPct val="90000"/>
              <a:buFont typeface="Wingdings" pitchFamily="2" charset="2"/>
              <a:buNone/>
              <a:defRPr sz="2400" kern="1200">
                <a:gradFill>
                  <a:gsLst>
                    <a:gs pos="0">
                      <a:schemeClr val="tx1"/>
                    </a:gs>
                    <a:gs pos="86000">
                      <a:schemeClr val="tx1"/>
                    </a:gs>
                  </a:gsLst>
                  <a:lin ang="5400000" scaled="0"/>
                </a:gradFill>
                <a:latin typeface="Segoe UI Light" pitchFamily="34" charset="0"/>
                <a:ea typeface="+mn-ea"/>
                <a:cs typeface="+mn-cs"/>
              </a:defRPr>
            </a:lvl2pPr>
            <a:lvl3pPr marL="1204913" indent="-349250" algn="l" defTabSz="914363" rtl="0" eaLnBrk="1" latinLnBrk="0" hangingPunct="1">
              <a:lnSpc>
                <a:spcPct val="90000"/>
              </a:lnSpc>
              <a:spcBef>
                <a:spcPct val="20000"/>
              </a:spcBef>
              <a:buSzPct val="90000"/>
              <a:buFont typeface="Wingdings" pitchFamily="2" charset="2"/>
              <a:buChar char="§"/>
              <a:defRPr sz="2000" kern="1200">
                <a:gradFill>
                  <a:gsLst>
                    <a:gs pos="0">
                      <a:schemeClr val="tx1"/>
                    </a:gs>
                    <a:gs pos="86000">
                      <a:schemeClr val="tx1"/>
                    </a:gs>
                  </a:gsLst>
                  <a:lin ang="5400000" scaled="0"/>
                </a:gradFill>
                <a:latin typeface="Segoe UI Light" pitchFamily="34" charset="0"/>
                <a:ea typeface="+mn-ea"/>
                <a:cs typeface="+mn-cs"/>
              </a:defRPr>
            </a:lvl3pPr>
            <a:lvl4pPr marL="1538288" indent="-279400" algn="l" defTabSz="914363" rtl="0" eaLnBrk="1" latinLnBrk="0" hangingPunct="1">
              <a:lnSpc>
                <a:spcPct val="90000"/>
              </a:lnSpc>
              <a:spcBef>
                <a:spcPct val="20000"/>
              </a:spcBef>
              <a:buSzPct val="90000"/>
              <a:buFont typeface="Wingdings" pitchFamily="2" charset="2"/>
              <a:buChar char="§"/>
              <a:defRPr sz="1800" kern="1200">
                <a:gradFill>
                  <a:gsLst>
                    <a:gs pos="0">
                      <a:schemeClr val="tx1"/>
                    </a:gs>
                    <a:gs pos="86000">
                      <a:schemeClr val="tx1"/>
                    </a:gs>
                  </a:gsLst>
                  <a:lin ang="5400000" scaled="0"/>
                </a:gradFill>
                <a:latin typeface="Segoe UI Light" pitchFamily="34" charset="0"/>
                <a:ea typeface="+mn-ea"/>
                <a:cs typeface="+mn-cs"/>
              </a:defRPr>
            </a:lvl4pPr>
            <a:lvl5pPr marL="1887538" indent="-282575" algn="l" defTabSz="914363" rtl="0" eaLnBrk="1" latinLnBrk="0" hangingPunct="1">
              <a:lnSpc>
                <a:spcPct val="90000"/>
              </a:lnSpc>
              <a:spcBef>
                <a:spcPct val="20000"/>
              </a:spcBef>
              <a:buSzPct val="90000"/>
              <a:buFont typeface="Wingdings" pitchFamily="2" charset="2"/>
              <a:buChar char="§"/>
              <a:defRPr sz="1800" kern="1200">
                <a:gradFill>
                  <a:gsLst>
                    <a:gs pos="0">
                      <a:schemeClr val="tx1"/>
                    </a:gs>
                    <a:gs pos="86000">
                      <a:schemeClr val="tx1"/>
                    </a:gs>
                  </a:gsLst>
                  <a:lin ang="5400000" scaled="0"/>
                </a:gradFill>
                <a:latin typeface="Segoe UI Light" pitchFamily="34" charset="0"/>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R="0" lvl="0">
              <a:lnSpc>
                <a:spcPct val="150000"/>
              </a:lnSpc>
              <a:spcBef>
                <a:spcPts val="0"/>
              </a:spcBef>
              <a:spcAft>
                <a:spcPts val="0"/>
              </a:spcAft>
            </a:pPr>
            <a:r>
              <a:rPr lang="en-US" sz="2000">
                <a:effectLst/>
                <a:latin typeface="Segoe UI" panose="020B0502040204020203" pitchFamily="34" charset="0"/>
                <a:ea typeface="Calibri" panose="020F0502020204030204" pitchFamily="34" charset="0"/>
                <a:cs typeface="Segoe UI" panose="020B0502040204020203" pitchFamily="34" charset="0"/>
              </a:rPr>
              <a:t>Contoso has an upcoming All Hands Teams meeting</a:t>
            </a:r>
          </a:p>
          <a:p>
            <a:pPr marR="0" lvl="0">
              <a:lnSpc>
                <a:spcPct val="150000"/>
              </a:lnSpc>
              <a:spcBef>
                <a:spcPts val="0"/>
              </a:spcBef>
              <a:spcAft>
                <a:spcPts val="0"/>
              </a:spcAft>
            </a:pPr>
            <a:r>
              <a:rPr lang="en-US" sz="2000">
                <a:effectLst/>
                <a:latin typeface="Segoe UI" panose="020B0502040204020203" pitchFamily="34" charset="0"/>
                <a:ea typeface="Calibri" panose="020F0502020204030204" pitchFamily="34" charset="0"/>
                <a:cs typeface="Segoe UI" panose="020B0502040204020203" pitchFamily="34" charset="0"/>
              </a:rPr>
              <a:t>Corp comms manager Megan sets up Teams group </a:t>
            </a:r>
            <a:r>
              <a:rPr lang="en-US" sz="2000" b="1">
                <a:effectLst/>
                <a:latin typeface="Segoe UI" panose="020B0502040204020203" pitchFamily="34" charset="0"/>
                <a:ea typeface="Calibri" panose="020F0502020204030204" pitchFamily="34" charset="0"/>
                <a:cs typeface="Segoe UI" panose="020B0502040204020203" pitchFamily="34" charset="0"/>
              </a:rPr>
              <a:t>All Hands USA, CAN &amp; Execs</a:t>
            </a:r>
            <a:endParaRPr lang="en-US" sz="2000">
              <a:effectLst/>
              <a:latin typeface="Segoe UI" panose="020B0502040204020203" pitchFamily="34" charset="0"/>
              <a:ea typeface="Calibri" panose="020F0502020204030204" pitchFamily="34" charset="0"/>
              <a:cs typeface="Segoe UI" panose="020B0502040204020203" pitchFamily="34" charset="0"/>
            </a:endParaRPr>
          </a:p>
          <a:p>
            <a:pPr marR="0" lvl="0">
              <a:lnSpc>
                <a:spcPct val="150000"/>
              </a:lnSpc>
              <a:spcBef>
                <a:spcPts val="0"/>
              </a:spcBef>
              <a:spcAft>
                <a:spcPts val="0"/>
              </a:spcAft>
            </a:pPr>
            <a:r>
              <a:rPr lang="en-US" sz="2000">
                <a:effectLst/>
                <a:latin typeface="Segoe UI" panose="020B0502040204020203" pitchFamily="34" charset="0"/>
                <a:ea typeface="Calibri" panose="020F0502020204030204" pitchFamily="34" charset="0"/>
                <a:cs typeface="Segoe UI" panose="020B0502040204020203" pitchFamily="34" charset="0"/>
              </a:rPr>
              <a:t>Membership of the group is limited to </a:t>
            </a:r>
          </a:p>
          <a:p>
            <a:pPr marL="746125" lvl="1" indent="-285750">
              <a:lnSpc>
                <a:spcPct val="150000"/>
              </a:lnSpc>
              <a:spcBef>
                <a:spcPts val="0"/>
              </a:spcBef>
              <a:buFont typeface="Arial" panose="020B0604020202020204" pitchFamily="34" charset="0"/>
              <a:buChar char="•"/>
            </a:pPr>
            <a:r>
              <a:rPr lang="en-US" sz="2000">
                <a:effectLst/>
                <a:latin typeface="Segoe UI" panose="020B0502040204020203" pitchFamily="34" charset="0"/>
                <a:ea typeface="Calibri" panose="020F0502020204030204" pitchFamily="34" charset="0"/>
                <a:cs typeface="Segoe UI" panose="020B0502040204020203" pitchFamily="34" charset="0"/>
              </a:rPr>
              <a:t>US and Canada employees and </a:t>
            </a:r>
          </a:p>
          <a:p>
            <a:pPr marL="746125" lvl="1" indent="-285750">
              <a:lnSpc>
                <a:spcPct val="150000"/>
              </a:lnSpc>
              <a:spcBef>
                <a:spcPts val="0"/>
              </a:spcBef>
              <a:buFont typeface="Arial" panose="020B0604020202020204" pitchFamily="34" charset="0"/>
              <a:buChar char="•"/>
            </a:pPr>
            <a:r>
              <a:rPr lang="en-US" sz="2000">
                <a:effectLst/>
                <a:latin typeface="Segoe UI" panose="020B0502040204020203" pitchFamily="34" charset="0"/>
                <a:ea typeface="Calibri" panose="020F0502020204030204" pitchFamily="34" charset="0"/>
                <a:cs typeface="Segoe UI" panose="020B0502040204020203" pitchFamily="34" charset="0"/>
              </a:rPr>
              <a:t>VPs and Directors from all locations</a:t>
            </a:r>
          </a:p>
          <a:p>
            <a:pPr marR="0" lvl="0">
              <a:lnSpc>
                <a:spcPct val="150000"/>
              </a:lnSpc>
              <a:spcBef>
                <a:spcPts val="0"/>
              </a:spcBef>
              <a:spcAft>
                <a:spcPts val="0"/>
              </a:spcAft>
            </a:pPr>
            <a:r>
              <a:rPr lang="en-US" sz="2000">
                <a:effectLst/>
                <a:latin typeface="Segoe UI" panose="020B0502040204020203" pitchFamily="34" charset="0"/>
                <a:ea typeface="Calibri" panose="020F0502020204030204" pitchFamily="34" charset="0"/>
                <a:cs typeface="Segoe UI" panose="020B0502040204020203" pitchFamily="34" charset="0"/>
              </a:rPr>
              <a:t>Megan identifies the security groups </a:t>
            </a:r>
            <a:r>
              <a:rPr lang="en-US" sz="2000">
                <a:latin typeface="Segoe UI" panose="020B0502040204020203" pitchFamily="34" charset="0"/>
                <a:ea typeface="Calibri" panose="020F0502020204030204" pitchFamily="34" charset="0"/>
                <a:cs typeface="Segoe UI" panose="020B0502040204020203" pitchFamily="34" charset="0"/>
              </a:rPr>
              <a:t>that satisfy the membership criteria and submits request to Admin</a:t>
            </a:r>
          </a:p>
          <a:p>
            <a:pPr marL="746125" lvl="1" indent="-285750">
              <a:lnSpc>
                <a:spcPct val="150000"/>
              </a:lnSpc>
              <a:spcBef>
                <a:spcPts val="0"/>
              </a:spcBef>
              <a:buFont typeface="Arial" panose="020B0604020202020204" pitchFamily="34" charset="0"/>
              <a:buChar char="•"/>
            </a:pPr>
            <a:r>
              <a:rPr lang="en-US" sz="2000" b="1">
                <a:effectLst/>
                <a:latin typeface="Segoe UI" panose="020B0502040204020203" pitchFamily="34" charset="0"/>
                <a:ea typeface="Calibri" panose="020F0502020204030204" pitchFamily="34" charset="0"/>
                <a:cs typeface="Segoe UI" panose="020B0502040204020203" pitchFamily="34" charset="0"/>
              </a:rPr>
              <a:t>All Employees USA</a:t>
            </a:r>
            <a:endParaRPr lang="en-US" sz="2000" b="1">
              <a:latin typeface="Segoe UI" panose="020B0502040204020203" pitchFamily="34" charset="0"/>
              <a:ea typeface="Calibri" panose="020F0502020204030204" pitchFamily="34" charset="0"/>
              <a:cs typeface="Segoe UI" panose="020B0502040204020203" pitchFamily="34" charset="0"/>
            </a:endParaRPr>
          </a:p>
          <a:p>
            <a:pPr marL="746125" lvl="1" indent="-285750">
              <a:lnSpc>
                <a:spcPct val="150000"/>
              </a:lnSpc>
              <a:spcBef>
                <a:spcPts val="0"/>
              </a:spcBef>
              <a:buFont typeface="Arial" panose="020B0604020202020204" pitchFamily="34" charset="0"/>
              <a:buChar char="•"/>
            </a:pPr>
            <a:r>
              <a:rPr lang="en-US" sz="2000" b="1">
                <a:effectLst/>
                <a:latin typeface="Segoe UI" panose="020B0502040204020203" pitchFamily="34" charset="0"/>
                <a:ea typeface="Calibri" panose="020F0502020204030204" pitchFamily="34" charset="0"/>
                <a:cs typeface="Segoe UI" panose="020B0502040204020203" pitchFamily="34" charset="0"/>
              </a:rPr>
              <a:t>All Employees Canada</a:t>
            </a:r>
          </a:p>
          <a:p>
            <a:pPr marL="746125" lvl="1" indent="-285750">
              <a:lnSpc>
                <a:spcPct val="150000"/>
              </a:lnSpc>
              <a:spcBef>
                <a:spcPts val="0"/>
              </a:spcBef>
              <a:buFont typeface="Arial" panose="020B0604020202020204" pitchFamily="34" charset="0"/>
              <a:buChar char="•"/>
            </a:pPr>
            <a:r>
              <a:rPr lang="en-US" sz="2000" b="1">
                <a:effectLst/>
                <a:latin typeface="Segoe UI" panose="020B0502040204020203" pitchFamily="34" charset="0"/>
                <a:ea typeface="Calibri" panose="020F0502020204030204" pitchFamily="34" charset="0"/>
                <a:cs typeface="Segoe UI" panose="020B0502040204020203" pitchFamily="34" charset="0"/>
              </a:rPr>
              <a:t>All Company Execs </a:t>
            </a:r>
            <a:r>
              <a:rPr lang="en-US" sz="2000">
                <a:effectLst/>
                <a:latin typeface="Segoe UI" panose="020B0502040204020203" pitchFamily="34" charset="0"/>
                <a:ea typeface="Calibri" panose="020F0502020204030204" pitchFamily="34" charset="0"/>
                <a:cs typeface="Segoe UI" panose="020B0502040204020203" pitchFamily="34" charset="0"/>
              </a:rPr>
              <a:t>(which in turn has other security groups as its members)</a:t>
            </a:r>
          </a:p>
          <a:p>
            <a:pPr>
              <a:lnSpc>
                <a:spcPct val="150000"/>
              </a:lnSpc>
              <a:spcBef>
                <a:spcPts val="0"/>
              </a:spcBef>
            </a:pPr>
            <a:r>
              <a:rPr lang="en-US" sz="2000">
                <a:gradFill>
                  <a:gsLst>
                    <a:gs pos="5417">
                      <a:schemeClr val="tx1"/>
                    </a:gs>
                    <a:gs pos="28000">
                      <a:schemeClr val="tx1"/>
                    </a:gs>
                  </a:gsLst>
                  <a:lin ang="5400000" scaled="0"/>
                </a:gradFill>
                <a:latin typeface="Segoe UI" panose="020B0502040204020203" pitchFamily="34" charset="0"/>
                <a:cs typeface="Segoe UI" panose="020B0502040204020203" pitchFamily="34" charset="0"/>
              </a:rPr>
              <a:t>Admin runs GMM. Now, </a:t>
            </a:r>
            <a:r>
              <a:rPr lang="en-US" sz="2000" b="1">
                <a:effectLst/>
                <a:latin typeface="Segoe UI" panose="020B0502040204020203" pitchFamily="34" charset="0"/>
                <a:ea typeface="Calibri" panose="020F0502020204030204" pitchFamily="34" charset="0"/>
                <a:cs typeface="Segoe UI" panose="020B0502040204020203" pitchFamily="34" charset="0"/>
              </a:rPr>
              <a:t>All Hands USA, CAN &amp; Execs </a:t>
            </a:r>
            <a:r>
              <a:rPr lang="en-US" sz="2000">
                <a:latin typeface="Segoe UI" panose="020B0502040204020203" pitchFamily="34" charset="0"/>
                <a:ea typeface="Calibri" panose="020F0502020204030204" pitchFamily="34" charset="0"/>
                <a:cs typeface="Segoe UI" panose="020B0502040204020203" pitchFamily="34" charset="0"/>
              </a:rPr>
              <a:t>membership remains in sync </a:t>
            </a:r>
            <a:r>
              <a:rPr lang="en-US" sz="2000">
                <a:effectLst/>
                <a:latin typeface="Segoe UI" panose="020B0502040204020203" pitchFamily="34" charset="0"/>
                <a:ea typeface="Calibri" panose="020F0502020204030204" pitchFamily="34" charset="0"/>
                <a:cs typeface="Segoe UI" panose="020B0502040204020203" pitchFamily="34" charset="0"/>
              </a:rPr>
              <a:t>with the membership of the security groups</a:t>
            </a:r>
            <a:endParaRPr lang="en-US" sz="2000">
              <a:gradFill>
                <a:gsLst>
                  <a:gs pos="5417">
                    <a:schemeClr val="tx1"/>
                  </a:gs>
                  <a:gs pos="28000">
                    <a:schemeClr val="tx1"/>
                  </a:gs>
                </a:gsLst>
                <a:lin ang="5400000" scaled="0"/>
              </a:gradFill>
              <a:latin typeface="Segoe UI" panose="020B0502040204020203" pitchFamily="34" charset="0"/>
              <a:cs typeface="Segoe UI" panose="020B0502040204020203" pitchFamily="34" charset="0"/>
            </a:endParaRPr>
          </a:p>
        </p:txBody>
      </p:sp>
      <p:grpSp>
        <p:nvGrpSpPr>
          <p:cNvPr id="13" name="Group 12">
            <a:extLst>
              <a:ext uri="{FF2B5EF4-FFF2-40B4-BE49-F238E27FC236}">
                <a16:creationId xmlns:a16="http://schemas.microsoft.com/office/drawing/2014/main" id="{40F0AEEB-6360-C54E-84E4-31FB08BBFE08}"/>
              </a:ext>
            </a:extLst>
          </p:cNvPr>
          <p:cNvGrpSpPr>
            <a:grpSpLocks noChangeAspect="1"/>
          </p:cNvGrpSpPr>
          <p:nvPr/>
        </p:nvGrpSpPr>
        <p:grpSpPr bwMode="auto">
          <a:xfrm>
            <a:off x="615871" y="1207782"/>
            <a:ext cx="376796" cy="419385"/>
            <a:chOff x="4691" y="833"/>
            <a:chExt cx="331" cy="332"/>
          </a:xfrm>
        </p:grpSpPr>
        <p:sp>
          <p:nvSpPr>
            <p:cNvPr id="14" name="Line 5">
              <a:extLst>
                <a:ext uri="{FF2B5EF4-FFF2-40B4-BE49-F238E27FC236}">
                  <a16:creationId xmlns:a16="http://schemas.microsoft.com/office/drawing/2014/main" id="{4EF67C25-43DB-964A-B44A-9FA11B994F81}"/>
                </a:ext>
              </a:extLst>
            </p:cNvPr>
            <p:cNvSpPr>
              <a:spLocks noChangeShapeType="1"/>
            </p:cNvSpPr>
            <p:nvPr/>
          </p:nvSpPr>
          <p:spPr bwMode="auto">
            <a:xfrm>
              <a:off x="4770" y="998"/>
              <a:ext cx="160" cy="0"/>
            </a:xfrm>
            <a:prstGeom prst="line">
              <a:avLst/>
            </a:prstGeom>
            <a:noFill/>
            <a:ln w="31750" cap="sq">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0"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30" b="0" i="0" u="none" strike="noStrike" kern="1200" cap="none" spc="0" normalizeH="0" baseline="0" noProof="0">
                <a:ln>
                  <a:noFill/>
                </a:ln>
                <a:solidFill>
                  <a:srgbClr val="000000"/>
                </a:solidFill>
                <a:effectLst/>
                <a:uLnTx/>
                <a:uFillTx/>
                <a:latin typeface="Segoe UI"/>
                <a:ea typeface="+mn-ea"/>
                <a:cs typeface="+mn-cs"/>
              </a:endParaRPr>
            </a:p>
          </p:txBody>
        </p:sp>
        <p:sp>
          <p:nvSpPr>
            <p:cNvPr id="15" name="Freeform 6">
              <a:extLst>
                <a:ext uri="{FF2B5EF4-FFF2-40B4-BE49-F238E27FC236}">
                  <a16:creationId xmlns:a16="http://schemas.microsoft.com/office/drawing/2014/main" id="{5CAD8F54-E732-0742-A21F-C1E033880EAB}"/>
                </a:ext>
              </a:extLst>
            </p:cNvPr>
            <p:cNvSpPr>
              <a:spLocks/>
            </p:cNvSpPr>
            <p:nvPr/>
          </p:nvSpPr>
          <p:spPr bwMode="auto">
            <a:xfrm>
              <a:off x="4855" y="918"/>
              <a:ext cx="80" cy="161"/>
            </a:xfrm>
            <a:custGeom>
              <a:avLst/>
              <a:gdLst>
                <a:gd name="T0" fmla="*/ 0 w 80"/>
                <a:gd name="T1" fmla="*/ 0 h 161"/>
                <a:gd name="T2" fmla="*/ 80 w 80"/>
                <a:gd name="T3" fmla="*/ 80 h 161"/>
                <a:gd name="T4" fmla="*/ 0 w 80"/>
                <a:gd name="T5" fmla="*/ 161 h 161"/>
              </a:gdLst>
              <a:ahLst/>
              <a:cxnLst>
                <a:cxn ang="0">
                  <a:pos x="T0" y="T1"/>
                </a:cxn>
                <a:cxn ang="0">
                  <a:pos x="T2" y="T3"/>
                </a:cxn>
                <a:cxn ang="0">
                  <a:pos x="T4" y="T5"/>
                </a:cxn>
              </a:cxnLst>
              <a:rect l="0" t="0" r="r" b="b"/>
              <a:pathLst>
                <a:path w="80" h="161">
                  <a:moveTo>
                    <a:pt x="0" y="0"/>
                  </a:moveTo>
                  <a:lnTo>
                    <a:pt x="80" y="80"/>
                  </a:lnTo>
                  <a:lnTo>
                    <a:pt x="0" y="161"/>
                  </a:lnTo>
                </a:path>
              </a:pathLst>
            </a:custGeom>
            <a:noFill/>
            <a:ln w="31750" cap="sq">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0"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30" b="0" i="0" u="none" strike="noStrike" kern="1200" cap="none" spc="0" normalizeH="0" baseline="0" noProof="0">
                <a:ln>
                  <a:noFill/>
                </a:ln>
                <a:solidFill>
                  <a:srgbClr val="000000"/>
                </a:solidFill>
                <a:effectLst/>
                <a:uLnTx/>
                <a:uFillTx/>
                <a:latin typeface="Segoe UI"/>
                <a:ea typeface="+mn-ea"/>
                <a:cs typeface="+mn-cs"/>
              </a:endParaRPr>
            </a:p>
          </p:txBody>
        </p:sp>
        <p:sp>
          <p:nvSpPr>
            <p:cNvPr id="16" name="Oval 7">
              <a:extLst>
                <a:ext uri="{FF2B5EF4-FFF2-40B4-BE49-F238E27FC236}">
                  <a16:creationId xmlns:a16="http://schemas.microsoft.com/office/drawing/2014/main" id="{DE98BED3-F2FC-684C-B94D-7EC94E468508}"/>
                </a:ext>
              </a:extLst>
            </p:cNvPr>
            <p:cNvSpPr>
              <a:spLocks noChangeArrowheads="1"/>
            </p:cNvSpPr>
            <p:nvPr/>
          </p:nvSpPr>
          <p:spPr bwMode="auto">
            <a:xfrm>
              <a:off x="4691" y="833"/>
              <a:ext cx="331" cy="332"/>
            </a:xfrm>
            <a:prstGeom prst="ellipse">
              <a:avLst/>
            </a:prstGeom>
            <a:noFill/>
            <a:ln w="31750" cap="sq">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0"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30" b="0" i="0" u="none" strike="noStrike" kern="1200" cap="none" spc="0" normalizeH="0" baseline="0" noProof="0">
                <a:ln>
                  <a:noFill/>
                </a:ln>
                <a:solidFill>
                  <a:srgbClr val="000000"/>
                </a:solidFill>
                <a:effectLst/>
                <a:uLnTx/>
                <a:uFillTx/>
                <a:latin typeface="Segoe UI"/>
                <a:ea typeface="+mn-ea"/>
                <a:cs typeface="+mn-cs"/>
              </a:endParaRPr>
            </a:p>
          </p:txBody>
        </p:sp>
      </p:grpSp>
      <p:grpSp>
        <p:nvGrpSpPr>
          <p:cNvPr id="17" name="Group 16">
            <a:extLst>
              <a:ext uri="{FF2B5EF4-FFF2-40B4-BE49-F238E27FC236}">
                <a16:creationId xmlns:a16="http://schemas.microsoft.com/office/drawing/2014/main" id="{0D5438A9-B5AB-C343-B51D-5FB18F7E4861}"/>
              </a:ext>
            </a:extLst>
          </p:cNvPr>
          <p:cNvGrpSpPr>
            <a:grpSpLocks noChangeAspect="1"/>
          </p:cNvGrpSpPr>
          <p:nvPr/>
        </p:nvGrpSpPr>
        <p:grpSpPr bwMode="auto">
          <a:xfrm>
            <a:off x="615871" y="3467624"/>
            <a:ext cx="376796" cy="419385"/>
            <a:chOff x="4691" y="833"/>
            <a:chExt cx="331" cy="332"/>
          </a:xfrm>
        </p:grpSpPr>
        <p:sp>
          <p:nvSpPr>
            <p:cNvPr id="18" name="Line 5">
              <a:extLst>
                <a:ext uri="{FF2B5EF4-FFF2-40B4-BE49-F238E27FC236}">
                  <a16:creationId xmlns:a16="http://schemas.microsoft.com/office/drawing/2014/main" id="{E8DAB7C8-C930-6049-8B90-E9701FE5F436}"/>
                </a:ext>
              </a:extLst>
            </p:cNvPr>
            <p:cNvSpPr>
              <a:spLocks noChangeShapeType="1"/>
            </p:cNvSpPr>
            <p:nvPr/>
          </p:nvSpPr>
          <p:spPr bwMode="auto">
            <a:xfrm>
              <a:off x="4770" y="998"/>
              <a:ext cx="160" cy="0"/>
            </a:xfrm>
            <a:prstGeom prst="line">
              <a:avLst/>
            </a:prstGeom>
            <a:noFill/>
            <a:ln w="31750" cap="sq">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0"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30" b="0" i="0" u="none" strike="noStrike" kern="1200" cap="none" spc="0" normalizeH="0" baseline="0" noProof="0">
                <a:ln>
                  <a:noFill/>
                </a:ln>
                <a:solidFill>
                  <a:srgbClr val="000000"/>
                </a:solidFill>
                <a:effectLst/>
                <a:uLnTx/>
                <a:uFillTx/>
                <a:latin typeface="Segoe UI"/>
                <a:ea typeface="+mn-ea"/>
                <a:cs typeface="+mn-cs"/>
              </a:endParaRPr>
            </a:p>
          </p:txBody>
        </p:sp>
        <p:sp>
          <p:nvSpPr>
            <p:cNvPr id="19" name="Freeform 6">
              <a:extLst>
                <a:ext uri="{FF2B5EF4-FFF2-40B4-BE49-F238E27FC236}">
                  <a16:creationId xmlns:a16="http://schemas.microsoft.com/office/drawing/2014/main" id="{6708F227-31EB-CA43-B10D-47826B6B95AA}"/>
                </a:ext>
              </a:extLst>
            </p:cNvPr>
            <p:cNvSpPr>
              <a:spLocks/>
            </p:cNvSpPr>
            <p:nvPr/>
          </p:nvSpPr>
          <p:spPr bwMode="auto">
            <a:xfrm>
              <a:off x="4855" y="918"/>
              <a:ext cx="80" cy="161"/>
            </a:xfrm>
            <a:custGeom>
              <a:avLst/>
              <a:gdLst>
                <a:gd name="T0" fmla="*/ 0 w 80"/>
                <a:gd name="T1" fmla="*/ 0 h 161"/>
                <a:gd name="T2" fmla="*/ 80 w 80"/>
                <a:gd name="T3" fmla="*/ 80 h 161"/>
                <a:gd name="T4" fmla="*/ 0 w 80"/>
                <a:gd name="T5" fmla="*/ 161 h 161"/>
              </a:gdLst>
              <a:ahLst/>
              <a:cxnLst>
                <a:cxn ang="0">
                  <a:pos x="T0" y="T1"/>
                </a:cxn>
                <a:cxn ang="0">
                  <a:pos x="T2" y="T3"/>
                </a:cxn>
                <a:cxn ang="0">
                  <a:pos x="T4" y="T5"/>
                </a:cxn>
              </a:cxnLst>
              <a:rect l="0" t="0" r="r" b="b"/>
              <a:pathLst>
                <a:path w="80" h="161">
                  <a:moveTo>
                    <a:pt x="0" y="0"/>
                  </a:moveTo>
                  <a:lnTo>
                    <a:pt x="80" y="80"/>
                  </a:lnTo>
                  <a:lnTo>
                    <a:pt x="0" y="161"/>
                  </a:lnTo>
                </a:path>
              </a:pathLst>
            </a:custGeom>
            <a:noFill/>
            <a:ln w="31750" cap="sq">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0"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30" b="0" i="0" u="none" strike="noStrike" kern="1200" cap="none" spc="0" normalizeH="0" baseline="0" noProof="0">
                <a:ln>
                  <a:noFill/>
                </a:ln>
                <a:solidFill>
                  <a:srgbClr val="000000"/>
                </a:solidFill>
                <a:effectLst/>
                <a:uLnTx/>
                <a:uFillTx/>
                <a:latin typeface="Segoe UI"/>
                <a:ea typeface="+mn-ea"/>
                <a:cs typeface="+mn-cs"/>
              </a:endParaRPr>
            </a:p>
          </p:txBody>
        </p:sp>
        <p:sp>
          <p:nvSpPr>
            <p:cNvPr id="20" name="Oval 7">
              <a:extLst>
                <a:ext uri="{FF2B5EF4-FFF2-40B4-BE49-F238E27FC236}">
                  <a16:creationId xmlns:a16="http://schemas.microsoft.com/office/drawing/2014/main" id="{B80EB801-F3F3-F449-AFA7-2341ADD77E67}"/>
                </a:ext>
              </a:extLst>
            </p:cNvPr>
            <p:cNvSpPr>
              <a:spLocks noChangeArrowheads="1"/>
            </p:cNvSpPr>
            <p:nvPr/>
          </p:nvSpPr>
          <p:spPr bwMode="auto">
            <a:xfrm>
              <a:off x="4691" y="833"/>
              <a:ext cx="331" cy="332"/>
            </a:xfrm>
            <a:prstGeom prst="ellipse">
              <a:avLst/>
            </a:prstGeom>
            <a:noFill/>
            <a:ln w="31750" cap="sq">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0"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30" b="0" i="0" u="none" strike="noStrike" kern="1200" cap="none" spc="0" normalizeH="0" baseline="0" noProof="0">
                <a:ln>
                  <a:noFill/>
                </a:ln>
                <a:solidFill>
                  <a:srgbClr val="000000"/>
                </a:solidFill>
                <a:effectLst/>
                <a:uLnTx/>
                <a:uFillTx/>
                <a:latin typeface="Segoe UI"/>
                <a:ea typeface="+mn-ea"/>
                <a:cs typeface="+mn-cs"/>
              </a:endParaRPr>
            </a:p>
          </p:txBody>
        </p:sp>
      </p:grpSp>
      <p:grpSp>
        <p:nvGrpSpPr>
          <p:cNvPr id="25" name="Group 24">
            <a:extLst>
              <a:ext uri="{FF2B5EF4-FFF2-40B4-BE49-F238E27FC236}">
                <a16:creationId xmlns:a16="http://schemas.microsoft.com/office/drawing/2014/main" id="{9161C807-5C2B-415A-A1FD-FCE3DCF14F1B}"/>
              </a:ext>
            </a:extLst>
          </p:cNvPr>
          <p:cNvGrpSpPr>
            <a:grpSpLocks noChangeAspect="1"/>
          </p:cNvGrpSpPr>
          <p:nvPr/>
        </p:nvGrpSpPr>
        <p:grpSpPr bwMode="auto">
          <a:xfrm>
            <a:off x="614969" y="5732032"/>
            <a:ext cx="376796" cy="419385"/>
            <a:chOff x="4691" y="833"/>
            <a:chExt cx="331" cy="332"/>
          </a:xfrm>
        </p:grpSpPr>
        <p:sp>
          <p:nvSpPr>
            <p:cNvPr id="26" name="Line 5">
              <a:extLst>
                <a:ext uri="{FF2B5EF4-FFF2-40B4-BE49-F238E27FC236}">
                  <a16:creationId xmlns:a16="http://schemas.microsoft.com/office/drawing/2014/main" id="{5ECB6D71-8D8C-433B-803D-FC4E14995FBA}"/>
                </a:ext>
              </a:extLst>
            </p:cNvPr>
            <p:cNvSpPr>
              <a:spLocks noChangeShapeType="1"/>
            </p:cNvSpPr>
            <p:nvPr/>
          </p:nvSpPr>
          <p:spPr bwMode="auto">
            <a:xfrm>
              <a:off x="4770" y="998"/>
              <a:ext cx="160" cy="0"/>
            </a:xfrm>
            <a:prstGeom prst="line">
              <a:avLst/>
            </a:prstGeom>
            <a:noFill/>
            <a:ln w="31750" cap="sq">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0"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30" b="0" i="0" u="none" strike="noStrike" kern="1200" cap="none" spc="0" normalizeH="0" baseline="0" noProof="0">
                <a:ln>
                  <a:noFill/>
                </a:ln>
                <a:solidFill>
                  <a:srgbClr val="000000"/>
                </a:solidFill>
                <a:effectLst/>
                <a:uLnTx/>
                <a:uFillTx/>
                <a:latin typeface="Segoe UI"/>
                <a:ea typeface="+mn-ea"/>
                <a:cs typeface="+mn-cs"/>
              </a:endParaRPr>
            </a:p>
          </p:txBody>
        </p:sp>
        <p:sp>
          <p:nvSpPr>
            <p:cNvPr id="27" name="Freeform 6">
              <a:extLst>
                <a:ext uri="{FF2B5EF4-FFF2-40B4-BE49-F238E27FC236}">
                  <a16:creationId xmlns:a16="http://schemas.microsoft.com/office/drawing/2014/main" id="{BF6251DC-EAB2-4EE9-B1DD-99213AE0A2A1}"/>
                </a:ext>
              </a:extLst>
            </p:cNvPr>
            <p:cNvSpPr>
              <a:spLocks/>
            </p:cNvSpPr>
            <p:nvPr/>
          </p:nvSpPr>
          <p:spPr bwMode="auto">
            <a:xfrm>
              <a:off x="4855" y="918"/>
              <a:ext cx="80" cy="161"/>
            </a:xfrm>
            <a:custGeom>
              <a:avLst/>
              <a:gdLst>
                <a:gd name="T0" fmla="*/ 0 w 80"/>
                <a:gd name="T1" fmla="*/ 0 h 161"/>
                <a:gd name="T2" fmla="*/ 80 w 80"/>
                <a:gd name="T3" fmla="*/ 80 h 161"/>
                <a:gd name="T4" fmla="*/ 0 w 80"/>
                <a:gd name="T5" fmla="*/ 161 h 161"/>
              </a:gdLst>
              <a:ahLst/>
              <a:cxnLst>
                <a:cxn ang="0">
                  <a:pos x="T0" y="T1"/>
                </a:cxn>
                <a:cxn ang="0">
                  <a:pos x="T2" y="T3"/>
                </a:cxn>
                <a:cxn ang="0">
                  <a:pos x="T4" y="T5"/>
                </a:cxn>
              </a:cxnLst>
              <a:rect l="0" t="0" r="r" b="b"/>
              <a:pathLst>
                <a:path w="80" h="161">
                  <a:moveTo>
                    <a:pt x="0" y="0"/>
                  </a:moveTo>
                  <a:lnTo>
                    <a:pt x="80" y="80"/>
                  </a:lnTo>
                  <a:lnTo>
                    <a:pt x="0" y="161"/>
                  </a:lnTo>
                </a:path>
              </a:pathLst>
            </a:custGeom>
            <a:noFill/>
            <a:ln w="31750" cap="sq">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0"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30" b="0" i="0" u="none" strike="noStrike" kern="1200" cap="none" spc="0" normalizeH="0" baseline="0" noProof="0">
                <a:ln>
                  <a:noFill/>
                </a:ln>
                <a:solidFill>
                  <a:srgbClr val="000000"/>
                </a:solidFill>
                <a:effectLst/>
                <a:uLnTx/>
                <a:uFillTx/>
                <a:latin typeface="Segoe UI"/>
                <a:ea typeface="+mn-ea"/>
                <a:cs typeface="+mn-cs"/>
              </a:endParaRPr>
            </a:p>
          </p:txBody>
        </p:sp>
        <p:sp>
          <p:nvSpPr>
            <p:cNvPr id="28" name="Oval 7">
              <a:extLst>
                <a:ext uri="{FF2B5EF4-FFF2-40B4-BE49-F238E27FC236}">
                  <a16:creationId xmlns:a16="http://schemas.microsoft.com/office/drawing/2014/main" id="{8D64651E-2E69-4681-B042-613065EB0262}"/>
                </a:ext>
              </a:extLst>
            </p:cNvPr>
            <p:cNvSpPr>
              <a:spLocks noChangeArrowheads="1"/>
            </p:cNvSpPr>
            <p:nvPr/>
          </p:nvSpPr>
          <p:spPr bwMode="auto">
            <a:xfrm>
              <a:off x="4691" y="833"/>
              <a:ext cx="331" cy="332"/>
            </a:xfrm>
            <a:prstGeom prst="ellipse">
              <a:avLst/>
            </a:prstGeom>
            <a:noFill/>
            <a:ln w="31750" cap="sq">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0"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30" b="0" i="0" u="none" strike="noStrike" kern="1200" cap="none" spc="0" normalizeH="0" baseline="0" noProof="0">
                <a:ln>
                  <a:noFill/>
                </a:ln>
                <a:solidFill>
                  <a:srgbClr val="000000"/>
                </a:solidFill>
                <a:effectLst/>
                <a:uLnTx/>
                <a:uFillTx/>
                <a:latin typeface="Segoe UI"/>
                <a:ea typeface="+mn-ea"/>
                <a:cs typeface="+mn-cs"/>
              </a:endParaRPr>
            </a:p>
          </p:txBody>
        </p:sp>
      </p:grpSp>
    </p:spTree>
    <p:extLst>
      <p:ext uri="{BB962C8B-B14F-4D97-AF65-F5344CB8AC3E}">
        <p14:creationId xmlns:p14="http://schemas.microsoft.com/office/powerpoint/2010/main" val="2724586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25317" y="5184261"/>
            <a:ext cx="10433306" cy="553998"/>
          </a:xfrm>
        </p:spPr>
        <p:txBody>
          <a:bodyPr/>
          <a:lstStyle/>
          <a:p>
            <a:r>
              <a:rPr lang="en-US" sz="3600"/>
              <a:t>Group Membership Management Tool </a:t>
            </a:r>
            <a:r>
              <a:rPr lang="en-IN"/>
              <a:t>- Demo</a:t>
            </a:r>
            <a:endParaRPr lang="en-US"/>
          </a:p>
        </p:txBody>
      </p:sp>
      <p:sp>
        <p:nvSpPr>
          <p:cNvPr id="5" name="Text Placeholder 4"/>
          <p:cNvSpPr>
            <a:spLocks noGrp="1"/>
          </p:cNvSpPr>
          <p:nvPr>
            <p:ph type="body" sz="quarter" idx="12"/>
          </p:nvPr>
        </p:nvSpPr>
        <p:spPr>
          <a:xfrm>
            <a:off x="525317" y="5900403"/>
            <a:ext cx="5210017" cy="430887"/>
          </a:xfrm>
        </p:spPr>
        <p:txBody>
          <a:bodyPr vert="horz" wrap="square" lIns="0" tIns="0" rIns="0" bIns="0" rtlCol="0" anchor="t">
            <a:spAutoFit/>
          </a:bodyPr>
          <a:lstStyle/>
          <a:p>
            <a:r>
              <a:rPr lang="en-US" sz="2800"/>
              <a:t>Ramya Rajasekhar</a:t>
            </a:r>
          </a:p>
        </p:txBody>
      </p:sp>
    </p:spTree>
    <p:extLst>
      <p:ext uri="{BB962C8B-B14F-4D97-AF65-F5344CB8AC3E}">
        <p14:creationId xmlns:p14="http://schemas.microsoft.com/office/powerpoint/2010/main" val="2122597828"/>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7BF15BD-001C-49B3-9A01-B39DEDA47564}"/>
              </a:ext>
            </a:extLst>
          </p:cNvPr>
          <p:cNvSpPr>
            <a:spLocks noGrp="1"/>
          </p:cNvSpPr>
          <p:nvPr>
            <p:ph type="title"/>
          </p:nvPr>
        </p:nvSpPr>
        <p:spPr>
          <a:xfrm>
            <a:off x="585216" y="2309812"/>
            <a:ext cx="3182027" cy="553998"/>
          </a:xfrm>
        </p:spPr>
        <p:txBody>
          <a:bodyPr/>
          <a:lstStyle/>
          <a:p>
            <a:r>
              <a:rPr lang="en-US"/>
              <a:t>Recap</a:t>
            </a:r>
          </a:p>
        </p:txBody>
      </p:sp>
      <p:cxnSp>
        <p:nvCxnSpPr>
          <p:cNvPr id="47" name="Straight Connector 46">
            <a:extLst>
              <a:ext uri="{FF2B5EF4-FFF2-40B4-BE49-F238E27FC236}">
                <a16:creationId xmlns:a16="http://schemas.microsoft.com/office/drawing/2014/main" id="{FDD1C886-1A67-4C85-8722-E599864314BE}"/>
              </a:ext>
            </a:extLst>
          </p:cNvPr>
          <p:cNvCxnSpPr>
            <a:cxnSpLocks/>
            <a:stCxn id="49" idx="2"/>
            <a:endCxn id="67" idx="6"/>
          </p:cNvCxnSpPr>
          <p:nvPr/>
        </p:nvCxnSpPr>
        <p:spPr>
          <a:xfrm>
            <a:off x="4219300" y="2991708"/>
            <a:ext cx="7517220" cy="0"/>
          </a:xfrm>
          <a:prstGeom prst="line">
            <a:avLst/>
          </a:prstGeom>
          <a:ln w="57150">
            <a:solidFill>
              <a:srgbClr val="0078D4"/>
            </a:solidFill>
            <a:headEnd type="none" w="lg" len="med"/>
            <a:tailEnd type="none" w="lg" len="med"/>
          </a:ln>
        </p:spPr>
        <p:style>
          <a:lnRef idx="1">
            <a:schemeClr val="accent3"/>
          </a:lnRef>
          <a:fillRef idx="0">
            <a:schemeClr val="accent3"/>
          </a:fillRef>
          <a:effectRef idx="0">
            <a:schemeClr val="accent3"/>
          </a:effectRef>
          <a:fontRef idx="minor">
            <a:schemeClr val="tx1"/>
          </a:fontRef>
        </p:style>
      </p:cxnSp>
      <p:sp>
        <p:nvSpPr>
          <p:cNvPr id="51" name="Text Placeholder 2">
            <a:extLst>
              <a:ext uri="{FF2B5EF4-FFF2-40B4-BE49-F238E27FC236}">
                <a16:creationId xmlns:a16="http://schemas.microsoft.com/office/drawing/2014/main" id="{33E27A4C-BAE1-4938-945E-CCB3B78A5B76}"/>
              </a:ext>
            </a:extLst>
          </p:cNvPr>
          <p:cNvSpPr txBox="1">
            <a:spLocks/>
          </p:cNvSpPr>
          <p:nvPr/>
        </p:nvSpPr>
        <p:spPr>
          <a:xfrm>
            <a:off x="3459227" y="3896035"/>
            <a:ext cx="2347949" cy="430887"/>
          </a:xfrm>
          <a:prstGeom prst="rect">
            <a:avLst/>
          </a:prstGeom>
        </p:spPr>
        <p:txBody>
          <a:bodyPr vert="horz" wrap="square" lIns="0" tIns="0" rIns="0" bIns="0" rtlCol="0">
            <a:spAutoFit/>
          </a:bodyPr>
          <a:lstStyle>
            <a:lvl1pPr marL="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2800" kern="1200" spc="0" baseline="0">
                <a:gradFill>
                  <a:gsLst>
                    <a:gs pos="1250">
                      <a:schemeClr val="tx1"/>
                    </a:gs>
                    <a:gs pos="100000">
                      <a:schemeClr val="tx1"/>
                    </a:gs>
                  </a:gsLst>
                  <a:lin ang="5400000" scaled="0"/>
                </a:gradFill>
                <a:latin typeface="Segoe UI Semilight" panose="020B0402040204020203" pitchFamily="34" charset="0"/>
                <a:ea typeface="+mn-ea"/>
                <a:cs typeface="Segoe UI Semilight" panose="020B0402040204020203" pitchFamily="34" charset="0"/>
              </a:defRPr>
            </a:lvl1pPr>
            <a:lvl2pPr marL="22860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2000" kern="1200" spc="0" baseline="0">
                <a:gradFill>
                  <a:gsLst>
                    <a:gs pos="1250">
                      <a:schemeClr val="tx1"/>
                    </a:gs>
                    <a:gs pos="100000">
                      <a:schemeClr val="tx1"/>
                    </a:gs>
                  </a:gsLst>
                  <a:lin ang="5400000" scaled="0"/>
                </a:gradFill>
                <a:latin typeface="+mn-lt"/>
                <a:ea typeface="+mn-ea"/>
                <a:cs typeface="+mn-cs"/>
              </a:defRPr>
            </a:lvl2pPr>
            <a:lvl3pPr marL="45720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600" kern="1200" spc="0" baseline="0">
                <a:gradFill>
                  <a:gsLst>
                    <a:gs pos="1250">
                      <a:schemeClr val="tx1"/>
                    </a:gs>
                    <a:gs pos="100000">
                      <a:schemeClr val="tx1"/>
                    </a:gs>
                  </a:gsLst>
                  <a:lin ang="5400000" scaled="0"/>
                </a:gradFill>
                <a:latin typeface="+mn-lt"/>
                <a:ea typeface="+mn-ea"/>
                <a:cs typeface="+mn-cs"/>
              </a:defRPr>
            </a:lvl3pPr>
            <a:lvl4pPr marL="68580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400" kern="1200" spc="0" baseline="0">
                <a:gradFill>
                  <a:gsLst>
                    <a:gs pos="1250">
                      <a:schemeClr val="tx1"/>
                    </a:gs>
                    <a:gs pos="100000">
                      <a:schemeClr val="tx1"/>
                    </a:gs>
                  </a:gsLst>
                  <a:lin ang="5400000" scaled="0"/>
                </a:gradFill>
                <a:latin typeface="+mn-lt"/>
                <a:ea typeface="+mn-ea"/>
                <a:cs typeface="+mn-cs"/>
              </a:defRPr>
            </a:lvl4pPr>
            <a:lvl5pPr marL="91440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4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defTabSz="914367">
              <a:defRPr/>
            </a:pPr>
            <a:r>
              <a:rPr lang="en-US" sz="1400">
                <a:solidFill>
                  <a:srgbClr val="2F2F2F"/>
                </a:solidFill>
                <a:latin typeface="Segoe UI Light"/>
              </a:rPr>
              <a:t>Group management in </a:t>
            </a:r>
            <a:br>
              <a:rPr lang="en-US" sz="1400">
                <a:solidFill>
                  <a:srgbClr val="2F2F2F"/>
                </a:solidFill>
                <a:latin typeface="Segoe UI Light"/>
              </a:rPr>
            </a:br>
            <a:r>
              <a:rPr lang="en-US" sz="1400">
                <a:solidFill>
                  <a:srgbClr val="2F2F2F"/>
                </a:solidFill>
                <a:latin typeface="Segoe UI Light"/>
              </a:rPr>
              <a:t>Microsoft 365 Admin Center</a:t>
            </a:r>
          </a:p>
        </p:txBody>
      </p:sp>
      <p:cxnSp>
        <p:nvCxnSpPr>
          <p:cNvPr id="53" name="Straight Connector 52">
            <a:extLst>
              <a:ext uri="{FF2B5EF4-FFF2-40B4-BE49-F238E27FC236}">
                <a16:creationId xmlns:a16="http://schemas.microsoft.com/office/drawing/2014/main" id="{A9BE51B7-BFB6-45F3-BF91-738B3BF53CEC}"/>
              </a:ext>
            </a:extLst>
          </p:cNvPr>
          <p:cNvCxnSpPr>
            <a:cxnSpLocks/>
          </p:cNvCxnSpPr>
          <p:nvPr/>
        </p:nvCxnSpPr>
        <p:spPr>
          <a:xfrm>
            <a:off x="5838988" y="3736699"/>
            <a:ext cx="0" cy="1822036"/>
          </a:xfrm>
          <a:prstGeom prst="line">
            <a:avLst/>
          </a:prstGeom>
          <a:ln>
            <a:solidFill>
              <a:srgbClr val="0078D4"/>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55" name="Text Placeholder 2">
            <a:extLst>
              <a:ext uri="{FF2B5EF4-FFF2-40B4-BE49-F238E27FC236}">
                <a16:creationId xmlns:a16="http://schemas.microsoft.com/office/drawing/2014/main" id="{0E9D3D31-960A-4252-9351-F0E9E21AD9E6}"/>
              </a:ext>
            </a:extLst>
          </p:cNvPr>
          <p:cNvSpPr txBox="1">
            <a:spLocks/>
          </p:cNvSpPr>
          <p:nvPr/>
        </p:nvSpPr>
        <p:spPr>
          <a:xfrm>
            <a:off x="6047619" y="3896035"/>
            <a:ext cx="1782880" cy="646331"/>
          </a:xfrm>
          <a:prstGeom prst="rect">
            <a:avLst/>
          </a:prstGeom>
        </p:spPr>
        <p:txBody>
          <a:bodyPr vert="horz" wrap="square" lIns="0" tIns="0" rIns="0" bIns="0" rtlCol="0">
            <a:spAutoFit/>
          </a:bodyPr>
          <a:lstStyle>
            <a:lvl1pPr marL="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2800" kern="1200" spc="0" baseline="0">
                <a:gradFill>
                  <a:gsLst>
                    <a:gs pos="1250">
                      <a:schemeClr val="tx1"/>
                    </a:gs>
                    <a:gs pos="100000">
                      <a:schemeClr val="tx1"/>
                    </a:gs>
                  </a:gsLst>
                  <a:lin ang="5400000" scaled="0"/>
                </a:gradFill>
                <a:latin typeface="Segoe UI Semilight" panose="020B0402040204020203" pitchFamily="34" charset="0"/>
                <a:ea typeface="+mn-ea"/>
                <a:cs typeface="Segoe UI Semilight" panose="020B0402040204020203" pitchFamily="34" charset="0"/>
              </a:defRPr>
            </a:lvl1pPr>
            <a:lvl2pPr marL="22860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2000" kern="1200" spc="0" baseline="0">
                <a:gradFill>
                  <a:gsLst>
                    <a:gs pos="1250">
                      <a:schemeClr val="tx1"/>
                    </a:gs>
                    <a:gs pos="100000">
                      <a:schemeClr val="tx1"/>
                    </a:gs>
                  </a:gsLst>
                  <a:lin ang="5400000" scaled="0"/>
                </a:gradFill>
                <a:latin typeface="+mn-lt"/>
                <a:ea typeface="+mn-ea"/>
                <a:cs typeface="+mn-cs"/>
              </a:defRPr>
            </a:lvl2pPr>
            <a:lvl3pPr marL="45720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600" kern="1200" spc="0" baseline="0">
                <a:gradFill>
                  <a:gsLst>
                    <a:gs pos="1250">
                      <a:schemeClr val="tx1"/>
                    </a:gs>
                    <a:gs pos="100000">
                      <a:schemeClr val="tx1"/>
                    </a:gs>
                  </a:gsLst>
                  <a:lin ang="5400000" scaled="0"/>
                </a:gradFill>
                <a:latin typeface="+mn-lt"/>
                <a:ea typeface="+mn-ea"/>
                <a:cs typeface="+mn-cs"/>
              </a:defRPr>
            </a:lvl3pPr>
            <a:lvl4pPr marL="68580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400" kern="1200" spc="0" baseline="0">
                <a:gradFill>
                  <a:gsLst>
                    <a:gs pos="1250">
                      <a:schemeClr val="tx1"/>
                    </a:gs>
                    <a:gs pos="100000">
                      <a:schemeClr val="tx1"/>
                    </a:gs>
                  </a:gsLst>
                  <a:lin ang="5400000" scaled="0"/>
                </a:gradFill>
                <a:latin typeface="+mn-lt"/>
                <a:ea typeface="+mn-ea"/>
                <a:cs typeface="+mn-cs"/>
              </a:defRPr>
            </a:lvl4pPr>
            <a:lvl5pPr marL="91440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4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defTabSz="914367">
              <a:defRPr/>
            </a:pPr>
            <a:r>
              <a:rPr lang="en-US" sz="1400">
                <a:solidFill>
                  <a:srgbClr val="2F2F2F"/>
                </a:solidFill>
                <a:latin typeface="Segoe UI Light"/>
              </a:rPr>
              <a:t>Groups and Roles at scale in </a:t>
            </a:r>
            <a:br>
              <a:rPr lang="en-US" sz="1400">
                <a:solidFill>
                  <a:srgbClr val="2F2F2F"/>
                </a:solidFill>
                <a:latin typeface="Segoe UI Light"/>
              </a:rPr>
            </a:br>
            <a:r>
              <a:rPr lang="en-US" sz="1400">
                <a:solidFill>
                  <a:srgbClr val="2F2F2F"/>
                </a:solidFill>
                <a:latin typeface="Segoe UI Light"/>
              </a:rPr>
              <a:t>Azure Active Directory</a:t>
            </a:r>
          </a:p>
        </p:txBody>
      </p:sp>
      <p:cxnSp>
        <p:nvCxnSpPr>
          <p:cNvPr id="57" name="Straight Connector 56">
            <a:extLst>
              <a:ext uri="{FF2B5EF4-FFF2-40B4-BE49-F238E27FC236}">
                <a16:creationId xmlns:a16="http://schemas.microsoft.com/office/drawing/2014/main" id="{54CF624D-2EB4-498B-86A9-9EF39C93DB80}"/>
              </a:ext>
            </a:extLst>
          </p:cNvPr>
          <p:cNvCxnSpPr>
            <a:cxnSpLocks/>
          </p:cNvCxnSpPr>
          <p:nvPr/>
        </p:nvCxnSpPr>
        <p:spPr>
          <a:xfrm>
            <a:off x="7994568" y="3736699"/>
            <a:ext cx="0" cy="1822036"/>
          </a:xfrm>
          <a:prstGeom prst="line">
            <a:avLst/>
          </a:prstGeom>
          <a:ln>
            <a:solidFill>
              <a:srgbClr val="0078D4"/>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59" name="Text Placeholder 2">
            <a:extLst>
              <a:ext uri="{FF2B5EF4-FFF2-40B4-BE49-F238E27FC236}">
                <a16:creationId xmlns:a16="http://schemas.microsoft.com/office/drawing/2014/main" id="{D83B77F4-48C3-4D98-A004-7D8ACE31E60B}"/>
              </a:ext>
            </a:extLst>
          </p:cNvPr>
          <p:cNvSpPr txBox="1">
            <a:spLocks/>
          </p:cNvSpPr>
          <p:nvPr/>
        </p:nvSpPr>
        <p:spPr>
          <a:xfrm>
            <a:off x="8226155" y="3896035"/>
            <a:ext cx="1602798" cy="646331"/>
          </a:xfrm>
          <a:prstGeom prst="rect">
            <a:avLst/>
          </a:prstGeom>
        </p:spPr>
        <p:txBody>
          <a:bodyPr vert="horz" wrap="square" lIns="0" tIns="0" rIns="0" bIns="0" rtlCol="0">
            <a:spAutoFit/>
          </a:bodyPr>
          <a:lstStyle>
            <a:lvl1pPr marL="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2800" kern="1200" spc="0" baseline="0">
                <a:gradFill>
                  <a:gsLst>
                    <a:gs pos="1250">
                      <a:schemeClr val="tx1"/>
                    </a:gs>
                    <a:gs pos="100000">
                      <a:schemeClr val="tx1"/>
                    </a:gs>
                  </a:gsLst>
                  <a:lin ang="5400000" scaled="0"/>
                </a:gradFill>
                <a:latin typeface="Segoe UI Semilight" panose="020B0402040204020203" pitchFamily="34" charset="0"/>
                <a:ea typeface="+mn-ea"/>
                <a:cs typeface="Segoe UI Semilight" panose="020B0402040204020203" pitchFamily="34" charset="0"/>
              </a:defRPr>
            </a:lvl1pPr>
            <a:lvl2pPr marL="22860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2000" kern="1200" spc="0" baseline="0">
                <a:gradFill>
                  <a:gsLst>
                    <a:gs pos="1250">
                      <a:schemeClr val="tx1"/>
                    </a:gs>
                    <a:gs pos="100000">
                      <a:schemeClr val="tx1"/>
                    </a:gs>
                  </a:gsLst>
                  <a:lin ang="5400000" scaled="0"/>
                </a:gradFill>
                <a:latin typeface="+mn-lt"/>
                <a:ea typeface="+mn-ea"/>
                <a:cs typeface="+mn-cs"/>
              </a:defRPr>
            </a:lvl2pPr>
            <a:lvl3pPr marL="45720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600" kern="1200" spc="0" baseline="0">
                <a:gradFill>
                  <a:gsLst>
                    <a:gs pos="1250">
                      <a:schemeClr val="tx1"/>
                    </a:gs>
                    <a:gs pos="100000">
                      <a:schemeClr val="tx1"/>
                    </a:gs>
                  </a:gsLst>
                  <a:lin ang="5400000" scaled="0"/>
                </a:gradFill>
                <a:latin typeface="+mn-lt"/>
                <a:ea typeface="+mn-ea"/>
                <a:cs typeface="+mn-cs"/>
              </a:defRPr>
            </a:lvl3pPr>
            <a:lvl4pPr marL="68580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400" kern="1200" spc="0" baseline="0">
                <a:gradFill>
                  <a:gsLst>
                    <a:gs pos="1250">
                      <a:schemeClr val="tx1"/>
                    </a:gs>
                    <a:gs pos="100000">
                      <a:schemeClr val="tx1"/>
                    </a:gs>
                  </a:gsLst>
                  <a:lin ang="5400000" scaled="0"/>
                </a:gradFill>
                <a:latin typeface="+mn-lt"/>
                <a:ea typeface="+mn-ea"/>
                <a:cs typeface="+mn-cs"/>
              </a:defRPr>
            </a:lvl4pPr>
            <a:lvl5pPr marL="91440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4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defTabSz="914367">
              <a:defRPr/>
            </a:pPr>
            <a:r>
              <a:rPr lang="en-US" sz="1400">
                <a:solidFill>
                  <a:schemeClr val="tx1"/>
                </a:solidFill>
                <a:latin typeface="Segoe UI Light"/>
              </a:rPr>
              <a:t>Yammer All Company backed by </a:t>
            </a:r>
            <a:br>
              <a:rPr lang="en-US" sz="1400">
                <a:solidFill>
                  <a:schemeClr val="tx1"/>
                </a:solidFill>
                <a:latin typeface="Segoe UI Light"/>
              </a:rPr>
            </a:br>
            <a:r>
              <a:rPr lang="en-US" sz="1400">
                <a:solidFill>
                  <a:schemeClr val="tx1"/>
                </a:solidFill>
                <a:latin typeface="Segoe UI Light"/>
              </a:rPr>
              <a:t>Microsoft 365 Groups</a:t>
            </a:r>
            <a:endParaRPr lang="en-US" sz="1400">
              <a:solidFill>
                <a:srgbClr val="2F2F2F"/>
              </a:solidFill>
              <a:latin typeface="Segoe UI Light"/>
            </a:endParaRPr>
          </a:p>
        </p:txBody>
      </p:sp>
      <p:cxnSp>
        <p:nvCxnSpPr>
          <p:cNvPr id="71" name="Straight Connector 70">
            <a:extLst>
              <a:ext uri="{FF2B5EF4-FFF2-40B4-BE49-F238E27FC236}">
                <a16:creationId xmlns:a16="http://schemas.microsoft.com/office/drawing/2014/main" id="{4B24B92B-D1D4-4FD3-8119-34CFD896316C}"/>
              </a:ext>
            </a:extLst>
          </p:cNvPr>
          <p:cNvCxnSpPr>
            <a:cxnSpLocks/>
          </p:cNvCxnSpPr>
          <p:nvPr/>
        </p:nvCxnSpPr>
        <p:spPr>
          <a:xfrm>
            <a:off x="10150147" y="3736699"/>
            <a:ext cx="0" cy="1822036"/>
          </a:xfrm>
          <a:prstGeom prst="line">
            <a:avLst/>
          </a:prstGeom>
          <a:ln>
            <a:solidFill>
              <a:srgbClr val="0078D4"/>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73" name="Text Placeholder 2">
            <a:extLst>
              <a:ext uri="{FF2B5EF4-FFF2-40B4-BE49-F238E27FC236}">
                <a16:creationId xmlns:a16="http://schemas.microsoft.com/office/drawing/2014/main" id="{A6997292-A7DB-4BA0-80CE-ED9A5AAACE96}"/>
              </a:ext>
            </a:extLst>
          </p:cNvPr>
          <p:cNvSpPr txBox="1">
            <a:spLocks/>
          </p:cNvSpPr>
          <p:nvPr/>
        </p:nvSpPr>
        <p:spPr>
          <a:xfrm>
            <a:off x="9752207" y="3896035"/>
            <a:ext cx="2760414" cy="430887"/>
          </a:xfrm>
          <a:prstGeom prst="rect">
            <a:avLst/>
          </a:prstGeom>
        </p:spPr>
        <p:txBody>
          <a:bodyPr vert="horz" wrap="square" lIns="0" tIns="0" rIns="0" bIns="0" rtlCol="0">
            <a:spAutoFit/>
          </a:bodyPr>
          <a:lstStyle>
            <a:lvl1pPr marL="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2800" kern="1200" spc="0" baseline="0">
                <a:gradFill>
                  <a:gsLst>
                    <a:gs pos="1250">
                      <a:schemeClr val="tx1"/>
                    </a:gs>
                    <a:gs pos="100000">
                      <a:schemeClr val="tx1"/>
                    </a:gs>
                  </a:gsLst>
                  <a:lin ang="5400000" scaled="0"/>
                </a:gradFill>
                <a:latin typeface="Segoe UI Semilight" panose="020B0402040204020203" pitchFamily="34" charset="0"/>
                <a:ea typeface="+mn-ea"/>
                <a:cs typeface="Segoe UI Semilight" panose="020B0402040204020203" pitchFamily="34" charset="0"/>
              </a:defRPr>
            </a:lvl1pPr>
            <a:lvl2pPr marL="22860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2000" kern="1200" spc="0" baseline="0">
                <a:gradFill>
                  <a:gsLst>
                    <a:gs pos="1250">
                      <a:schemeClr val="tx1"/>
                    </a:gs>
                    <a:gs pos="100000">
                      <a:schemeClr val="tx1"/>
                    </a:gs>
                  </a:gsLst>
                  <a:lin ang="5400000" scaled="0"/>
                </a:gradFill>
                <a:latin typeface="+mn-lt"/>
                <a:ea typeface="+mn-ea"/>
                <a:cs typeface="+mn-cs"/>
              </a:defRPr>
            </a:lvl2pPr>
            <a:lvl3pPr marL="45720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600" kern="1200" spc="0" baseline="0">
                <a:gradFill>
                  <a:gsLst>
                    <a:gs pos="1250">
                      <a:schemeClr val="tx1"/>
                    </a:gs>
                    <a:gs pos="100000">
                      <a:schemeClr val="tx1"/>
                    </a:gs>
                  </a:gsLst>
                  <a:lin ang="5400000" scaled="0"/>
                </a:gradFill>
                <a:latin typeface="+mn-lt"/>
                <a:ea typeface="+mn-ea"/>
                <a:cs typeface="+mn-cs"/>
              </a:defRPr>
            </a:lvl3pPr>
            <a:lvl4pPr marL="68580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400" kern="1200" spc="0" baseline="0">
                <a:gradFill>
                  <a:gsLst>
                    <a:gs pos="1250">
                      <a:schemeClr val="tx1"/>
                    </a:gs>
                    <a:gs pos="100000">
                      <a:schemeClr val="tx1"/>
                    </a:gs>
                  </a:gsLst>
                  <a:lin ang="5400000" scaled="0"/>
                </a:gradFill>
                <a:latin typeface="+mn-lt"/>
                <a:ea typeface="+mn-ea"/>
                <a:cs typeface="+mn-cs"/>
              </a:defRPr>
            </a:lvl4pPr>
            <a:lvl5pPr marL="91440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4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1400">
                <a:solidFill>
                  <a:srgbClr val="2F2F2F"/>
                </a:solidFill>
                <a:latin typeface="Segoe UI Light"/>
              </a:rPr>
              <a:t>Group Driven</a:t>
            </a:r>
            <a:br>
              <a:rPr lang="en-US" sz="1400">
                <a:solidFill>
                  <a:srgbClr val="2F2F2F"/>
                </a:solidFill>
                <a:latin typeface="Segoe UI Light"/>
              </a:rPr>
            </a:br>
            <a:r>
              <a:rPr lang="en-US" sz="1400">
                <a:solidFill>
                  <a:srgbClr val="2F2F2F"/>
                </a:solidFill>
                <a:latin typeface="Segoe UI Light"/>
              </a:rPr>
              <a:t> Membership</a:t>
            </a:r>
          </a:p>
        </p:txBody>
      </p:sp>
      <p:grpSp>
        <p:nvGrpSpPr>
          <p:cNvPr id="89" name="Group 88">
            <a:extLst>
              <a:ext uri="{FF2B5EF4-FFF2-40B4-BE49-F238E27FC236}">
                <a16:creationId xmlns:a16="http://schemas.microsoft.com/office/drawing/2014/main" id="{3E6EAD38-D8F8-44B7-B6C7-FF280E58DC63}"/>
              </a:ext>
            </a:extLst>
          </p:cNvPr>
          <p:cNvGrpSpPr/>
          <p:nvPr/>
        </p:nvGrpSpPr>
        <p:grpSpPr>
          <a:xfrm>
            <a:off x="10587877" y="2431274"/>
            <a:ext cx="1148643" cy="1120867"/>
            <a:chOff x="9270484" y="1742943"/>
            <a:chExt cx="1809198" cy="1809198"/>
          </a:xfrm>
        </p:grpSpPr>
        <p:sp>
          <p:nvSpPr>
            <p:cNvPr id="67" name="Oval 66">
              <a:extLst>
                <a:ext uri="{FF2B5EF4-FFF2-40B4-BE49-F238E27FC236}">
                  <a16:creationId xmlns:a16="http://schemas.microsoft.com/office/drawing/2014/main" id="{402909D0-FBF9-4F92-A675-D213AF7B2939}"/>
                </a:ext>
              </a:extLst>
            </p:cNvPr>
            <p:cNvSpPr/>
            <p:nvPr/>
          </p:nvSpPr>
          <p:spPr bwMode="auto">
            <a:xfrm>
              <a:off x="9270484" y="1742943"/>
              <a:ext cx="1809198" cy="1809198"/>
            </a:xfrm>
            <a:prstGeom prst="ellipse">
              <a:avLst/>
            </a:prstGeom>
            <a:solidFill>
              <a:schemeClr val="bg1"/>
            </a:solidFill>
            <a:ln>
              <a:solidFill>
                <a:srgbClr val="2F2F2F"/>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1600">
                <a:gradFill>
                  <a:gsLst>
                    <a:gs pos="40075">
                      <a:srgbClr val="FFFFFF"/>
                    </a:gs>
                    <a:gs pos="30000">
                      <a:srgbClr val="FFFFFF"/>
                    </a:gs>
                  </a:gsLst>
                  <a:lin ang="5400000" scaled="0"/>
                </a:gradFill>
              </a:endParaRPr>
            </a:p>
          </p:txBody>
        </p:sp>
        <p:sp>
          <p:nvSpPr>
            <p:cNvPr id="69" name="Oval 68">
              <a:extLst>
                <a:ext uri="{FF2B5EF4-FFF2-40B4-BE49-F238E27FC236}">
                  <a16:creationId xmlns:a16="http://schemas.microsoft.com/office/drawing/2014/main" id="{EBDE66AB-0E8B-45F4-9CFE-120149DC626F}"/>
                </a:ext>
              </a:extLst>
            </p:cNvPr>
            <p:cNvSpPr/>
            <p:nvPr/>
          </p:nvSpPr>
          <p:spPr bwMode="auto">
            <a:xfrm>
              <a:off x="9391314" y="1861460"/>
              <a:ext cx="1567539" cy="1567539"/>
            </a:xfrm>
            <a:prstGeom prst="ellipse">
              <a:avLst/>
            </a:prstGeom>
            <a:solidFill>
              <a:schemeClr val="bg1">
                <a:lumMod val="9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1600">
                <a:gradFill>
                  <a:gsLst>
                    <a:gs pos="40075">
                      <a:srgbClr val="FFFFFF"/>
                    </a:gs>
                    <a:gs pos="30000">
                      <a:srgbClr val="FFFFFF"/>
                    </a:gs>
                  </a:gsLst>
                  <a:lin ang="5400000" scaled="0"/>
                </a:gradFill>
              </a:endParaRPr>
            </a:p>
          </p:txBody>
        </p:sp>
        <p:sp>
          <p:nvSpPr>
            <p:cNvPr id="79" name="arrow_11" title="Icon of a circle made of two curved arrows">
              <a:extLst>
                <a:ext uri="{FF2B5EF4-FFF2-40B4-BE49-F238E27FC236}">
                  <a16:creationId xmlns:a16="http://schemas.microsoft.com/office/drawing/2014/main" id="{0C57CDBA-064D-4C70-BE9F-795D679C982F}"/>
                </a:ext>
              </a:extLst>
            </p:cNvPr>
            <p:cNvSpPr>
              <a:spLocks noChangeAspect="1" noEditPoints="1"/>
            </p:cNvSpPr>
            <p:nvPr/>
          </p:nvSpPr>
          <p:spPr bwMode="auto">
            <a:xfrm>
              <a:off x="9898943" y="2340157"/>
              <a:ext cx="552280" cy="576934"/>
            </a:xfrm>
            <a:custGeom>
              <a:avLst/>
              <a:gdLst>
                <a:gd name="T0" fmla="*/ 310 w 310"/>
                <a:gd name="T1" fmla="*/ 199 h 322"/>
                <a:gd name="T2" fmla="*/ 154 w 310"/>
                <a:gd name="T3" fmla="*/ 322 h 322"/>
                <a:gd name="T4" fmla="*/ 1 w 310"/>
                <a:gd name="T5" fmla="*/ 211 h 322"/>
                <a:gd name="T6" fmla="*/ 304 w 310"/>
                <a:gd name="T7" fmla="*/ 104 h 322"/>
                <a:gd name="T8" fmla="*/ 154 w 310"/>
                <a:gd name="T9" fmla="*/ 0 h 322"/>
                <a:gd name="T10" fmla="*/ 0 w 310"/>
                <a:gd name="T11" fmla="*/ 114 h 322"/>
                <a:gd name="T12" fmla="*/ 299 w 310"/>
                <a:gd name="T13" fmla="*/ 104 h 322"/>
                <a:gd name="T14" fmla="*/ 230 w 310"/>
                <a:gd name="T15" fmla="*/ 104 h 322"/>
                <a:gd name="T16" fmla="*/ 295 w 310"/>
                <a:gd name="T17" fmla="*/ 104 h 322"/>
                <a:gd name="T18" fmla="*/ 304 w 310"/>
                <a:gd name="T19" fmla="*/ 104 h 322"/>
                <a:gd name="T20" fmla="*/ 304 w 310"/>
                <a:gd name="T21" fmla="*/ 29 h 322"/>
                <a:gd name="T22" fmla="*/ 9 w 310"/>
                <a:gd name="T23" fmla="*/ 211 h 322"/>
                <a:gd name="T24" fmla="*/ 75 w 310"/>
                <a:gd name="T25" fmla="*/ 211 h 322"/>
                <a:gd name="T26" fmla="*/ 9 w 310"/>
                <a:gd name="T27" fmla="*/ 211 h 322"/>
                <a:gd name="T28" fmla="*/ 1 w 310"/>
                <a:gd name="T29" fmla="*/ 211 h 322"/>
                <a:gd name="T30" fmla="*/ 1 w 310"/>
                <a:gd name="T31" fmla="*/ 286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 h="322">
                  <a:moveTo>
                    <a:pt x="310" y="199"/>
                  </a:moveTo>
                  <a:cubicBezTo>
                    <a:pt x="293" y="270"/>
                    <a:pt x="229" y="322"/>
                    <a:pt x="154" y="322"/>
                  </a:cubicBezTo>
                  <a:cubicBezTo>
                    <a:pt x="83" y="322"/>
                    <a:pt x="22" y="275"/>
                    <a:pt x="1" y="211"/>
                  </a:cubicBezTo>
                  <a:moveTo>
                    <a:pt x="304" y="104"/>
                  </a:moveTo>
                  <a:cubicBezTo>
                    <a:pt x="281" y="43"/>
                    <a:pt x="223" y="0"/>
                    <a:pt x="154" y="0"/>
                  </a:cubicBezTo>
                  <a:cubicBezTo>
                    <a:pt x="82" y="0"/>
                    <a:pt x="20" y="48"/>
                    <a:pt x="0" y="114"/>
                  </a:cubicBezTo>
                  <a:moveTo>
                    <a:pt x="299" y="104"/>
                  </a:moveTo>
                  <a:cubicBezTo>
                    <a:pt x="230" y="104"/>
                    <a:pt x="230" y="104"/>
                    <a:pt x="230" y="104"/>
                  </a:cubicBezTo>
                  <a:moveTo>
                    <a:pt x="295" y="104"/>
                  </a:moveTo>
                  <a:cubicBezTo>
                    <a:pt x="304" y="104"/>
                    <a:pt x="304" y="104"/>
                    <a:pt x="304" y="104"/>
                  </a:cubicBezTo>
                  <a:cubicBezTo>
                    <a:pt x="304" y="29"/>
                    <a:pt x="304" y="29"/>
                    <a:pt x="304" y="29"/>
                  </a:cubicBezTo>
                  <a:moveTo>
                    <a:pt x="9" y="211"/>
                  </a:moveTo>
                  <a:cubicBezTo>
                    <a:pt x="75" y="211"/>
                    <a:pt x="75" y="211"/>
                    <a:pt x="75" y="211"/>
                  </a:cubicBezTo>
                  <a:moveTo>
                    <a:pt x="9" y="211"/>
                  </a:moveTo>
                  <a:cubicBezTo>
                    <a:pt x="1" y="211"/>
                    <a:pt x="1" y="211"/>
                    <a:pt x="1" y="211"/>
                  </a:cubicBezTo>
                  <a:cubicBezTo>
                    <a:pt x="1" y="286"/>
                    <a:pt x="1" y="286"/>
                    <a:pt x="1" y="286"/>
                  </a:cubicBezTo>
                </a:path>
              </a:pathLst>
            </a:custGeom>
            <a:solidFill>
              <a:srgbClr val="F2F2F2"/>
            </a:solidFill>
            <a:ln w="28575" cap="flat">
              <a:solidFill>
                <a:srgbClr val="0078D4"/>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90" name="Group 89">
            <a:extLst>
              <a:ext uri="{FF2B5EF4-FFF2-40B4-BE49-F238E27FC236}">
                <a16:creationId xmlns:a16="http://schemas.microsoft.com/office/drawing/2014/main" id="{FC4209A5-0985-4814-9F6B-A893ACD0E23A}"/>
              </a:ext>
            </a:extLst>
          </p:cNvPr>
          <p:cNvGrpSpPr/>
          <p:nvPr/>
        </p:nvGrpSpPr>
        <p:grpSpPr>
          <a:xfrm>
            <a:off x="8465018" y="2431274"/>
            <a:ext cx="1148643" cy="1120867"/>
            <a:chOff x="6459850" y="1742943"/>
            <a:chExt cx="1809198" cy="1809198"/>
          </a:xfrm>
        </p:grpSpPr>
        <p:sp>
          <p:nvSpPr>
            <p:cNvPr id="63" name="Oval 62">
              <a:extLst>
                <a:ext uri="{FF2B5EF4-FFF2-40B4-BE49-F238E27FC236}">
                  <a16:creationId xmlns:a16="http://schemas.microsoft.com/office/drawing/2014/main" id="{3FF90F4D-887C-46D7-8C79-8E2663BDB407}"/>
                </a:ext>
              </a:extLst>
            </p:cNvPr>
            <p:cNvSpPr/>
            <p:nvPr/>
          </p:nvSpPr>
          <p:spPr bwMode="auto">
            <a:xfrm>
              <a:off x="6459850" y="1742943"/>
              <a:ext cx="1809198" cy="1809198"/>
            </a:xfrm>
            <a:prstGeom prst="ellipse">
              <a:avLst/>
            </a:prstGeom>
            <a:solidFill>
              <a:schemeClr val="bg1"/>
            </a:solidFill>
            <a:ln>
              <a:solidFill>
                <a:srgbClr val="2F2F2F"/>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1600">
                <a:gradFill>
                  <a:gsLst>
                    <a:gs pos="40075">
                      <a:srgbClr val="FFFFFF"/>
                    </a:gs>
                    <a:gs pos="30000">
                      <a:srgbClr val="FFFFFF"/>
                    </a:gs>
                  </a:gsLst>
                  <a:lin ang="5400000" scaled="0"/>
                </a:gradFill>
              </a:endParaRPr>
            </a:p>
          </p:txBody>
        </p:sp>
        <p:sp>
          <p:nvSpPr>
            <p:cNvPr id="65" name="Oval 64">
              <a:extLst>
                <a:ext uri="{FF2B5EF4-FFF2-40B4-BE49-F238E27FC236}">
                  <a16:creationId xmlns:a16="http://schemas.microsoft.com/office/drawing/2014/main" id="{BBD600CE-9A7E-495A-ABC7-519B277867B4}"/>
                </a:ext>
              </a:extLst>
            </p:cNvPr>
            <p:cNvSpPr/>
            <p:nvPr/>
          </p:nvSpPr>
          <p:spPr bwMode="auto">
            <a:xfrm>
              <a:off x="6580680" y="1861460"/>
              <a:ext cx="1567539" cy="1567539"/>
            </a:xfrm>
            <a:prstGeom prst="ellipse">
              <a:avLst/>
            </a:prstGeom>
            <a:solidFill>
              <a:schemeClr val="bg1">
                <a:lumMod val="9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1600">
                <a:gradFill>
                  <a:gsLst>
                    <a:gs pos="40075">
                      <a:srgbClr val="FFFFFF"/>
                    </a:gs>
                    <a:gs pos="30000">
                      <a:srgbClr val="FFFFFF"/>
                    </a:gs>
                  </a:gsLst>
                  <a:lin ang="5400000" scaled="0"/>
                </a:gradFill>
              </a:endParaRPr>
            </a:p>
          </p:txBody>
        </p:sp>
        <p:pic>
          <p:nvPicPr>
            <p:cNvPr id="81" name="Graphic 80" descr="Users">
              <a:extLst>
                <a:ext uri="{FF2B5EF4-FFF2-40B4-BE49-F238E27FC236}">
                  <a16:creationId xmlns:a16="http://schemas.microsoft.com/office/drawing/2014/main" id="{1C478CAB-EE39-4686-9DA0-C90CA2D0ADE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907249" y="2166505"/>
              <a:ext cx="914400" cy="914400"/>
            </a:xfrm>
            <a:prstGeom prst="rect">
              <a:avLst/>
            </a:prstGeom>
          </p:spPr>
        </p:pic>
      </p:grpSp>
      <p:sp>
        <p:nvSpPr>
          <p:cNvPr id="49" name="Oval 48">
            <a:extLst>
              <a:ext uri="{FF2B5EF4-FFF2-40B4-BE49-F238E27FC236}">
                <a16:creationId xmlns:a16="http://schemas.microsoft.com/office/drawing/2014/main" id="{C1CCD933-200D-45C4-89D3-5BEE346A617D}"/>
              </a:ext>
            </a:extLst>
          </p:cNvPr>
          <p:cNvSpPr/>
          <p:nvPr/>
        </p:nvSpPr>
        <p:spPr bwMode="auto">
          <a:xfrm>
            <a:off x="4219300" y="2431274"/>
            <a:ext cx="1148643" cy="1120867"/>
          </a:xfrm>
          <a:prstGeom prst="ellipse">
            <a:avLst/>
          </a:prstGeom>
          <a:solidFill>
            <a:schemeClr val="bg1"/>
          </a:solidFill>
          <a:ln>
            <a:solidFill>
              <a:srgbClr val="2F2F2F"/>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1600">
              <a:gradFill>
                <a:gsLst>
                  <a:gs pos="40075">
                    <a:srgbClr val="FFFFFF"/>
                  </a:gs>
                  <a:gs pos="30000">
                    <a:srgbClr val="FFFFFF"/>
                  </a:gs>
                </a:gsLst>
                <a:lin ang="5400000" scaled="0"/>
              </a:gradFill>
            </a:endParaRPr>
          </a:p>
        </p:txBody>
      </p:sp>
      <p:sp>
        <p:nvSpPr>
          <p:cNvPr id="61" name="Oval 60">
            <a:extLst>
              <a:ext uri="{FF2B5EF4-FFF2-40B4-BE49-F238E27FC236}">
                <a16:creationId xmlns:a16="http://schemas.microsoft.com/office/drawing/2014/main" id="{CAFEB64F-2886-4711-9875-D10647C8A3CF}"/>
              </a:ext>
            </a:extLst>
          </p:cNvPr>
          <p:cNvSpPr/>
          <p:nvPr/>
        </p:nvSpPr>
        <p:spPr bwMode="auto">
          <a:xfrm>
            <a:off x="4296014" y="2504700"/>
            <a:ext cx="995216" cy="971150"/>
          </a:xfrm>
          <a:prstGeom prst="ellipse">
            <a:avLst/>
          </a:prstGeom>
          <a:solidFill>
            <a:schemeClr val="bg1">
              <a:lumMod val="9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1600">
              <a:gradFill>
                <a:gsLst>
                  <a:gs pos="40075">
                    <a:srgbClr val="FFFFFF"/>
                  </a:gs>
                  <a:gs pos="30000">
                    <a:srgbClr val="FFFFFF"/>
                  </a:gs>
                </a:gsLst>
                <a:lin ang="5400000" scaled="0"/>
              </a:gradFill>
            </a:endParaRPr>
          </a:p>
        </p:txBody>
      </p:sp>
      <p:pic>
        <p:nvPicPr>
          <p:cNvPr id="83" name="Graphic 82" descr="Gears">
            <a:extLst>
              <a:ext uri="{FF2B5EF4-FFF2-40B4-BE49-F238E27FC236}">
                <a16:creationId xmlns:a16="http://schemas.microsoft.com/office/drawing/2014/main" id="{64E55B5E-8ACE-4E2C-8385-B99B2127284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457700" y="2688568"/>
            <a:ext cx="633237" cy="617925"/>
          </a:xfrm>
          <a:prstGeom prst="rect">
            <a:avLst/>
          </a:prstGeom>
        </p:spPr>
      </p:pic>
      <p:grpSp>
        <p:nvGrpSpPr>
          <p:cNvPr id="94" name="Group 93">
            <a:extLst>
              <a:ext uri="{FF2B5EF4-FFF2-40B4-BE49-F238E27FC236}">
                <a16:creationId xmlns:a16="http://schemas.microsoft.com/office/drawing/2014/main" id="{1FAB8F17-A48D-4731-A34A-1B8BEA508102}"/>
              </a:ext>
            </a:extLst>
          </p:cNvPr>
          <p:cNvGrpSpPr/>
          <p:nvPr/>
        </p:nvGrpSpPr>
        <p:grpSpPr>
          <a:xfrm>
            <a:off x="6342159" y="2431274"/>
            <a:ext cx="1148643" cy="1120867"/>
            <a:chOff x="3643972" y="1742943"/>
            <a:chExt cx="1809198" cy="1809198"/>
          </a:xfrm>
        </p:grpSpPr>
        <p:sp>
          <p:nvSpPr>
            <p:cNvPr id="75" name="Oval 74">
              <a:extLst>
                <a:ext uri="{FF2B5EF4-FFF2-40B4-BE49-F238E27FC236}">
                  <a16:creationId xmlns:a16="http://schemas.microsoft.com/office/drawing/2014/main" id="{872ACF24-B598-469B-A959-D8BF0A8183F9}"/>
                </a:ext>
              </a:extLst>
            </p:cNvPr>
            <p:cNvSpPr/>
            <p:nvPr/>
          </p:nvSpPr>
          <p:spPr bwMode="auto">
            <a:xfrm>
              <a:off x="3643972" y="1742943"/>
              <a:ext cx="1809198" cy="1809198"/>
            </a:xfrm>
            <a:prstGeom prst="ellipse">
              <a:avLst/>
            </a:prstGeom>
            <a:solidFill>
              <a:schemeClr val="bg1"/>
            </a:solidFill>
            <a:ln>
              <a:solidFill>
                <a:srgbClr val="2F2F2F"/>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1600">
                <a:gradFill>
                  <a:gsLst>
                    <a:gs pos="40075">
                      <a:srgbClr val="FFFFFF"/>
                    </a:gs>
                    <a:gs pos="30000">
                      <a:srgbClr val="FFFFFF"/>
                    </a:gs>
                  </a:gsLst>
                  <a:lin ang="5400000" scaled="0"/>
                </a:gradFill>
              </a:endParaRPr>
            </a:p>
          </p:txBody>
        </p:sp>
        <p:sp>
          <p:nvSpPr>
            <p:cNvPr id="77" name="Oval 76">
              <a:extLst>
                <a:ext uri="{FF2B5EF4-FFF2-40B4-BE49-F238E27FC236}">
                  <a16:creationId xmlns:a16="http://schemas.microsoft.com/office/drawing/2014/main" id="{EAD1E6F9-5B8E-4B0D-91B3-649326CCF8A6}"/>
                </a:ext>
              </a:extLst>
            </p:cNvPr>
            <p:cNvSpPr/>
            <p:nvPr/>
          </p:nvSpPr>
          <p:spPr bwMode="auto">
            <a:xfrm>
              <a:off x="3764802" y="1861460"/>
              <a:ext cx="1567539" cy="1567539"/>
            </a:xfrm>
            <a:prstGeom prst="ellipse">
              <a:avLst/>
            </a:prstGeom>
            <a:solidFill>
              <a:schemeClr val="bg1">
                <a:lumMod val="9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1600">
                <a:gradFill>
                  <a:gsLst>
                    <a:gs pos="40075">
                      <a:srgbClr val="FFFFFF"/>
                    </a:gs>
                    <a:gs pos="30000">
                      <a:srgbClr val="FFFFFF"/>
                    </a:gs>
                  </a:gsLst>
                  <a:lin ang="5400000" scaled="0"/>
                </a:gradFill>
              </a:endParaRPr>
            </a:p>
          </p:txBody>
        </p:sp>
        <p:pic>
          <p:nvPicPr>
            <p:cNvPr id="93" name="Graphic 92" descr="Cloud">
              <a:extLst>
                <a:ext uri="{FF2B5EF4-FFF2-40B4-BE49-F238E27FC236}">
                  <a16:creationId xmlns:a16="http://schemas.microsoft.com/office/drawing/2014/main" id="{3B95262A-2EA5-4249-A2FF-0DE2A34D8C2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035105" y="2073040"/>
              <a:ext cx="1029389" cy="1029389"/>
            </a:xfrm>
            <a:prstGeom prst="rect">
              <a:avLst/>
            </a:prstGeom>
          </p:spPr>
        </p:pic>
      </p:grpSp>
    </p:spTree>
    <p:extLst>
      <p:ext uri="{BB962C8B-B14F-4D97-AF65-F5344CB8AC3E}">
        <p14:creationId xmlns:p14="http://schemas.microsoft.com/office/powerpoint/2010/main" val="4045016151"/>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a:t>Related Content for Microsoft 365 Admins</a:t>
            </a:r>
          </a:p>
        </p:txBody>
      </p:sp>
      <p:sp>
        <p:nvSpPr>
          <p:cNvPr id="2" name="TextBox 1">
            <a:extLst>
              <a:ext uri="{FF2B5EF4-FFF2-40B4-BE49-F238E27FC236}">
                <a16:creationId xmlns:a16="http://schemas.microsoft.com/office/drawing/2014/main" id="{B7E1CB3F-CEBE-443A-A0F2-289B076765A2}"/>
              </a:ext>
            </a:extLst>
          </p:cNvPr>
          <p:cNvSpPr txBox="1"/>
          <p:nvPr/>
        </p:nvSpPr>
        <p:spPr>
          <a:xfrm>
            <a:off x="9159355" y="203930"/>
            <a:ext cx="2940553" cy="246221"/>
          </a:xfrm>
          <a:prstGeom prst="rect">
            <a:avLst/>
          </a:prstGeom>
          <a:noFill/>
        </p:spPr>
        <p:txBody>
          <a:bodyPr wrap="square" lIns="0" tIns="0" rIns="0" bIns="0" rtlCol="0">
            <a:spAutoFit/>
          </a:bodyPr>
          <a:lstStyle/>
          <a:p>
            <a:pPr algn="r"/>
            <a:r>
              <a:rPr lang="en-US" sz="1600"/>
              <a:t>#SIDETRACKED @ IGNITE</a:t>
            </a:r>
          </a:p>
        </p:txBody>
      </p:sp>
      <p:graphicFrame>
        <p:nvGraphicFramePr>
          <p:cNvPr id="3" name="Table 3">
            <a:extLst>
              <a:ext uri="{FF2B5EF4-FFF2-40B4-BE49-F238E27FC236}">
                <a16:creationId xmlns:a16="http://schemas.microsoft.com/office/drawing/2014/main" id="{91826AF9-3C11-426F-B779-39D271C53796}"/>
              </a:ext>
            </a:extLst>
          </p:cNvPr>
          <p:cNvGraphicFramePr>
            <a:graphicFrameLocks noGrp="1"/>
          </p:cNvGraphicFramePr>
          <p:nvPr/>
        </p:nvGraphicFramePr>
        <p:xfrm>
          <a:off x="643953" y="1084335"/>
          <a:ext cx="11018520" cy="1859280"/>
        </p:xfrm>
        <a:graphic>
          <a:graphicData uri="http://schemas.openxmlformats.org/drawingml/2006/table">
            <a:tbl>
              <a:tblPr firstRow="1" bandRow="1">
                <a:tableStyleId>{5C22544A-7EE6-4342-B048-85BDC9FD1C3A}</a:tableStyleId>
              </a:tblPr>
              <a:tblGrid>
                <a:gridCol w="6362061">
                  <a:extLst>
                    <a:ext uri="{9D8B030D-6E8A-4147-A177-3AD203B41FA5}">
                      <a16:colId xmlns:a16="http://schemas.microsoft.com/office/drawing/2014/main" val="1701847014"/>
                    </a:ext>
                  </a:extLst>
                </a:gridCol>
                <a:gridCol w="4656459">
                  <a:extLst>
                    <a:ext uri="{9D8B030D-6E8A-4147-A177-3AD203B41FA5}">
                      <a16:colId xmlns:a16="http://schemas.microsoft.com/office/drawing/2014/main" val="2023627217"/>
                    </a:ext>
                  </a:extLst>
                </a:gridCol>
              </a:tblGrid>
              <a:tr h="177601">
                <a:tc gridSpan="2">
                  <a:txBody>
                    <a:bodyPr/>
                    <a:lstStyle/>
                    <a:p>
                      <a:pPr algn="ctr"/>
                      <a:r>
                        <a:rPr lang="en-US" sz="1400"/>
                        <a:t>Improved IT Efficiency and Agility</a:t>
                      </a:r>
                    </a:p>
                  </a:txBody>
                  <a:tcPr/>
                </a:tc>
                <a:tc hMerge="1">
                  <a:txBody>
                    <a:bodyPr/>
                    <a:lstStyle/>
                    <a:p>
                      <a:endParaRPr lang="en-US"/>
                    </a:p>
                  </a:txBody>
                  <a:tcPr/>
                </a:tc>
                <a:extLst>
                  <a:ext uri="{0D108BD9-81ED-4DB2-BD59-A6C34878D82A}">
                    <a16:rowId xmlns:a16="http://schemas.microsoft.com/office/drawing/2014/main" val="2927537716"/>
                  </a:ext>
                </a:extLst>
              </a:tr>
              <a:tr h="137237">
                <a:tc>
                  <a:txBody>
                    <a:bodyPr/>
                    <a:lstStyle/>
                    <a:p>
                      <a:pPr marL="0" algn="l" defTabSz="914400" rtl="0" eaLnBrk="1" latinLnBrk="0" hangingPunct="1"/>
                      <a:r>
                        <a:rPr lang="en-US" sz="1100" kern="1200">
                          <a:solidFill>
                            <a:schemeClr val="dk1"/>
                          </a:solidFill>
                          <a:latin typeface="+mn-lt"/>
                          <a:ea typeface="+mn-ea"/>
                          <a:cs typeface="+mn-cs"/>
                        </a:rPr>
                        <a:t>Role-based Access Control in Microsoft 365</a:t>
                      </a:r>
                    </a:p>
                  </a:txBody>
                  <a:tcPr marL="45367" marR="45367" marT="45367" marB="45367"/>
                </a:tc>
                <a:tc>
                  <a:txBody>
                    <a:bodyPr/>
                    <a:lstStyle/>
                    <a:p>
                      <a:r>
                        <a:rPr lang="en-US" sz="1100"/>
                        <a:t>https://aka.ms/Admin1008</a:t>
                      </a:r>
                    </a:p>
                  </a:txBody>
                  <a:tcPr/>
                </a:tc>
                <a:extLst>
                  <a:ext uri="{0D108BD9-81ED-4DB2-BD59-A6C34878D82A}">
                    <a16:rowId xmlns:a16="http://schemas.microsoft.com/office/drawing/2014/main" val="23153743"/>
                  </a:ext>
                </a:extLst>
              </a:tr>
              <a:tr h="137237">
                <a:tc>
                  <a:txBody>
                    <a:bodyPr/>
                    <a:lstStyle/>
                    <a:p>
                      <a:pPr marL="0" algn="l" defTabSz="914400" rtl="0" eaLnBrk="1" latinLnBrk="0" hangingPunct="1"/>
                      <a:r>
                        <a:rPr lang="en-US" sz="1100" kern="1200" dirty="0">
                          <a:solidFill>
                            <a:schemeClr val="dk1"/>
                          </a:solidFill>
                          <a:latin typeface="+mn-lt"/>
                          <a:ea typeface="+mn-ea"/>
                          <a:cs typeface="+mn-cs"/>
                        </a:rPr>
                        <a:t>Microsoft 365 admin mobile app: administration on-the-go with productivity with flexibility</a:t>
                      </a:r>
                    </a:p>
                  </a:txBody>
                  <a:tcPr marL="45367" marR="45367" marT="45367" marB="45367"/>
                </a:tc>
                <a:tc>
                  <a:txBody>
                    <a:bodyPr/>
                    <a:lstStyle/>
                    <a:p>
                      <a:r>
                        <a:rPr lang="en-US" sz="1100"/>
                        <a:t>https://aka.ms/Admin1009</a:t>
                      </a:r>
                    </a:p>
                  </a:txBody>
                  <a:tcPr/>
                </a:tc>
                <a:extLst>
                  <a:ext uri="{0D108BD9-81ED-4DB2-BD59-A6C34878D82A}">
                    <a16:rowId xmlns:a16="http://schemas.microsoft.com/office/drawing/2014/main" val="1530717249"/>
                  </a:ext>
                </a:extLst>
              </a:tr>
              <a:tr h="137237">
                <a:tc>
                  <a:txBody>
                    <a:bodyPr/>
                    <a:lstStyle/>
                    <a:p>
                      <a:pPr marL="0" indent="0" algn="l" defTabSz="914400" rtl="0" eaLnBrk="1" latinLnBrk="0" hangingPunct="1">
                        <a:buFont typeface="+mj-lt"/>
                        <a:buNone/>
                      </a:pPr>
                      <a:r>
                        <a:rPr lang="en-US" sz="1100" b="0" kern="1200" dirty="0">
                          <a:solidFill>
                            <a:schemeClr val="dk1"/>
                          </a:solidFill>
                          <a:latin typeface="+mn-lt"/>
                          <a:ea typeface="+mn-ea"/>
                          <a:cs typeface="+mn-cs"/>
                        </a:rPr>
                        <a:t>Improve IT efficiency and agility and stay informed as you enable self-service tasks</a:t>
                      </a:r>
                    </a:p>
                  </a:txBody>
                  <a:tcPr marL="45367" marR="45367" marT="45367" marB="45367"/>
                </a:tc>
                <a:tc>
                  <a:txBody>
                    <a:bodyPr/>
                    <a:lstStyle/>
                    <a:p>
                      <a:r>
                        <a:rPr lang="en-US" sz="1100" b="0" dirty="0"/>
                        <a:t>https://aka.ms/Admin1010</a:t>
                      </a:r>
                    </a:p>
                  </a:txBody>
                  <a:tcPr/>
                </a:tc>
                <a:extLst>
                  <a:ext uri="{0D108BD9-81ED-4DB2-BD59-A6C34878D82A}">
                    <a16:rowId xmlns:a16="http://schemas.microsoft.com/office/drawing/2014/main" val="3466731936"/>
                  </a:ext>
                </a:extLst>
              </a:tr>
              <a:tr h="137237">
                <a:tc>
                  <a:txBody>
                    <a:bodyPr/>
                    <a:lstStyle/>
                    <a:p>
                      <a:pPr marL="0" indent="0" algn="l" defTabSz="914400" rtl="0" eaLnBrk="1" latinLnBrk="0" hangingPunct="1">
                        <a:buFont typeface="+mj-lt"/>
                        <a:buNone/>
                      </a:pPr>
                      <a:r>
                        <a:rPr lang="en-US" sz="1100" b="1" kern="1200" dirty="0">
                          <a:solidFill>
                            <a:schemeClr val="dk1"/>
                          </a:solidFill>
                          <a:latin typeface="+mn-lt"/>
                          <a:ea typeface="+mn-ea"/>
                          <a:cs typeface="+mn-cs"/>
                        </a:rPr>
                        <a:t>Making IT more efficient with improvements to Microsoft 365 Groups</a:t>
                      </a:r>
                    </a:p>
                  </a:txBody>
                  <a:tcPr marL="45367" marR="45367" marT="45367" marB="45367"/>
                </a:tc>
                <a:tc>
                  <a:txBody>
                    <a:bodyPr/>
                    <a:lstStyle/>
                    <a:p>
                      <a:r>
                        <a:rPr lang="en-US" sz="1100" b="1" dirty="0"/>
                        <a:t>https://aka.ms/Admin1011</a:t>
                      </a:r>
                    </a:p>
                  </a:txBody>
                  <a:tcPr/>
                </a:tc>
                <a:extLst>
                  <a:ext uri="{0D108BD9-81ED-4DB2-BD59-A6C34878D82A}">
                    <a16:rowId xmlns:a16="http://schemas.microsoft.com/office/drawing/2014/main" val="220042614"/>
                  </a:ext>
                </a:extLst>
              </a:tr>
              <a:tr h="137237">
                <a:tc>
                  <a:txBody>
                    <a:bodyPr/>
                    <a:lstStyle/>
                    <a:p>
                      <a:pPr marL="0" indent="0" algn="l" defTabSz="914400" rtl="0" eaLnBrk="1" latinLnBrk="0" hangingPunct="1">
                        <a:buFont typeface="+mj-lt"/>
                        <a:buNone/>
                      </a:pPr>
                      <a:r>
                        <a:rPr lang="en-US" sz="1100" kern="1200">
                          <a:solidFill>
                            <a:schemeClr val="dk1"/>
                          </a:solidFill>
                          <a:latin typeface="+mn-lt"/>
                          <a:ea typeface="+mn-ea"/>
                          <a:cs typeface="+mn-cs"/>
                        </a:rPr>
                        <a:t>Leveraging user feedback about Microsoft 365 in your organization</a:t>
                      </a:r>
                    </a:p>
                  </a:txBody>
                  <a:tcPr marL="45367" marR="45367" marT="45367" marB="45367"/>
                </a:tc>
                <a:tc>
                  <a:txBody>
                    <a:bodyPr/>
                    <a:lstStyle/>
                    <a:p>
                      <a:r>
                        <a:rPr lang="en-US" sz="1100"/>
                        <a:t>https://aka.ms/Admin1015</a:t>
                      </a:r>
                    </a:p>
                  </a:txBody>
                  <a:tcPr/>
                </a:tc>
                <a:extLst>
                  <a:ext uri="{0D108BD9-81ED-4DB2-BD59-A6C34878D82A}">
                    <a16:rowId xmlns:a16="http://schemas.microsoft.com/office/drawing/2014/main" val="2918967208"/>
                  </a:ext>
                </a:extLst>
              </a:tr>
              <a:tr h="137237">
                <a:tc>
                  <a:txBody>
                    <a:bodyPr/>
                    <a:lstStyle/>
                    <a:p>
                      <a:pPr marL="0" indent="0" algn="l" defTabSz="914400" rtl="0" eaLnBrk="1" latinLnBrk="0" hangingPunct="1">
                        <a:buFont typeface="+mj-lt"/>
                        <a:buNone/>
                      </a:pPr>
                      <a:r>
                        <a:rPr lang="en-US" sz="1100" b="1" kern="1200" dirty="0">
                          <a:solidFill>
                            <a:schemeClr val="dk1"/>
                          </a:solidFill>
                          <a:latin typeface="+mn-lt"/>
                          <a:ea typeface="+mn-ea"/>
                          <a:cs typeface="+mn-cs"/>
                        </a:rPr>
                        <a:t>Drive external collaboration for your organization using Microsoft 365 Groups</a:t>
                      </a:r>
                    </a:p>
                  </a:txBody>
                  <a:tcPr marL="45367" marR="45367" marT="45367" marB="45367"/>
                </a:tc>
                <a:tc>
                  <a:txBody>
                    <a:bodyPr/>
                    <a:lstStyle/>
                    <a:p>
                      <a:r>
                        <a:rPr lang="en-US" sz="1100" b="1" dirty="0"/>
                        <a:t>https://aka.ms/Admin1007</a:t>
                      </a:r>
                    </a:p>
                  </a:txBody>
                  <a:tcPr/>
                </a:tc>
                <a:extLst>
                  <a:ext uri="{0D108BD9-81ED-4DB2-BD59-A6C34878D82A}">
                    <a16:rowId xmlns:a16="http://schemas.microsoft.com/office/drawing/2014/main" val="3077970090"/>
                  </a:ext>
                </a:extLst>
              </a:tr>
            </a:tbl>
          </a:graphicData>
        </a:graphic>
      </p:graphicFrame>
      <p:graphicFrame>
        <p:nvGraphicFramePr>
          <p:cNvPr id="7" name="Table 3">
            <a:extLst>
              <a:ext uri="{FF2B5EF4-FFF2-40B4-BE49-F238E27FC236}">
                <a16:creationId xmlns:a16="http://schemas.microsoft.com/office/drawing/2014/main" id="{CB0398B2-03C9-4456-848A-FC0159732B54}"/>
              </a:ext>
            </a:extLst>
          </p:cNvPr>
          <p:cNvGraphicFramePr>
            <a:graphicFrameLocks noGrp="1"/>
          </p:cNvGraphicFramePr>
          <p:nvPr/>
        </p:nvGraphicFramePr>
        <p:xfrm>
          <a:off x="643953" y="2941205"/>
          <a:ext cx="11018520" cy="2377440"/>
        </p:xfrm>
        <a:graphic>
          <a:graphicData uri="http://schemas.openxmlformats.org/drawingml/2006/table">
            <a:tbl>
              <a:tblPr firstRow="1" bandRow="1">
                <a:tableStyleId>{5C22544A-7EE6-4342-B048-85BDC9FD1C3A}</a:tableStyleId>
              </a:tblPr>
              <a:tblGrid>
                <a:gridCol w="6362061">
                  <a:extLst>
                    <a:ext uri="{9D8B030D-6E8A-4147-A177-3AD203B41FA5}">
                      <a16:colId xmlns:a16="http://schemas.microsoft.com/office/drawing/2014/main" val="1701847014"/>
                    </a:ext>
                  </a:extLst>
                </a:gridCol>
                <a:gridCol w="4656459">
                  <a:extLst>
                    <a:ext uri="{9D8B030D-6E8A-4147-A177-3AD203B41FA5}">
                      <a16:colId xmlns:a16="http://schemas.microsoft.com/office/drawing/2014/main" val="2023627217"/>
                    </a:ext>
                  </a:extLst>
                </a:gridCol>
              </a:tblGrid>
              <a:tr h="122328">
                <a:tc gridSpan="2">
                  <a:txBody>
                    <a:bodyPr/>
                    <a:lstStyle/>
                    <a:p>
                      <a:pPr algn="ctr"/>
                      <a:r>
                        <a:rPr lang="en-US" sz="1400" dirty="0"/>
                        <a:t>Modern Cloud Management</a:t>
                      </a:r>
                    </a:p>
                  </a:txBody>
                  <a:tcPr/>
                </a:tc>
                <a:tc hMerge="1">
                  <a:txBody>
                    <a:bodyPr/>
                    <a:lstStyle/>
                    <a:p>
                      <a:endParaRPr lang="en-US"/>
                    </a:p>
                  </a:txBody>
                  <a:tcPr/>
                </a:tc>
                <a:extLst>
                  <a:ext uri="{0D108BD9-81ED-4DB2-BD59-A6C34878D82A}">
                    <a16:rowId xmlns:a16="http://schemas.microsoft.com/office/drawing/2014/main" val="2927537716"/>
                  </a:ext>
                </a:extLst>
              </a:tr>
              <a:tr h="0">
                <a:tc>
                  <a:txBody>
                    <a:bodyPr/>
                    <a:lstStyle/>
                    <a:p>
                      <a:pPr marL="0" indent="0" algn="l" defTabSz="914400" rtl="0" eaLnBrk="1" latinLnBrk="0" hangingPunct="1">
                        <a:buFont typeface="+mj-lt"/>
                        <a:buNone/>
                      </a:pPr>
                      <a:r>
                        <a:rPr lang="en-US" sz="1100" kern="1200">
                          <a:solidFill>
                            <a:schemeClr val="dk1"/>
                          </a:solidFill>
                        </a:rPr>
                        <a:t>How to manage Microsoft 365 in a remote work world</a:t>
                      </a:r>
                      <a:endParaRPr lang="en-US" sz="1100" kern="1200">
                        <a:solidFill>
                          <a:schemeClr val="dk1"/>
                        </a:solidFill>
                        <a:latin typeface="+mn-lt"/>
                        <a:ea typeface="+mn-ea"/>
                        <a:cs typeface="+mn-cs"/>
                      </a:endParaRPr>
                    </a:p>
                  </a:txBody>
                  <a:tcPr marL="45367" marR="45367" marT="45367" marB="45367"/>
                </a:tc>
                <a:tc>
                  <a:txBody>
                    <a:bodyPr/>
                    <a:lstStyle/>
                    <a:p>
                      <a:r>
                        <a:rPr lang="en-US" sz="1100"/>
                        <a:t>https://aka.ms/Admin3010</a:t>
                      </a:r>
                    </a:p>
                  </a:txBody>
                  <a:tcPr/>
                </a:tc>
                <a:extLst>
                  <a:ext uri="{0D108BD9-81ED-4DB2-BD59-A6C34878D82A}">
                    <a16:rowId xmlns:a16="http://schemas.microsoft.com/office/drawing/2014/main" val="23153743"/>
                  </a:ext>
                </a:extLst>
              </a:tr>
              <a:tr h="122328">
                <a:tc>
                  <a:txBody>
                    <a:bodyPr/>
                    <a:lstStyle/>
                    <a:p>
                      <a:pPr marL="0" indent="0" algn="l" defTabSz="914400" rtl="0" eaLnBrk="1" latinLnBrk="0" hangingPunct="1">
                        <a:buFont typeface="+mj-lt"/>
                        <a:buNone/>
                      </a:pPr>
                      <a:r>
                        <a:rPr lang="en-US" sz="1100" kern="1200">
                          <a:solidFill>
                            <a:schemeClr val="dk1"/>
                          </a:solidFill>
                        </a:rPr>
                        <a:t>Transform change management by syncing Message Center posts to Planner</a:t>
                      </a:r>
                      <a:endParaRPr lang="en-US" sz="1100" kern="1200">
                        <a:solidFill>
                          <a:schemeClr val="dk1"/>
                        </a:solidFill>
                        <a:latin typeface="+mn-lt"/>
                        <a:ea typeface="+mn-ea"/>
                        <a:cs typeface="+mn-cs"/>
                      </a:endParaRPr>
                    </a:p>
                  </a:txBody>
                  <a:tcPr marL="45367" marR="45367" marT="45367" marB="45367"/>
                </a:tc>
                <a:tc>
                  <a:txBody>
                    <a:bodyPr/>
                    <a:lstStyle/>
                    <a:p>
                      <a:r>
                        <a:rPr lang="en-US" sz="1100"/>
                        <a:t>https://aka.ms/Admin1019</a:t>
                      </a:r>
                    </a:p>
                  </a:txBody>
                  <a:tcPr/>
                </a:tc>
                <a:extLst>
                  <a:ext uri="{0D108BD9-81ED-4DB2-BD59-A6C34878D82A}">
                    <a16:rowId xmlns:a16="http://schemas.microsoft.com/office/drawing/2014/main" val="1530717249"/>
                  </a:ext>
                </a:extLst>
              </a:tr>
              <a:tr h="122328">
                <a:tc>
                  <a:txBody>
                    <a:bodyPr/>
                    <a:lstStyle/>
                    <a:p>
                      <a:pPr marL="0" indent="0" algn="l" defTabSz="914400" rtl="0" eaLnBrk="1" latinLnBrk="0" hangingPunct="1">
                        <a:buFont typeface="+mj-lt"/>
                        <a:buNone/>
                      </a:pPr>
                      <a:r>
                        <a:rPr lang="en-US" sz="1100" kern="1200">
                          <a:solidFill>
                            <a:schemeClr val="dk1"/>
                          </a:solidFill>
                        </a:rPr>
                        <a:t>Managing updates of Microsoft 365 Apps using servicing automation</a:t>
                      </a:r>
                      <a:endParaRPr lang="en-US" sz="1100" kern="1200">
                        <a:solidFill>
                          <a:schemeClr val="dk1"/>
                        </a:solidFill>
                        <a:latin typeface="+mn-lt"/>
                        <a:ea typeface="+mn-ea"/>
                        <a:cs typeface="+mn-cs"/>
                      </a:endParaRPr>
                    </a:p>
                  </a:txBody>
                  <a:tcPr marL="45367" marR="45367" marT="45367" marB="45367"/>
                </a:tc>
                <a:tc>
                  <a:txBody>
                    <a:bodyPr/>
                    <a:lstStyle/>
                    <a:p>
                      <a:r>
                        <a:rPr lang="en-US" sz="1100"/>
                        <a:t>https://aka.ms/Admin1016</a:t>
                      </a:r>
                    </a:p>
                  </a:txBody>
                  <a:tcPr/>
                </a:tc>
                <a:extLst>
                  <a:ext uri="{0D108BD9-81ED-4DB2-BD59-A6C34878D82A}">
                    <a16:rowId xmlns:a16="http://schemas.microsoft.com/office/drawing/2014/main" val="3466731936"/>
                  </a:ext>
                </a:extLst>
              </a:tr>
              <a:tr h="122328">
                <a:tc>
                  <a:txBody>
                    <a:bodyPr/>
                    <a:lstStyle/>
                    <a:p>
                      <a:pPr marL="0" indent="0" algn="l" defTabSz="914400" rtl="0" eaLnBrk="1" latinLnBrk="0" hangingPunct="1">
                        <a:buFont typeface="+mj-lt"/>
                        <a:buNone/>
                      </a:pPr>
                      <a:r>
                        <a:rPr lang="en-US" sz="1100" b="1" kern="1200" dirty="0">
                          <a:solidFill>
                            <a:schemeClr val="dk1"/>
                          </a:solidFill>
                        </a:rPr>
                        <a:t>Microsoft 365 Groups roadmap updates</a:t>
                      </a:r>
                      <a:endParaRPr lang="en-US" sz="1100" b="1" kern="1200" dirty="0">
                        <a:solidFill>
                          <a:schemeClr val="dk1"/>
                        </a:solidFill>
                        <a:latin typeface="+mn-lt"/>
                        <a:ea typeface="+mn-ea"/>
                        <a:cs typeface="+mn-cs"/>
                      </a:endParaRPr>
                    </a:p>
                  </a:txBody>
                  <a:tcPr marL="45367" marR="45367" marT="45367" marB="45367"/>
                </a:tc>
                <a:tc>
                  <a:txBody>
                    <a:bodyPr/>
                    <a:lstStyle/>
                    <a:p>
                      <a:r>
                        <a:rPr lang="en-US" sz="1100" b="1"/>
                        <a:t>https://aka.ms/Admin1013</a:t>
                      </a:r>
                    </a:p>
                  </a:txBody>
                  <a:tcPr/>
                </a:tc>
                <a:extLst>
                  <a:ext uri="{0D108BD9-81ED-4DB2-BD59-A6C34878D82A}">
                    <a16:rowId xmlns:a16="http://schemas.microsoft.com/office/drawing/2014/main" val="220042614"/>
                  </a:ext>
                </a:extLst>
              </a:tr>
              <a:tr h="122328">
                <a:tc>
                  <a:txBody>
                    <a:bodyPr/>
                    <a:lstStyle/>
                    <a:p>
                      <a:pPr marL="0" indent="0" algn="l" defTabSz="914400" rtl="0" eaLnBrk="1" latinLnBrk="0" hangingPunct="1">
                        <a:buFont typeface="+mj-lt"/>
                        <a:buNone/>
                      </a:pPr>
                      <a:r>
                        <a:rPr lang="en-US" sz="1100" b="1" kern="1200">
                          <a:solidFill>
                            <a:schemeClr val="dk1"/>
                          </a:solidFill>
                        </a:rPr>
                        <a:t>Microsoft 365 Groups architecture overview and deep dive</a:t>
                      </a:r>
                      <a:endParaRPr lang="en-US" sz="1100" b="1" kern="1200">
                        <a:solidFill>
                          <a:schemeClr val="dk1"/>
                        </a:solidFill>
                        <a:latin typeface="+mn-lt"/>
                        <a:ea typeface="+mn-ea"/>
                        <a:cs typeface="+mn-cs"/>
                      </a:endParaRPr>
                    </a:p>
                  </a:txBody>
                  <a:tcPr marL="45367" marR="45367" marT="45367" marB="45367"/>
                </a:tc>
                <a:tc>
                  <a:txBody>
                    <a:bodyPr/>
                    <a:lstStyle/>
                    <a:p>
                      <a:r>
                        <a:rPr lang="en-US" sz="1100" b="1" dirty="0"/>
                        <a:t>https://aka.ms/Admin1017</a:t>
                      </a:r>
                    </a:p>
                  </a:txBody>
                  <a:tcPr/>
                </a:tc>
                <a:extLst>
                  <a:ext uri="{0D108BD9-81ED-4DB2-BD59-A6C34878D82A}">
                    <a16:rowId xmlns:a16="http://schemas.microsoft.com/office/drawing/2014/main" val="2918967208"/>
                  </a:ext>
                </a:extLst>
              </a:tr>
              <a:tr h="122328">
                <a:tc>
                  <a:txBody>
                    <a:bodyPr/>
                    <a:lstStyle/>
                    <a:p>
                      <a:pPr marL="0" indent="0" algn="l" defTabSz="914400" rtl="0" eaLnBrk="1" latinLnBrk="0" hangingPunct="1">
                        <a:buFont typeface="+mj-lt"/>
                        <a:buNone/>
                      </a:pPr>
                      <a:r>
                        <a:rPr lang="en-US" sz="1100" b="1" kern="1200">
                          <a:solidFill>
                            <a:schemeClr val="dk1"/>
                          </a:solidFill>
                        </a:rPr>
                        <a:t>Governance and management best practices for Microsoft 365 Groups</a:t>
                      </a:r>
                      <a:endParaRPr lang="en-US" sz="1100" b="1" kern="1200">
                        <a:solidFill>
                          <a:schemeClr val="dk1"/>
                        </a:solidFill>
                        <a:latin typeface="+mn-lt"/>
                        <a:ea typeface="+mn-ea"/>
                        <a:cs typeface="+mn-cs"/>
                      </a:endParaRPr>
                    </a:p>
                  </a:txBody>
                  <a:tcPr marL="45367" marR="45367" marT="45367" marB="45367"/>
                </a:tc>
                <a:tc>
                  <a:txBody>
                    <a:bodyPr/>
                    <a:lstStyle/>
                    <a:p>
                      <a:r>
                        <a:rPr lang="en-US" sz="1100" b="1" dirty="0"/>
                        <a:t>https://aka.ms/Admin1018</a:t>
                      </a:r>
                    </a:p>
                  </a:txBody>
                  <a:tcPr/>
                </a:tc>
                <a:extLst>
                  <a:ext uri="{0D108BD9-81ED-4DB2-BD59-A6C34878D82A}">
                    <a16:rowId xmlns:a16="http://schemas.microsoft.com/office/drawing/2014/main" val="3077970090"/>
                  </a:ext>
                </a:extLst>
              </a:tr>
              <a:tr h="122328">
                <a:tc>
                  <a:txBody>
                    <a:bodyPr/>
                    <a:lstStyle/>
                    <a:p>
                      <a:pPr marL="0" indent="0" algn="l" defTabSz="914400" rtl="0" eaLnBrk="1" latinLnBrk="0" hangingPunct="1">
                        <a:buFont typeface="+mj-lt"/>
                        <a:buNone/>
                      </a:pPr>
                      <a:r>
                        <a:rPr lang="en-US" sz="1100" kern="1200" dirty="0">
                          <a:solidFill>
                            <a:schemeClr val="dk1"/>
                          </a:solidFill>
                        </a:rPr>
                        <a:t>Effective controls for Microsoft 365 Apps in the Microsoft 365 admin center</a:t>
                      </a:r>
                      <a:endParaRPr lang="en-US" sz="1100" kern="1200" dirty="0">
                        <a:solidFill>
                          <a:schemeClr val="dk1"/>
                        </a:solidFill>
                        <a:latin typeface="+mn-lt"/>
                        <a:ea typeface="+mn-ea"/>
                        <a:cs typeface="+mn-cs"/>
                      </a:endParaRPr>
                    </a:p>
                  </a:txBody>
                  <a:tcPr marL="45367" marR="45367" marT="45367" marB="45367"/>
                </a:tc>
                <a:tc>
                  <a:txBody>
                    <a:bodyPr/>
                    <a:lstStyle/>
                    <a:p>
                      <a:r>
                        <a:rPr lang="en-US" sz="1100"/>
                        <a:t>https://aka.ms/Admin1120</a:t>
                      </a:r>
                    </a:p>
                  </a:txBody>
                  <a:tcPr/>
                </a:tc>
                <a:extLst>
                  <a:ext uri="{0D108BD9-81ED-4DB2-BD59-A6C34878D82A}">
                    <a16:rowId xmlns:a16="http://schemas.microsoft.com/office/drawing/2014/main" val="2982329585"/>
                  </a:ext>
                </a:extLst>
              </a:tr>
              <a:tr h="122328">
                <a:tc>
                  <a:txBody>
                    <a:bodyPr/>
                    <a:lstStyle/>
                    <a:p>
                      <a:pPr marL="0" indent="0" algn="l" defTabSz="914400" rtl="0" eaLnBrk="1" latinLnBrk="0" hangingPunct="1">
                        <a:buFont typeface="+mj-lt"/>
                        <a:buNone/>
                      </a:pPr>
                      <a:r>
                        <a:rPr lang="en-US" sz="1100" b="1" kern="1200" dirty="0">
                          <a:solidFill>
                            <a:schemeClr val="dk1"/>
                          </a:solidFill>
                        </a:rPr>
                        <a:t>Managing work and life with Microsoft 365 Groups</a:t>
                      </a:r>
                      <a:endParaRPr lang="en-US" sz="1100" b="1" kern="1200" dirty="0">
                        <a:solidFill>
                          <a:schemeClr val="dk1"/>
                        </a:solidFill>
                        <a:latin typeface="+mn-lt"/>
                        <a:ea typeface="+mn-ea"/>
                        <a:cs typeface="+mn-cs"/>
                      </a:endParaRPr>
                    </a:p>
                  </a:txBody>
                  <a:tcPr marL="45367" marR="45367" marT="45367" marB="45367"/>
                </a:tc>
                <a:tc>
                  <a:txBody>
                    <a:bodyPr/>
                    <a:lstStyle/>
                    <a:p>
                      <a:r>
                        <a:rPr lang="en-US" sz="1100" b="1" dirty="0"/>
                        <a:t>https://aka.ms/Admin1022</a:t>
                      </a:r>
                    </a:p>
                  </a:txBody>
                  <a:tcPr/>
                </a:tc>
                <a:extLst>
                  <a:ext uri="{0D108BD9-81ED-4DB2-BD59-A6C34878D82A}">
                    <a16:rowId xmlns:a16="http://schemas.microsoft.com/office/drawing/2014/main" val="12167515"/>
                  </a:ext>
                </a:extLst>
              </a:tr>
            </a:tbl>
          </a:graphicData>
        </a:graphic>
      </p:graphicFrame>
      <p:graphicFrame>
        <p:nvGraphicFramePr>
          <p:cNvPr id="9" name="Table 3">
            <a:extLst>
              <a:ext uri="{FF2B5EF4-FFF2-40B4-BE49-F238E27FC236}">
                <a16:creationId xmlns:a16="http://schemas.microsoft.com/office/drawing/2014/main" id="{1F1D6912-8638-4217-97C3-DEB1E2809E1F}"/>
              </a:ext>
            </a:extLst>
          </p:cNvPr>
          <p:cNvGraphicFramePr>
            <a:graphicFrameLocks noGrp="1"/>
          </p:cNvGraphicFramePr>
          <p:nvPr/>
        </p:nvGraphicFramePr>
        <p:xfrm>
          <a:off x="643953" y="5309657"/>
          <a:ext cx="11018520" cy="1341120"/>
        </p:xfrm>
        <a:graphic>
          <a:graphicData uri="http://schemas.openxmlformats.org/drawingml/2006/table">
            <a:tbl>
              <a:tblPr firstRow="1" bandRow="1">
                <a:tableStyleId>{5C22544A-7EE6-4342-B048-85BDC9FD1C3A}</a:tableStyleId>
              </a:tblPr>
              <a:tblGrid>
                <a:gridCol w="6362061">
                  <a:extLst>
                    <a:ext uri="{9D8B030D-6E8A-4147-A177-3AD203B41FA5}">
                      <a16:colId xmlns:a16="http://schemas.microsoft.com/office/drawing/2014/main" val="1701847014"/>
                    </a:ext>
                  </a:extLst>
                </a:gridCol>
                <a:gridCol w="4656459">
                  <a:extLst>
                    <a:ext uri="{9D8B030D-6E8A-4147-A177-3AD203B41FA5}">
                      <a16:colId xmlns:a16="http://schemas.microsoft.com/office/drawing/2014/main" val="2023627217"/>
                    </a:ext>
                  </a:extLst>
                </a:gridCol>
              </a:tblGrid>
              <a:tr h="122328">
                <a:tc gridSpan="2">
                  <a:txBody>
                    <a:bodyPr/>
                    <a:lstStyle/>
                    <a:p>
                      <a:pPr algn="ctr"/>
                      <a:r>
                        <a:rPr lang="en-US" sz="1400"/>
                        <a:t>Complex Org Investments</a:t>
                      </a:r>
                    </a:p>
                  </a:txBody>
                  <a:tcPr/>
                </a:tc>
                <a:tc hMerge="1">
                  <a:txBody>
                    <a:bodyPr/>
                    <a:lstStyle/>
                    <a:p>
                      <a:endParaRPr lang="en-US"/>
                    </a:p>
                  </a:txBody>
                  <a:tcPr/>
                </a:tc>
                <a:extLst>
                  <a:ext uri="{0D108BD9-81ED-4DB2-BD59-A6C34878D82A}">
                    <a16:rowId xmlns:a16="http://schemas.microsoft.com/office/drawing/2014/main" val="2927537716"/>
                  </a:ext>
                </a:extLst>
              </a:tr>
              <a:tr h="0">
                <a:tc>
                  <a:txBody>
                    <a:bodyPr/>
                    <a:lstStyle/>
                    <a:p>
                      <a:pPr marL="0" indent="0" algn="l" defTabSz="914400" rtl="0" eaLnBrk="1" latinLnBrk="0" hangingPunct="1">
                        <a:buFont typeface="+mj-lt"/>
                        <a:buNone/>
                      </a:pPr>
                      <a:r>
                        <a:rPr lang="en-US" sz="1100" kern="1200">
                          <a:solidFill>
                            <a:schemeClr val="dk1"/>
                          </a:solidFill>
                          <a:latin typeface="+mn-lt"/>
                          <a:ea typeface="+mn-ea"/>
                          <a:cs typeface="+mn-cs"/>
                        </a:rPr>
                        <a:t>Multi-tenant management in the Microsoft 365 admin center</a:t>
                      </a:r>
                    </a:p>
                  </a:txBody>
                  <a:tcPr marL="45367" marR="45367" marT="45367" marB="45367"/>
                </a:tc>
                <a:tc>
                  <a:txBody>
                    <a:bodyPr/>
                    <a:lstStyle/>
                    <a:p>
                      <a:r>
                        <a:rPr lang="en-US" sz="1100"/>
                        <a:t>https://aka.ms/Admin1004</a:t>
                      </a:r>
                    </a:p>
                  </a:txBody>
                  <a:tcPr/>
                </a:tc>
                <a:extLst>
                  <a:ext uri="{0D108BD9-81ED-4DB2-BD59-A6C34878D82A}">
                    <a16:rowId xmlns:a16="http://schemas.microsoft.com/office/drawing/2014/main" val="23153743"/>
                  </a:ext>
                </a:extLst>
              </a:tr>
              <a:tr h="122328">
                <a:tc>
                  <a:txBody>
                    <a:bodyPr/>
                    <a:lstStyle/>
                    <a:p>
                      <a:pPr marL="0" algn="l" defTabSz="914400" rtl="0" eaLnBrk="1" latinLnBrk="0" hangingPunct="1"/>
                      <a:r>
                        <a:rPr lang="en-US" sz="1100" kern="1200">
                          <a:solidFill>
                            <a:schemeClr val="dk1"/>
                          </a:solidFill>
                          <a:latin typeface="+mn-lt"/>
                          <a:ea typeface="+mn-ea"/>
                          <a:cs typeface="+mn-cs"/>
                        </a:rPr>
                        <a:t>Supporting Mergers, Acquisitions, and Divestitures in Microsoft 365</a:t>
                      </a:r>
                    </a:p>
                  </a:txBody>
                  <a:tcPr marL="45367" marR="45367" marT="45367" marB="45367"/>
                </a:tc>
                <a:tc>
                  <a:txBody>
                    <a:bodyPr/>
                    <a:lstStyle/>
                    <a:p>
                      <a:r>
                        <a:rPr lang="en-US" sz="1100"/>
                        <a:t>https://aka.ms/Admin1002</a:t>
                      </a:r>
                    </a:p>
                  </a:txBody>
                  <a:tcPr/>
                </a:tc>
                <a:extLst>
                  <a:ext uri="{0D108BD9-81ED-4DB2-BD59-A6C34878D82A}">
                    <a16:rowId xmlns:a16="http://schemas.microsoft.com/office/drawing/2014/main" val="1530717249"/>
                  </a:ext>
                </a:extLst>
              </a:tr>
              <a:tr h="122328">
                <a:tc>
                  <a:txBody>
                    <a:bodyPr/>
                    <a:lstStyle/>
                    <a:p>
                      <a:pPr marL="0" indent="0" algn="l" defTabSz="914400" rtl="0" eaLnBrk="1" latinLnBrk="0" hangingPunct="1">
                        <a:buFont typeface="+mj-lt"/>
                        <a:buNone/>
                      </a:pPr>
                      <a:r>
                        <a:rPr lang="en-US" sz="1100" kern="1200">
                          <a:solidFill>
                            <a:schemeClr val="dk1"/>
                          </a:solidFill>
                          <a:latin typeface="+mn-lt"/>
                          <a:ea typeface="+mn-ea"/>
                          <a:cs typeface="+mn-cs"/>
                        </a:rPr>
                        <a:t>Aggregated views of Service Health and Message Center for admins that manage multiple tenants</a:t>
                      </a:r>
                    </a:p>
                  </a:txBody>
                  <a:tcPr marL="45367" marR="45367" marT="45367" marB="45367"/>
                </a:tc>
                <a:tc>
                  <a:txBody>
                    <a:bodyPr/>
                    <a:lstStyle/>
                    <a:p>
                      <a:r>
                        <a:rPr lang="en-US" sz="1100"/>
                        <a:t>https://aka.ms/Admin1006</a:t>
                      </a:r>
                    </a:p>
                  </a:txBody>
                  <a:tcPr/>
                </a:tc>
                <a:extLst>
                  <a:ext uri="{0D108BD9-81ED-4DB2-BD59-A6C34878D82A}">
                    <a16:rowId xmlns:a16="http://schemas.microsoft.com/office/drawing/2014/main" val="3466731936"/>
                  </a:ext>
                </a:extLst>
              </a:tr>
              <a:tr h="122328">
                <a:tc>
                  <a:txBody>
                    <a:bodyPr/>
                    <a:lstStyle/>
                    <a:p>
                      <a:pPr marL="0" indent="0" algn="l" defTabSz="914400" rtl="0" eaLnBrk="1" latinLnBrk="0" hangingPunct="1">
                        <a:buFont typeface="+mj-lt"/>
                        <a:buNone/>
                      </a:pPr>
                      <a:r>
                        <a:rPr lang="en-US" sz="1100" b="1" kern="1200" dirty="0">
                          <a:solidFill>
                            <a:schemeClr val="dk1"/>
                          </a:solidFill>
                          <a:latin typeface="+mn-lt"/>
                          <a:ea typeface="+mn-ea"/>
                          <a:cs typeface="+mn-cs"/>
                        </a:rPr>
                        <a:t>How Microsoft manages Microsoft 365 Groups for its employees</a:t>
                      </a:r>
                    </a:p>
                  </a:txBody>
                  <a:tcPr marL="45367" marR="45367" marT="45367" marB="45367"/>
                </a:tc>
                <a:tc>
                  <a:txBody>
                    <a:bodyPr/>
                    <a:lstStyle/>
                    <a:p>
                      <a:r>
                        <a:rPr lang="en-US" sz="1100" b="1" dirty="0"/>
                        <a:t>https://aka.ms/Admin1003</a:t>
                      </a:r>
                    </a:p>
                  </a:txBody>
                  <a:tcPr/>
                </a:tc>
                <a:extLst>
                  <a:ext uri="{0D108BD9-81ED-4DB2-BD59-A6C34878D82A}">
                    <a16:rowId xmlns:a16="http://schemas.microsoft.com/office/drawing/2014/main" val="12167515"/>
                  </a:ext>
                </a:extLst>
              </a:tr>
            </a:tbl>
          </a:graphicData>
        </a:graphic>
      </p:graphicFrame>
      <p:pic>
        <p:nvPicPr>
          <p:cNvPr id="1026" name="Picture 2" descr="See the source image">
            <a:extLst>
              <a:ext uri="{FF2B5EF4-FFF2-40B4-BE49-F238E27FC236}">
                <a16:creationId xmlns:a16="http://schemas.microsoft.com/office/drawing/2014/main" id="{09A46D08-DF10-4F64-B61B-6785DD3F12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20132" cy="457200"/>
          </a:xfrm>
          <a:prstGeom prst="rect">
            <a:avLst/>
          </a:prstGeom>
          <a:noFill/>
          <a:extLst>
            <a:ext uri="{909E8E84-426E-40DD-AFC4-6F175D3DCCD1}">
              <a14:hiddenFill xmlns:a14="http://schemas.microsoft.com/office/drawing/2010/main">
                <a:solidFill>
                  <a:srgbClr val="FFFFFF"/>
                </a:solidFill>
              </a14:hiddenFill>
            </a:ext>
          </a:extLst>
        </p:spPr>
      </p:pic>
      <p:sp>
        <p:nvSpPr>
          <p:cNvPr id="4" name="Star: 5 Points 3">
            <a:extLst>
              <a:ext uri="{FF2B5EF4-FFF2-40B4-BE49-F238E27FC236}">
                <a16:creationId xmlns:a16="http://schemas.microsoft.com/office/drawing/2014/main" id="{8DFF44D0-AEC5-4873-AD87-94AEC961E39D}"/>
              </a:ext>
            </a:extLst>
          </p:cNvPr>
          <p:cNvSpPr/>
          <p:nvPr/>
        </p:nvSpPr>
        <p:spPr bwMode="auto">
          <a:xfrm>
            <a:off x="428934" y="2202873"/>
            <a:ext cx="159327" cy="152400"/>
          </a:xfrm>
          <a:prstGeom prst="star5">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rgbClr val="FFFFFF"/>
              </a:solidFill>
              <a:ea typeface="Segoe UI" pitchFamily="34" charset="0"/>
              <a:cs typeface="Segoe UI" pitchFamily="34" charset="0"/>
            </a:endParaRPr>
          </a:p>
        </p:txBody>
      </p:sp>
      <p:sp>
        <p:nvSpPr>
          <p:cNvPr id="5" name="Star: 5 Points 4">
            <a:extLst>
              <a:ext uri="{FF2B5EF4-FFF2-40B4-BE49-F238E27FC236}">
                <a16:creationId xmlns:a16="http://schemas.microsoft.com/office/drawing/2014/main" id="{57A04CB1-E52A-4E60-B1AA-D23B19043E7C}"/>
              </a:ext>
            </a:extLst>
          </p:cNvPr>
          <p:cNvSpPr/>
          <p:nvPr/>
        </p:nvSpPr>
        <p:spPr bwMode="auto">
          <a:xfrm>
            <a:off x="428934" y="2739954"/>
            <a:ext cx="159327" cy="152400"/>
          </a:xfrm>
          <a:prstGeom prst="star5">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rgbClr val="FFFFFF"/>
              </a:solidFill>
              <a:ea typeface="Segoe UI" pitchFamily="34" charset="0"/>
              <a:cs typeface="Segoe UI" pitchFamily="34" charset="0"/>
            </a:endParaRPr>
          </a:p>
        </p:txBody>
      </p:sp>
      <p:sp>
        <p:nvSpPr>
          <p:cNvPr id="6" name="Star: 5 Points 5">
            <a:extLst>
              <a:ext uri="{FF2B5EF4-FFF2-40B4-BE49-F238E27FC236}">
                <a16:creationId xmlns:a16="http://schemas.microsoft.com/office/drawing/2014/main" id="{61947FAE-C98C-407A-88A5-8151A7913A75}"/>
              </a:ext>
            </a:extLst>
          </p:cNvPr>
          <p:cNvSpPr/>
          <p:nvPr/>
        </p:nvSpPr>
        <p:spPr bwMode="auto">
          <a:xfrm>
            <a:off x="428934" y="4053725"/>
            <a:ext cx="159327" cy="152400"/>
          </a:xfrm>
          <a:prstGeom prst="star5">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rgbClr val="FFFFFF"/>
              </a:solidFill>
              <a:ea typeface="Segoe UI" pitchFamily="34" charset="0"/>
              <a:cs typeface="Segoe UI" pitchFamily="34" charset="0"/>
            </a:endParaRPr>
          </a:p>
        </p:txBody>
      </p:sp>
      <p:sp>
        <p:nvSpPr>
          <p:cNvPr id="8" name="Star: 5 Points 7">
            <a:extLst>
              <a:ext uri="{FF2B5EF4-FFF2-40B4-BE49-F238E27FC236}">
                <a16:creationId xmlns:a16="http://schemas.microsoft.com/office/drawing/2014/main" id="{5689F689-464C-401C-A5E6-899673130508}"/>
              </a:ext>
            </a:extLst>
          </p:cNvPr>
          <p:cNvSpPr/>
          <p:nvPr/>
        </p:nvSpPr>
        <p:spPr bwMode="auto">
          <a:xfrm>
            <a:off x="428934" y="4350328"/>
            <a:ext cx="159327" cy="152400"/>
          </a:xfrm>
          <a:prstGeom prst="star5">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rgbClr val="FFFFFF"/>
              </a:solidFill>
              <a:ea typeface="Segoe UI" pitchFamily="34" charset="0"/>
              <a:cs typeface="Segoe UI" pitchFamily="34" charset="0"/>
            </a:endParaRPr>
          </a:p>
        </p:txBody>
      </p:sp>
      <p:sp>
        <p:nvSpPr>
          <p:cNvPr id="12" name="Star: 5 Points 11">
            <a:extLst>
              <a:ext uri="{FF2B5EF4-FFF2-40B4-BE49-F238E27FC236}">
                <a16:creationId xmlns:a16="http://schemas.microsoft.com/office/drawing/2014/main" id="{0BCEA6FC-48BF-4C86-9611-EFCD6AE33850}"/>
              </a:ext>
            </a:extLst>
          </p:cNvPr>
          <p:cNvSpPr/>
          <p:nvPr/>
        </p:nvSpPr>
        <p:spPr bwMode="auto">
          <a:xfrm>
            <a:off x="428934" y="4570731"/>
            <a:ext cx="159327" cy="152400"/>
          </a:xfrm>
          <a:prstGeom prst="star5">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rgbClr val="FFFFFF"/>
              </a:solidFill>
              <a:ea typeface="Segoe UI" pitchFamily="34" charset="0"/>
              <a:cs typeface="Segoe UI" pitchFamily="34" charset="0"/>
            </a:endParaRPr>
          </a:p>
        </p:txBody>
      </p:sp>
      <p:sp>
        <p:nvSpPr>
          <p:cNvPr id="14" name="Star: 5 Points 13">
            <a:extLst>
              <a:ext uri="{FF2B5EF4-FFF2-40B4-BE49-F238E27FC236}">
                <a16:creationId xmlns:a16="http://schemas.microsoft.com/office/drawing/2014/main" id="{DD433F35-153F-45D1-A932-947D15854661}"/>
              </a:ext>
            </a:extLst>
          </p:cNvPr>
          <p:cNvSpPr/>
          <p:nvPr/>
        </p:nvSpPr>
        <p:spPr bwMode="auto">
          <a:xfrm>
            <a:off x="428934" y="5092126"/>
            <a:ext cx="159327" cy="152400"/>
          </a:xfrm>
          <a:prstGeom prst="star5">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rgbClr val="FFFFFF"/>
              </a:solidFill>
              <a:ea typeface="Segoe UI" pitchFamily="34" charset="0"/>
              <a:cs typeface="Segoe UI" pitchFamily="34" charset="0"/>
            </a:endParaRPr>
          </a:p>
        </p:txBody>
      </p:sp>
      <p:sp>
        <p:nvSpPr>
          <p:cNvPr id="16" name="Star: 5 Points 15">
            <a:extLst>
              <a:ext uri="{FF2B5EF4-FFF2-40B4-BE49-F238E27FC236}">
                <a16:creationId xmlns:a16="http://schemas.microsoft.com/office/drawing/2014/main" id="{1012E9A8-6D68-448F-95C3-F026B61D8B06}"/>
              </a:ext>
            </a:extLst>
          </p:cNvPr>
          <p:cNvSpPr/>
          <p:nvPr/>
        </p:nvSpPr>
        <p:spPr bwMode="auto">
          <a:xfrm>
            <a:off x="428934" y="6421583"/>
            <a:ext cx="159327" cy="152400"/>
          </a:xfrm>
          <a:prstGeom prst="star5">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rgbClr val="FFFFFF"/>
              </a:solidFill>
              <a:ea typeface="Segoe UI" pitchFamily="34" charset="0"/>
              <a:cs typeface="Segoe UI" pitchFamily="34" charset="0"/>
            </a:endParaRPr>
          </a:p>
        </p:txBody>
      </p:sp>
    </p:spTree>
    <p:extLst>
      <p:ext uri="{BB962C8B-B14F-4D97-AF65-F5344CB8AC3E}">
        <p14:creationId xmlns:p14="http://schemas.microsoft.com/office/powerpoint/2010/main" val="2394599316"/>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7BF15BD-001C-49B3-9A01-B39DEDA47564}"/>
              </a:ext>
            </a:extLst>
          </p:cNvPr>
          <p:cNvSpPr>
            <a:spLocks noGrp="1"/>
          </p:cNvSpPr>
          <p:nvPr>
            <p:ph type="title"/>
          </p:nvPr>
        </p:nvSpPr>
        <p:spPr>
          <a:xfrm>
            <a:off x="585216" y="2309812"/>
            <a:ext cx="3182027" cy="553998"/>
          </a:xfrm>
        </p:spPr>
        <p:txBody>
          <a:bodyPr/>
          <a:lstStyle/>
          <a:p>
            <a:r>
              <a:rPr lang="en-US"/>
              <a:t>Agenda</a:t>
            </a:r>
          </a:p>
        </p:txBody>
      </p:sp>
      <p:cxnSp>
        <p:nvCxnSpPr>
          <p:cNvPr id="47" name="Straight Connector 46">
            <a:extLst>
              <a:ext uri="{FF2B5EF4-FFF2-40B4-BE49-F238E27FC236}">
                <a16:creationId xmlns:a16="http://schemas.microsoft.com/office/drawing/2014/main" id="{FDD1C886-1A67-4C85-8722-E599864314BE}"/>
              </a:ext>
            </a:extLst>
          </p:cNvPr>
          <p:cNvCxnSpPr>
            <a:cxnSpLocks/>
            <a:stCxn id="49" idx="2"/>
            <a:endCxn id="67" idx="6"/>
          </p:cNvCxnSpPr>
          <p:nvPr/>
        </p:nvCxnSpPr>
        <p:spPr>
          <a:xfrm>
            <a:off x="4219300" y="2991708"/>
            <a:ext cx="7517220" cy="0"/>
          </a:xfrm>
          <a:prstGeom prst="line">
            <a:avLst/>
          </a:prstGeom>
          <a:ln w="57150">
            <a:solidFill>
              <a:srgbClr val="0078D4"/>
            </a:solidFill>
            <a:headEnd type="none" w="lg" len="med"/>
            <a:tailEnd type="none" w="lg" len="med"/>
          </a:ln>
        </p:spPr>
        <p:style>
          <a:lnRef idx="1">
            <a:schemeClr val="accent3"/>
          </a:lnRef>
          <a:fillRef idx="0">
            <a:schemeClr val="accent3"/>
          </a:fillRef>
          <a:effectRef idx="0">
            <a:schemeClr val="accent3"/>
          </a:effectRef>
          <a:fontRef idx="minor">
            <a:schemeClr val="tx1"/>
          </a:fontRef>
        </p:style>
      </p:cxnSp>
      <p:sp>
        <p:nvSpPr>
          <p:cNvPr id="51" name="Text Placeholder 2">
            <a:extLst>
              <a:ext uri="{FF2B5EF4-FFF2-40B4-BE49-F238E27FC236}">
                <a16:creationId xmlns:a16="http://schemas.microsoft.com/office/drawing/2014/main" id="{33E27A4C-BAE1-4938-945E-CCB3B78A5B76}"/>
              </a:ext>
            </a:extLst>
          </p:cNvPr>
          <p:cNvSpPr txBox="1">
            <a:spLocks/>
          </p:cNvSpPr>
          <p:nvPr/>
        </p:nvSpPr>
        <p:spPr>
          <a:xfrm>
            <a:off x="3459227" y="3896035"/>
            <a:ext cx="2347949" cy="430887"/>
          </a:xfrm>
          <a:prstGeom prst="rect">
            <a:avLst/>
          </a:prstGeom>
        </p:spPr>
        <p:txBody>
          <a:bodyPr vert="horz" wrap="square" lIns="0" tIns="0" rIns="0" bIns="0" rtlCol="0">
            <a:spAutoFit/>
          </a:bodyPr>
          <a:lstStyle>
            <a:lvl1pPr marL="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2800" kern="1200" spc="0" baseline="0">
                <a:gradFill>
                  <a:gsLst>
                    <a:gs pos="1250">
                      <a:schemeClr val="tx1"/>
                    </a:gs>
                    <a:gs pos="100000">
                      <a:schemeClr val="tx1"/>
                    </a:gs>
                  </a:gsLst>
                  <a:lin ang="5400000" scaled="0"/>
                </a:gradFill>
                <a:latin typeface="Segoe UI Semilight" panose="020B0402040204020203" pitchFamily="34" charset="0"/>
                <a:ea typeface="+mn-ea"/>
                <a:cs typeface="Segoe UI Semilight" panose="020B0402040204020203" pitchFamily="34" charset="0"/>
              </a:defRPr>
            </a:lvl1pPr>
            <a:lvl2pPr marL="22860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2000" kern="1200" spc="0" baseline="0">
                <a:gradFill>
                  <a:gsLst>
                    <a:gs pos="1250">
                      <a:schemeClr val="tx1"/>
                    </a:gs>
                    <a:gs pos="100000">
                      <a:schemeClr val="tx1"/>
                    </a:gs>
                  </a:gsLst>
                  <a:lin ang="5400000" scaled="0"/>
                </a:gradFill>
                <a:latin typeface="+mn-lt"/>
                <a:ea typeface="+mn-ea"/>
                <a:cs typeface="+mn-cs"/>
              </a:defRPr>
            </a:lvl2pPr>
            <a:lvl3pPr marL="45720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600" kern="1200" spc="0" baseline="0">
                <a:gradFill>
                  <a:gsLst>
                    <a:gs pos="1250">
                      <a:schemeClr val="tx1"/>
                    </a:gs>
                    <a:gs pos="100000">
                      <a:schemeClr val="tx1"/>
                    </a:gs>
                  </a:gsLst>
                  <a:lin ang="5400000" scaled="0"/>
                </a:gradFill>
                <a:latin typeface="+mn-lt"/>
                <a:ea typeface="+mn-ea"/>
                <a:cs typeface="+mn-cs"/>
              </a:defRPr>
            </a:lvl3pPr>
            <a:lvl4pPr marL="68580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400" kern="1200" spc="0" baseline="0">
                <a:gradFill>
                  <a:gsLst>
                    <a:gs pos="1250">
                      <a:schemeClr val="tx1"/>
                    </a:gs>
                    <a:gs pos="100000">
                      <a:schemeClr val="tx1"/>
                    </a:gs>
                  </a:gsLst>
                  <a:lin ang="5400000" scaled="0"/>
                </a:gradFill>
                <a:latin typeface="+mn-lt"/>
                <a:ea typeface="+mn-ea"/>
                <a:cs typeface="+mn-cs"/>
              </a:defRPr>
            </a:lvl4pPr>
            <a:lvl5pPr marL="91440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4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defTabSz="914367">
              <a:defRPr/>
            </a:pPr>
            <a:r>
              <a:rPr lang="en-US" sz="1400">
                <a:solidFill>
                  <a:srgbClr val="2F2F2F"/>
                </a:solidFill>
                <a:latin typeface="Segoe UI Light"/>
              </a:rPr>
              <a:t>Group management in </a:t>
            </a:r>
            <a:br>
              <a:rPr lang="en-US" sz="1400">
                <a:solidFill>
                  <a:srgbClr val="2F2F2F"/>
                </a:solidFill>
                <a:latin typeface="Segoe UI Light"/>
              </a:rPr>
            </a:br>
            <a:r>
              <a:rPr lang="en-US" sz="1400">
                <a:solidFill>
                  <a:srgbClr val="2F2F2F"/>
                </a:solidFill>
                <a:latin typeface="Segoe UI Light"/>
              </a:rPr>
              <a:t>Microsoft 365 Admin Center</a:t>
            </a:r>
          </a:p>
        </p:txBody>
      </p:sp>
      <p:cxnSp>
        <p:nvCxnSpPr>
          <p:cNvPr id="53" name="Straight Connector 52">
            <a:extLst>
              <a:ext uri="{FF2B5EF4-FFF2-40B4-BE49-F238E27FC236}">
                <a16:creationId xmlns:a16="http://schemas.microsoft.com/office/drawing/2014/main" id="{A9BE51B7-BFB6-45F3-BF91-738B3BF53CEC}"/>
              </a:ext>
            </a:extLst>
          </p:cNvPr>
          <p:cNvCxnSpPr>
            <a:cxnSpLocks/>
          </p:cNvCxnSpPr>
          <p:nvPr/>
        </p:nvCxnSpPr>
        <p:spPr>
          <a:xfrm>
            <a:off x="5838988" y="3736699"/>
            <a:ext cx="0" cy="1822036"/>
          </a:xfrm>
          <a:prstGeom prst="line">
            <a:avLst/>
          </a:prstGeom>
          <a:ln>
            <a:solidFill>
              <a:srgbClr val="0078D4"/>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55" name="Text Placeholder 2">
            <a:extLst>
              <a:ext uri="{FF2B5EF4-FFF2-40B4-BE49-F238E27FC236}">
                <a16:creationId xmlns:a16="http://schemas.microsoft.com/office/drawing/2014/main" id="{0E9D3D31-960A-4252-9351-F0E9E21AD9E6}"/>
              </a:ext>
            </a:extLst>
          </p:cNvPr>
          <p:cNvSpPr txBox="1">
            <a:spLocks/>
          </p:cNvSpPr>
          <p:nvPr/>
        </p:nvSpPr>
        <p:spPr>
          <a:xfrm>
            <a:off x="6047619" y="3896035"/>
            <a:ext cx="1782880" cy="646331"/>
          </a:xfrm>
          <a:prstGeom prst="rect">
            <a:avLst/>
          </a:prstGeom>
        </p:spPr>
        <p:txBody>
          <a:bodyPr vert="horz" wrap="square" lIns="0" tIns="0" rIns="0" bIns="0" rtlCol="0">
            <a:spAutoFit/>
          </a:bodyPr>
          <a:lstStyle>
            <a:lvl1pPr marL="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2800" kern="1200" spc="0" baseline="0">
                <a:gradFill>
                  <a:gsLst>
                    <a:gs pos="1250">
                      <a:schemeClr val="tx1"/>
                    </a:gs>
                    <a:gs pos="100000">
                      <a:schemeClr val="tx1"/>
                    </a:gs>
                  </a:gsLst>
                  <a:lin ang="5400000" scaled="0"/>
                </a:gradFill>
                <a:latin typeface="Segoe UI Semilight" panose="020B0402040204020203" pitchFamily="34" charset="0"/>
                <a:ea typeface="+mn-ea"/>
                <a:cs typeface="Segoe UI Semilight" panose="020B0402040204020203" pitchFamily="34" charset="0"/>
              </a:defRPr>
            </a:lvl1pPr>
            <a:lvl2pPr marL="22860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2000" kern="1200" spc="0" baseline="0">
                <a:gradFill>
                  <a:gsLst>
                    <a:gs pos="1250">
                      <a:schemeClr val="tx1"/>
                    </a:gs>
                    <a:gs pos="100000">
                      <a:schemeClr val="tx1"/>
                    </a:gs>
                  </a:gsLst>
                  <a:lin ang="5400000" scaled="0"/>
                </a:gradFill>
                <a:latin typeface="+mn-lt"/>
                <a:ea typeface="+mn-ea"/>
                <a:cs typeface="+mn-cs"/>
              </a:defRPr>
            </a:lvl2pPr>
            <a:lvl3pPr marL="45720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600" kern="1200" spc="0" baseline="0">
                <a:gradFill>
                  <a:gsLst>
                    <a:gs pos="1250">
                      <a:schemeClr val="tx1"/>
                    </a:gs>
                    <a:gs pos="100000">
                      <a:schemeClr val="tx1"/>
                    </a:gs>
                  </a:gsLst>
                  <a:lin ang="5400000" scaled="0"/>
                </a:gradFill>
                <a:latin typeface="+mn-lt"/>
                <a:ea typeface="+mn-ea"/>
                <a:cs typeface="+mn-cs"/>
              </a:defRPr>
            </a:lvl3pPr>
            <a:lvl4pPr marL="68580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400" kern="1200" spc="0" baseline="0">
                <a:gradFill>
                  <a:gsLst>
                    <a:gs pos="1250">
                      <a:schemeClr val="tx1"/>
                    </a:gs>
                    <a:gs pos="100000">
                      <a:schemeClr val="tx1"/>
                    </a:gs>
                  </a:gsLst>
                  <a:lin ang="5400000" scaled="0"/>
                </a:gradFill>
                <a:latin typeface="+mn-lt"/>
                <a:ea typeface="+mn-ea"/>
                <a:cs typeface="+mn-cs"/>
              </a:defRPr>
            </a:lvl4pPr>
            <a:lvl5pPr marL="91440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4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defTabSz="914367">
              <a:defRPr/>
            </a:pPr>
            <a:r>
              <a:rPr lang="en-US" sz="1400">
                <a:solidFill>
                  <a:srgbClr val="2F2F2F"/>
                </a:solidFill>
                <a:latin typeface="Segoe UI Light"/>
              </a:rPr>
              <a:t>Groups and Roles at scale in </a:t>
            </a:r>
            <a:br>
              <a:rPr lang="en-US" sz="1400">
                <a:solidFill>
                  <a:srgbClr val="2F2F2F"/>
                </a:solidFill>
                <a:latin typeface="Segoe UI Light"/>
              </a:rPr>
            </a:br>
            <a:r>
              <a:rPr lang="en-US" sz="1400">
                <a:solidFill>
                  <a:srgbClr val="2F2F2F"/>
                </a:solidFill>
                <a:latin typeface="Segoe UI Light"/>
              </a:rPr>
              <a:t>Azure Active Directory</a:t>
            </a:r>
          </a:p>
        </p:txBody>
      </p:sp>
      <p:cxnSp>
        <p:nvCxnSpPr>
          <p:cNvPr id="57" name="Straight Connector 56">
            <a:extLst>
              <a:ext uri="{FF2B5EF4-FFF2-40B4-BE49-F238E27FC236}">
                <a16:creationId xmlns:a16="http://schemas.microsoft.com/office/drawing/2014/main" id="{54CF624D-2EB4-498B-86A9-9EF39C93DB80}"/>
              </a:ext>
            </a:extLst>
          </p:cNvPr>
          <p:cNvCxnSpPr>
            <a:cxnSpLocks/>
          </p:cNvCxnSpPr>
          <p:nvPr/>
        </p:nvCxnSpPr>
        <p:spPr>
          <a:xfrm>
            <a:off x="7994568" y="3736699"/>
            <a:ext cx="0" cy="1822036"/>
          </a:xfrm>
          <a:prstGeom prst="line">
            <a:avLst/>
          </a:prstGeom>
          <a:ln>
            <a:solidFill>
              <a:srgbClr val="0078D4"/>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59" name="Text Placeholder 2">
            <a:extLst>
              <a:ext uri="{FF2B5EF4-FFF2-40B4-BE49-F238E27FC236}">
                <a16:creationId xmlns:a16="http://schemas.microsoft.com/office/drawing/2014/main" id="{D83B77F4-48C3-4D98-A004-7D8ACE31E60B}"/>
              </a:ext>
            </a:extLst>
          </p:cNvPr>
          <p:cNvSpPr txBox="1">
            <a:spLocks/>
          </p:cNvSpPr>
          <p:nvPr/>
        </p:nvSpPr>
        <p:spPr>
          <a:xfrm>
            <a:off x="8226155" y="3896035"/>
            <a:ext cx="1602798" cy="646331"/>
          </a:xfrm>
          <a:prstGeom prst="rect">
            <a:avLst/>
          </a:prstGeom>
        </p:spPr>
        <p:txBody>
          <a:bodyPr vert="horz" wrap="square" lIns="0" tIns="0" rIns="0" bIns="0" rtlCol="0">
            <a:spAutoFit/>
          </a:bodyPr>
          <a:lstStyle>
            <a:lvl1pPr marL="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2800" kern="1200" spc="0" baseline="0">
                <a:gradFill>
                  <a:gsLst>
                    <a:gs pos="1250">
                      <a:schemeClr val="tx1"/>
                    </a:gs>
                    <a:gs pos="100000">
                      <a:schemeClr val="tx1"/>
                    </a:gs>
                  </a:gsLst>
                  <a:lin ang="5400000" scaled="0"/>
                </a:gradFill>
                <a:latin typeface="Segoe UI Semilight" panose="020B0402040204020203" pitchFamily="34" charset="0"/>
                <a:ea typeface="+mn-ea"/>
                <a:cs typeface="Segoe UI Semilight" panose="020B0402040204020203" pitchFamily="34" charset="0"/>
              </a:defRPr>
            </a:lvl1pPr>
            <a:lvl2pPr marL="22860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2000" kern="1200" spc="0" baseline="0">
                <a:gradFill>
                  <a:gsLst>
                    <a:gs pos="1250">
                      <a:schemeClr val="tx1"/>
                    </a:gs>
                    <a:gs pos="100000">
                      <a:schemeClr val="tx1"/>
                    </a:gs>
                  </a:gsLst>
                  <a:lin ang="5400000" scaled="0"/>
                </a:gradFill>
                <a:latin typeface="+mn-lt"/>
                <a:ea typeface="+mn-ea"/>
                <a:cs typeface="+mn-cs"/>
              </a:defRPr>
            </a:lvl2pPr>
            <a:lvl3pPr marL="45720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600" kern="1200" spc="0" baseline="0">
                <a:gradFill>
                  <a:gsLst>
                    <a:gs pos="1250">
                      <a:schemeClr val="tx1"/>
                    </a:gs>
                    <a:gs pos="100000">
                      <a:schemeClr val="tx1"/>
                    </a:gs>
                  </a:gsLst>
                  <a:lin ang="5400000" scaled="0"/>
                </a:gradFill>
                <a:latin typeface="+mn-lt"/>
                <a:ea typeface="+mn-ea"/>
                <a:cs typeface="+mn-cs"/>
              </a:defRPr>
            </a:lvl3pPr>
            <a:lvl4pPr marL="68580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400" kern="1200" spc="0" baseline="0">
                <a:gradFill>
                  <a:gsLst>
                    <a:gs pos="1250">
                      <a:schemeClr val="tx1"/>
                    </a:gs>
                    <a:gs pos="100000">
                      <a:schemeClr val="tx1"/>
                    </a:gs>
                  </a:gsLst>
                  <a:lin ang="5400000" scaled="0"/>
                </a:gradFill>
                <a:latin typeface="+mn-lt"/>
                <a:ea typeface="+mn-ea"/>
                <a:cs typeface="+mn-cs"/>
              </a:defRPr>
            </a:lvl4pPr>
            <a:lvl5pPr marL="91440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4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defTabSz="914367">
              <a:defRPr/>
            </a:pPr>
            <a:r>
              <a:rPr lang="en-US" sz="1400">
                <a:solidFill>
                  <a:schemeClr val="tx1"/>
                </a:solidFill>
                <a:latin typeface="Segoe UI Light"/>
              </a:rPr>
              <a:t>Yammer All Company backed by </a:t>
            </a:r>
            <a:br>
              <a:rPr lang="en-US" sz="1400">
                <a:solidFill>
                  <a:schemeClr val="tx1"/>
                </a:solidFill>
                <a:latin typeface="Segoe UI Light"/>
              </a:rPr>
            </a:br>
            <a:r>
              <a:rPr lang="en-US" sz="1400">
                <a:solidFill>
                  <a:schemeClr val="tx1"/>
                </a:solidFill>
                <a:latin typeface="Segoe UI Light"/>
              </a:rPr>
              <a:t>Microsoft 365 Groups</a:t>
            </a:r>
            <a:endParaRPr lang="en-US" sz="1400">
              <a:solidFill>
                <a:srgbClr val="2F2F2F"/>
              </a:solidFill>
              <a:latin typeface="Segoe UI Light"/>
            </a:endParaRPr>
          </a:p>
        </p:txBody>
      </p:sp>
      <p:cxnSp>
        <p:nvCxnSpPr>
          <p:cNvPr id="71" name="Straight Connector 70">
            <a:extLst>
              <a:ext uri="{FF2B5EF4-FFF2-40B4-BE49-F238E27FC236}">
                <a16:creationId xmlns:a16="http://schemas.microsoft.com/office/drawing/2014/main" id="{4B24B92B-D1D4-4FD3-8119-34CFD896316C}"/>
              </a:ext>
            </a:extLst>
          </p:cNvPr>
          <p:cNvCxnSpPr>
            <a:cxnSpLocks/>
          </p:cNvCxnSpPr>
          <p:nvPr/>
        </p:nvCxnSpPr>
        <p:spPr>
          <a:xfrm>
            <a:off x="10150147" y="3736699"/>
            <a:ext cx="0" cy="1822036"/>
          </a:xfrm>
          <a:prstGeom prst="line">
            <a:avLst/>
          </a:prstGeom>
          <a:ln>
            <a:solidFill>
              <a:srgbClr val="0078D4"/>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73" name="Text Placeholder 2">
            <a:extLst>
              <a:ext uri="{FF2B5EF4-FFF2-40B4-BE49-F238E27FC236}">
                <a16:creationId xmlns:a16="http://schemas.microsoft.com/office/drawing/2014/main" id="{A6997292-A7DB-4BA0-80CE-ED9A5AAACE96}"/>
              </a:ext>
            </a:extLst>
          </p:cNvPr>
          <p:cNvSpPr txBox="1">
            <a:spLocks/>
          </p:cNvSpPr>
          <p:nvPr/>
        </p:nvSpPr>
        <p:spPr>
          <a:xfrm>
            <a:off x="9752207" y="3896035"/>
            <a:ext cx="2760414" cy="430887"/>
          </a:xfrm>
          <a:prstGeom prst="rect">
            <a:avLst/>
          </a:prstGeom>
        </p:spPr>
        <p:txBody>
          <a:bodyPr vert="horz" wrap="square" lIns="0" tIns="0" rIns="0" bIns="0" rtlCol="0">
            <a:spAutoFit/>
          </a:bodyPr>
          <a:lstStyle>
            <a:lvl1pPr marL="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2800" kern="1200" spc="0" baseline="0">
                <a:gradFill>
                  <a:gsLst>
                    <a:gs pos="1250">
                      <a:schemeClr val="tx1"/>
                    </a:gs>
                    <a:gs pos="100000">
                      <a:schemeClr val="tx1"/>
                    </a:gs>
                  </a:gsLst>
                  <a:lin ang="5400000" scaled="0"/>
                </a:gradFill>
                <a:latin typeface="Segoe UI Semilight" panose="020B0402040204020203" pitchFamily="34" charset="0"/>
                <a:ea typeface="+mn-ea"/>
                <a:cs typeface="Segoe UI Semilight" panose="020B0402040204020203" pitchFamily="34" charset="0"/>
              </a:defRPr>
            </a:lvl1pPr>
            <a:lvl2pPr marL="22860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2000" kern="1200" spc="0" baseline="0">
                <a:gradFill>
                  <a:gsLst>
                    <a:gs pos="1250">
                      <a:schemeClr val="tx1"/>
                    </a:gs>
                    <a:gs pos="100000">
                      <a:schemeClr val="tx1"/>
                    </a:gs>
                  </a:gsLst>
                  <a:lin ang="5400000" scaled="0"/>
                </a:gradFill>
                <a:latin typeface="+mn-lt"/>
                <a:ea typeface="+mn-ea"/>
                <a:cs typeface="+mn-cs"/>
              </a:defRPr>
            </a:lvl2pPr>
            <a:lvl3pPr marL="45720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600" kern="1200" spc="0" baseline="0">
                <a:gradFill>
                  <a:gsLst>
                    <a:gs pos="1250">
                      <a:schemeClr val="tx1"/>
                    </a:gs>
                    <a:gs pos="100000">
                      <a:schemeClr val="tx1"/>
                    </a:gs>
                  </a:gsLst>
                  <a:lin ang="5400000" scaled="0"/>
                </a:gradFill>
                <a:latin typeface="+mn-lt"/>
                <a:ea typeface="+mn-ea"/>
                <a:cs typeface="+mn-cs"/>
              </a:defRPr>
            </a:lvl3pPr>
            <a:lvl4pPr marL="68580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400" kern="1200" spc="0" baseline="0">
                <a:gradFill>
                  <a:gsLst>
                    <a:gs pos="1250">
                      <a:schemeClr val="tx1"/>
                    </a:gs>
                    <a:gs pos="100000">
                      <a:schemeClr val="tx1"/>
                    </a:gs>
                  </a:gsLst>
                  <a:lin ang="5400000" scaled="0"/>
                </a:gradFill>
                <a:latin typeface="+mn-lt"/>
                <a:ea typeface="+mn-ea"/>
                <a:cs typeface="+mn-cs"/>
              </a:defRPr>
            </a:lvl4pPr>
            <a:lvl5pPr marL="91440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4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1400">
                <a:solidFill>
                  <a:srgbClr val="2F2F2F"/>
                </a:solidFill>
                <a:latin typeface="Segoe UI Light"/>
              </a:rPr>
              <a:t>Group Driven</a:t>
            </a:r>
            <a:br>
              <a:rPr lang="en-US" sz="1400">
                <a:solidFill>
                  <a:srgbClr val="2F2F2F"/>
                </a:solidFill>
                <a:latin typeface="Segoe UI Light"/>
              </a:rPr>
            </a:br>
            <a:r>
              <a:rPr lang="en-US" sz="1400">
                <a:solidFill>
                  <a:srgbClr val="2F2F2F"/>
                </a:solidFill>
                <a:latin typeface="Segoe UI Light"/>
              </a:rPr>
              <a:t> Membership</a:t>
            </a:r>
          </a:p>
        </p:txBody>
      </p:sp>
      <p:grpSp>
        <p:nvGrpSpPr>
          <p:cNvPr id="89" name="Group 88">
            <a:extLst>
              <a:ext uri="{FF2B5EF4-FFF2-40B4-BE49-F238E27FC236}">
                <a16:creationId xmlns:a16="http://schemas.microsoft.com/office/drawing/2014/main" id="{3E6EAD38-D8F8-44B7-B6C7-FF280E58DC63}"/>
              </a:ext>
            </a:extLst>
          </p:cNvPr>
          <p:cNvGrpSpPr/>
          <p:nvPr/>
        </p:nvGrpSpPr>
        <p:grpSpPr>
          <a:xfrm>
            <a:off x="10587877" y="2431274"/>
            <a:ext cx="1148643" cy="1120867"/>
            <a:chOff x="9270484" y="1742943"/>
            <a:chExt cx="1809198" cy="1809198"/>
          </a:xfrm>
        </p:grpSpPr>
        <p:sp>
          <p:nvSpPr>
            <p:cNvPr id="67" name="Oval 66">
              <a:extLst>
                <a:ext uri="{FF2B5EF4-FFF2-40B4-BE49-F238E27FC236}">
                  <a16:creationId xmlns:a16="http://schemas.microsoft.com/office/drawing/2014/main" id="{402909D0-FBF9-4F92-A675-D213AF7B2939}"/>
                </a:ext>
              </a:extLst>
            </p:cNvPr>
            <p:cNvSpPr/>
            <p:nvPr/>
          </p:nvSpPr>
          <p:spPr bwMode="auto">
            <a:xfrm>
              <a:off x="9270484" y="1742943"/>
              <a:ext cx="1809198" cy="1809198"/>
            </a:xfrm>
            <a:prstGeom prst="ellipse">
              <a:avLst/>
            </a:prstGeom>
            <a:solidFill>
              <a:schemeClr val="bg1"/>
            </a:solidFill>
            <a:ln>
              <a:solidFill>
                <a:srgbClr val="2F2F2F"/>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1600">
                <a:gradFill>
                  <a:gsLst>
                    <a:gs pos="40075">
                      <a:srgbClr val="FFFFFF"/>
                    </a:gs>
                    <a:gs pos="30000">
                      <a:srgbClr val="FFFFFF"/>
                    </a:gs>
                  </a:gsLst>
                  <a:lin ang="5400000" scaled="0"/>
                </a:gradFill>
              </a:endParaRPr>
            </a:p>
          </p:txBody>
        </p:sp>
        <p:sp>
          <p:nvSpPr>
            <p:cNvPr id="69" name="Oval 68">
              <a:extLst>
                <a:ext uri="{FF2B5EF4-FFF2-40B4-BE49-F238E27FC236}">
                  <a16:creationId xmlns:a16="http://schemas.microsoft.com/office/drawing/2014/main" id="{EBDE66AB-0E8B-45F4-9CFE-120149DC626F}"/>
                </a:ext>
              </a:extLst>
            </p:cNvPr>
            <p:cNvSpPr/>
            <p:nvPr/>
          </p:nvSpPr>
          <p:spPr bwMode="auto">
            <a:xfrm>
              <a:off x="9391314" y="1861460"/>
              <a:ext cx="1567539" cy="1567539"/>
            </a:xfrm>
            <a:prstGeom prst="ellipse">
              <a:avLst/>
            </a:prstGeom>
            <a:solidFill>
              <a:schemeClr val="bg1">
                <a:lumMod val="9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1600">
                <a:gradFill>
                  <a:gsLst>
                    <a:gs pos="40075">
                      <a:srgbClr val="FFFFFF"/>
                    </a:gs>
                    <a:gs pos="30000">
                      <a:srgbClr val="FFFFFF"/>
                    </a:gs>
                  </a:gsLst>
                  <a:lin ang="5400000" scaled="0"/>
                </a:gradFill>
              </a:endParaRPr>
            </a:p>
          </p:txBody>
        </p:sp>
        <p:sp>
          <p:nvSpPr>
            <p:cNvPr id="79" name="arrow_11" title="Icon of a circle made of two curved arrows">
              <a:extLst>
                <a:ext uri="{FF2B5EF4-FFF2-40B4-BE49-F238E27FC236}">
                  <a16:creationId xmlns:a16="http://schemas.microsoft.com/office/drawing/2014/main" id="{0C57CDBA-064D-4C70-BE9F-795D679C982F}"/>
                </a:ext>
              </a:extLst>
            </p:cNvPr>
            <p:cNvSpPr>
              <a:spLocks noChangeAspect="1" noEditPoints="1"/>
            </p:cNvSpPr>
            <p:nvPr/>
          </p:nvSpPr>
          <p:spPr bwMode="auto">
            <a:xfrm>
              <a:off x="9898943" y="2340157"/>
              <a:ext cx="552280" cy="576934"/>
            </a:xfrm>
            <a:custGeom>
              <a:avLst/>
              <a:gdLst>
                <a:gd name="T0" fmla="*/ 310 w 310"/>
                <a:gd name="T1" fmla="*/ 199 h 322"/>
                <a:gd name="T2" fmla="*/ 154 w 310"/>
                <a:gd name="T3" fmla="*/ 322 h 322"/>
                <a:gd name="T4" fmla="*/ 1 w 310"/>
                <a:gd name="T5" fmla="*/ 211 h 322"/>
                <a:gd name="T6" fmla="*/ 304 w 310"/>
                <a:gd name="T7" fmla="*/ 104 h 322"/>
                <a:gd name="T8" fmla="*/ 154 w 310"/>
                <a:gd name="T9" fmla="*/ 0 h 322"/>
                <a:gd name="T10" fmla="*/ 0 w 310"/>
                <a:gd name="T11" fmla="*/ 114 h 322"/>
                <a:gd name="T12" fmla="*/ 299 w 310"/>
                <a:gd name="T13" fmla="*/ 104 h 322"/>
                <a:gd name="T14" fmla="*/ 230 w 310"/>
                <a:gd name="T15" fmla="*/ 104 h 322"/>
                <a:gd name="T16" fmla="*/ 295 w 310"/>
                <a:gd name="T17" fmla="*/ 104 h 322"/>
                <a:gd name="T18" fmla="*/ 304 w 310"/>
                <a:gd name="T19" fmla="*/ 104 h 322"/>
                <a:gd name="T20" fmla="*/ 304 w 310"/>
                <a:gd name="T21" fmla="*/ 29 h 322"/>
                <a:gd name="T22" fmla="*/ 9 w 310"/>
                <a:gd name="T23" fmla="*/ 211 h 322"/>
                <a:gd name="T24" fmla="*/ 75 w 310"/>
                <a:gd name="T25" fmla="*/ 211 h 322"/>
                <a:gd name="T26" fmla="*/ 9 w 310"/>
                <a:gd name="T27" fmla="*/ 211 h 322"/>
                <a:gd name="T28" fmla="*/ 1 w 310"/>
                <a:gd name="T29" fmla="*/ 211 h 322"/>
                <a:gd name="T30" fmla="*/ 1 w 310"/>
                <a:gd name="T31" fmla="*/ 286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 h="322">
                  <a:moveTo>
                    <a:pt x="310" y="199"/>
                  </a:moveTo>
                  <a:cubicBezTo>
                    <a:pt x="293" y="270"/>
                    <a:pt x="229" y="322"/>
                    <a:pt x="154" y="322"/>
                  </a:cubicBezTo>
                  <a:cubicBezTo>
                    <a:pt x="83" y="322"/>
                    <a:pt x="22" y="275"/>
                    <a:pt x="1" y="211"/>
                  </a:cubicBezTo>
                  <a:moveTo>
                    <a:pt x="304" y="104"/>
                  </a:moveTo>
                  <a:cubicBezTo>
                    <a:pt x="281" y="43"/>
                    <a:pt x="223" y="0"/>
                    <a:pt x="154" y="0"/>
                  </a:cubicBezTo>
                  <a:cubicBezTo>
                    <a:pt x="82" y="0"/>
                    <a:pt x="20" y="48"/>
                    <a:pt x="0" y="114"/>
                  </a:cubicBezTo>
                  <a:moveTo>
                    <a:pt x="299" y="104"/>
                  </a:moveTo>
                  <a:cubicBezTo>
                    <a:pt x="230" y="104"/>
                    <a:pt x="230" y="104"/>
                    <a:pt x="230" y="104"/>
                  </a:cubicBezTo>
                  <a:moveTo>
                    <a:pt x="295" y="104"/>
                  </a:moveTo>
                  <a:cubicBezTo>
                    <a:pt x="304" y="104"/>
                    <a:pt x="304" y="104"/>
                    <a:pt x="304" y="104"/>
                  </a:cubicBezTo>
                  <a:cubicBezTo>
                    <a:pt x="304" y="29"/>
                    <a:pt x="304" y="29"/>
                    <a:pt x="304" y="29"/>
                  </a:cubicBezTo>
                  <a:moveTo>
                    <a:pt x="9" y="211"/>
                  </a:moveTo>
                  <a:cubicBezTo>
                    <a:pt x="75" y="211"/>
                    <a:pt x="75" y="211"/>
                    <a:pt x="75" y="211"/>
                  </a:cubicBezTo>
                  <a:moveTo>
                    <a:pt x="9" y="211"/>
                  </a:moveTo>
                  <a:cubicBezTo>
                    <a:pt x="1" y="211"/>
                    <a:pt x="1" y="211"/>
                    <a:pt x="1" y="211"/>
                  </a:cubicBezTo>
                  <a:cubicBezTo>
                    <a:pt x="1" y="286"/>
                    <a:pt x="1" y="286"/>
                    <a:pt x="1" y="286"/>
                  </a:cubicBezTo>
                </a:path>
              </a:pathLst>
            </a:custGeom>
            <a:solidFill>
              <a:srgbClr val="F2F2F2"/>
            </a:solidFill>
            <a:ln w="28575" cap="flat">
              <a:solidFill>
                <a:srgbClr val="0078D4"/>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90" name="Group 89">
            <a:extLst>
              <a:ext uri="{FF2B5EF4-FFF2-40B4-BE49-F238E27FC236}">
                <a16:creationId xmlns:a16="http://schemas.microsoft.com/office/drawing/2014/main" id="{FC4209A5-0985-4814-9F6B-A893ACD0E23A}"/>
              </a:ext>
            </a:extLst>
          </p:cNvPr>
          <p:cNvGrpSpPr/>
          <p:nvPr/>
        </p:nvGrpSpPr>
        <p:grpSpPr>
          <a:xfrm>
            <a:off x="8465018" y="2431274"/>
            <a:ext cx="1148643" cy="1120867"/>
            <a:chOff x="6459850" y="1742943"/>
            <a:chExt cx="1809198" cy="1809198"/>
          </a:xfrm>
        </p:grpSpPr>
        <p:sp>
          <p:nvSpPr>
            <p:cNvPr id="63" name="Oval 62">
              <a:extLst>
                <a:ext uri="{FF2B5EF4-FFF2-40B4-BE49-F238E27FC236}">
                  <a16:creationId xmlns:a16="http://schemas.microsoft.com/office/drawing/2014/main" id="{3FF90F4D-887C-46D7-8C79-8E2663BDB407}"/>
                </a:ext>
              </a:extLst>
            </p:cNvPr>
            <p:cNvSpPr/>
            <p:nvPr/>
          </p:nvSpPr>
          <p:spPr bwMode="auto">
            <a:xfrm>
              <a:off x="6459850" y="1742943"/>
              <a:ext cx="1809198" cy="1809198"/>
            </a:xfrm>
            <a:prstGeom prst="ellipse">
              <a:avLst/>
            </a:prstGeom>
            <a:solidFill>
              <a:schemeClr val="bg1"/>
            </a:solidFill>
            <a:ln>
              <a:solidFill>
                <a:srgbClr val="2F2F2F"/>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1600">
                <a:gradFill>
                  <a:gsLst>
                    <a:gs pos="40075">
                      <a:srgbClr val="FFFFFF"/>
                    </a:gs>
                    <a:gs pos="30000">
                      <a:srgbClr val="FFFFFF"/>
                    </a:gs>
                  </a:gsLst>
                  <a:lin ang="5400000" scaled="0"/>
                </a:gradFill>
              </a:endParaRPr>
            </a:p>
          </p:txBody>
        </p:sp>
        <p:sp>
          <p:nvSpPr>
            <p:cNvPr id="65" name="Oval 64">
              <a:extLst>
                <a:ext uri="{FF2B5EF4-FFF2-40B4-BE49-F238E27FC236}">
                  <a16:creationId xmlns:a16="http://schemas.microsoft.com/office/drawing/2014/main" id="{BBD600CE-9A7E-495A-ABC7-519B277867B4}"/>
                </a:ext>
              </a:extLst>
            </p:cNvPr>
            <p:cNvSpPr/>
            <p:nvPr/>
          </p:nvSpPr>
          <p:spPr bwMode="auto">
            <a:xfrm>
              <a:off x="6580680" y="1861460"/>
              <a:ext cx="1567539" cy="1567539"/>
            </a:xfrm>
            <a:prstGeom prst="ellipse">
              <a:avLst/>
            </a:prstGeom>
            <a:solidFill>
              <a:schemeClr val="bg1">
                <a:lumMod val="9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1600">
                <a:gradFill>
                  <a:gsLst>
                    <a:gs pos="40075">
                      <a:srgbClr val="FFFFFF"/>
                    </a:gs>
                    <a:gs pos="30000">
                      <a:srgbClr val="FFFFFF"/>
                    </a:gs>
                  </a:gsLst>
                  <a:lin ang="5400000" scaled="0"/>
                </a:gradFill>
              </a:endParaRPr>
            </a:p>
          </p:txBody>
        </p:sp>
        <p:pic>
          <p:nvPicPr>
            <p:cNvPr id="81" name="Graphic 80" descr="Users">
              <a:extLst>
                <a:ext uri="{FF2B5EF4-FFF2-40B4-BE49-F238E27FC236}">
                  <a16:creationId xmlns:a16="http://schemas.microsoft.com/office/drawing/2014/main" id="{1C478CAB-EE39-4686-9DA0-C90CA2D0ADE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907249" y="2166505"/>
              <a:ext cx="914400" cy="914400"/>
            </a:xfrm>
            <a:prstGeom prst="rect">
              <a:avLst/>
            </a:prstGeom>
          </p:spPr>
        </p:pic>
      </p:grpSp>
      <p:sp>
        <p:nvSpPr>
          <p:cNvPr id="49" name="Oval 48">
            <a:extLst>
              <a:ext uri="{FF2B5EF4-FFF2-40B4-BE49-F238E27FC236}">
                <a16:creationId xmlns:a16="http://schemas.microsoft.com/office/drawing/2014/main" id="{C1CCD933-200D-45C4-89D3-5BEE346A617D}"/>
              </a:ext>
            </a:extLst>
          </p:cNvPr>
          <p:cNvSpPr/>
          <p:nvPr/>
        </p:nvSpPr>
        <p:spPr bwMode="auto">
          <a:xfrm>
            <a:off x="4219300" y="2431274"/>
            <a:ext cx="1148643" cy="1120867"/>
          </a:xfrm>
          <a:prstGeom prst="ellipse">
            <a:avLst/>
          </a:prstGeom>
          <a:solidFill>
            <a:schemeClr val="bg1"/>
          </a:solidFill>
          <a:ln>
            <a:solidFill>
              <a:srgbClr val="2F2F2F"/>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1600">
              <a:gradFill>
                <a:gsLst>
                  <a:gs pos="40075">
                    <a:srgbClr val="FFFFFF"/>
                  </a:gs>
                  <a:gs pos="30000">
                    <a:srgbClr val="FFFFFF"/>
                  </a:gs>
                </a:gsLst>
                <a:lin ang="5400000" scaled="0"/>
              </a:gradFill>
            </a:endParaRPr>
          </a:p>
        </p:txBody>
      </p:sp>
      <p:sp>
        <p:nvSpPr>
          <p:cNvPr id="61" name="Oval 60">
            <a:extLst>
              <a:ext uri="{FF2B5EF4-FFF2-40B4-BE49-F238E27FC236}">
                <a16:creationId xmlns:a16="http://schemas.microsoft.com/office/drawing/2014/main" id="{CAFEB64F-2886-4711-9875-D10647C8A3CF}"/>
              </a:ext>
            </a:extLst>
          </p:cNvPr>
          <p:cNvSpPr/>
          <p:nvPr/>
        </p:nvSpPr>
        <p:spPr bwMode="auto">
          <a:xfrm>
            <a:off x="4296014" y="2504700"/>
            <a:ext cx="995216" cy="971150"/>
          </a:xfrm>
          <a:prstGeom prst="ellipse">
            <a:avLst/>
          </a:prstGeom>
          <a:solidFill>
            <a:schemeClr val="bg1">
              <a:lumMod val="9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1600">
              <a:gradFill>
                <a:gsLst>
                  <a:gs pos="40075">
                    <a:srgbClr val="FFFFFF"/>
                  </a:gs>
                  <a:gs pos="30000">
                    <a:srgbClr val="FFFFFF"/>
                  </a:gs>
                </a:gsLst>
                <a:lin ang="5400000" scaled="0"/>
              </a:gradFill>
            </a:endParaRPr>
          </a:p>
        </p:txBody>
      </p:sp>
      <p:pic>
        <p:nvPicPr>
          <p:cNvPr id="83" name="Graphic 82" descr="Gears">
            <a:extLst>
              <a:ext uri="{FF2B5EF4-FFF2-40B4-BE49-F238E27FC236}">
                <a16:creationId xmlns:a16="http://schemas.microsoft.com/office/drawing/2014/main" id="{64E55B5E-8ACE-4E2C-8385-B99B2127284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457700" y="2688568"/>
            <a:ext cx="633237" cy="617925"/>
          </a:xfrm>
          <a:prstGeom prst="rect">
            <a:avLst/>
          </a:prstGeom>
        </p:spPr>
      </p:pic>
      <p:grpSp>
        <p:nvGrpSpPr>
          <p:cNvPr id="94" name="Group 93">
            <a:extLst>
              <a:ext uri="{FF2B5EF4-FFF2-40B4-BE49-F238E27FC236}">
                <a16:creationId xmlns:a16="http://schemas.microsoft.com/office/drawing/2014/main" id="{1FAB8F17-A48D-4731-A34A-1B8BEA508102}"/>
              </a:ext>
            </a:extLst>
          </p:cNvPr>
          <p:cNvGrpSpPr/>
          <p:nvPr/>
        </p:nvGrpSpPr>
        <p:grpSpPr>
          <a:xfrm>
            <a:off x="6342159" y="2431274"/>
            <a:ext cx="1148643" cy="1120867"/>
            <a:chOff x="3643972" y="1742943"/>
            <a:chExt cx="1809198" cy="1809198"/>
          </a:xfrm>
        </p:grpSpPr>
        <p:sp>
          <p:nvSpPr>
            <p:cNvPr id="75" name="Oval 74">
              <a:extLst>
                <a:ext uri="{FF2B5EF4-FFF2-40B4-BE49-F238E27FC236}">
                  <a16:creationId xmlns:a16="http://schemas.microsoft.com/office/drawing/2014/main" id="{872ACF24-B598-469B-A959-D8BF0A8183F9}"/>
                </a:ext>
              </a:extLst>
            </p:cNvPr>
            <p:cNvSpPr/>
            <p:nvPr/>
          </p:nvSpPr>
          <p:spPr bwMode="auto">
            <a:xfrm>
              <a:off x="3643972" y="1742943"/>
              <a:ext cx="1809198" cy="1809198"/>
            </a:xfrm>
            <a:prstGeom prst="ellipse">
              <a:avLst/>
            </a:prstGeom>
            <a:solidFill>
              <a:schemeClr val="bg1"/>
            </a:solidFill>
            <a:ln>
              <a:solidFill>
                <a:srgbClr val="2F2F2F"/>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1600">
                <a:gradFill>
                  <a:gsLst>
                    <a:gs pos="40075">
                      <a:srgbClr val="FFFFFF"/>
                    </a:gs>
                    <a:gs pos="30000">
                      <a:srgbClr val="FFFFFF"/>
                    </a:gs>
                  </a:gsLst>
                  <a:lin ang="5400000" scaled="0"/>
                </a:gradFill>
              </a:endParaRPr>
            </a:p>
          </p:txBody>
        </p:sp>
        <p:sp>
          <p:nvSpPr>
            <p:cNvPr id="77" name="Oval 76">
              <a:extLst>
                <a:ext uri="{FF2B5EF4-FFF2-40B4-BE49-F238E27FC236}">
                  <a16:creationId xmlns:a16="http://schemas.microsoft.com/office/drawing/2014/main" id="{EAD1E6F9-5B8E-4B0D-91B3-649326CCF8A6}"/>
                </a:ext>
              </a:extLst>
            </p:cNvPr>
            <p:cNvSpPr/>
            <p:nvPr/>
          </p:nvSpPr>
          <p:spPr bwMode="auto">
            <a:xfrm>
              <a:off x="3764802" y="1861460"/>
              <a:ext cx="1567539" cy="1567539"/>
            </a:xfrm>
            <a:prstGeom prst="ellipse">
              <a:avLst/>
            </a:prstGeom>
            <a:solidFill>
              <a:schemeClr val="bg1">
                <a:lumMod val="9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1600">
                <a:gradFill>
                  <a:gsLst>
                    <a:gs pos="40075">
                      <a:srgbClr val="FFFFFF"/>
                    </a:gs>
                    <a:gs pos="30000">
                      <a:srgbClr val="FFFFFF"/>
                    </a:gs>
                  </a:gsLst>
                  <a:lin ang="5400000" scaled="0"/>
                </a:gradFill>
              </a:endParaRPr>
            </a:p>
          </p:txBody>
        </p:sp>
        <p:pic>
          <p:nvPicPr>
            <p:cNvPr id="93" name="Graphic 92" descr="Cloud">
              <a:extLst>
                <a:ext uri="{FF2B5EF4-FFF2-40B4-BE49-F238E27FC236}">
                  <a16:creationId xmlns:a16="http://schemas.microsoft.com/office/drawing/2014/main" id="{3B95262A-2EA5-4249-A2FF-0DE2A34D8C2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035105" y="2073040"/>
              <a:ext cx="1029389" cy="1029389"/>
            </a:xfrm>
            <a:prstGeom prst="rect">
              <a:avLst/>
            </a:prstGeom>
          </p:spPr>
        </p:pic>
      </p:grpSp>
    </p:spTree>
    <p:extLst>
      <p:ext uri="{BB962C8B-B14F-4D97-AF65-F5344CB8AC3E}">
        <p14:creationId xmlns:p14="http://schemas.microsoft.com/office/powerpoint/2010/main" val="1114216080"/>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FBEB8E5-863A-4E2A-8D15-62C16E525C9A}"/>
              </a:ext>
            </a:extLst>
          </p:cNvPr>
          <p:cNvSpPr/>
          <p:nvPr/>
        </p:nvSpPr>
        <p:spPr bwMode="auto">
          <a:xfrm>
            <a:off x="866" y="485"/>
            <a:ext cx="6920679" cy="6857028"/>
          </a:xfrm>
          <a:prstGeom prst="rect">
            <a:avLst/>
          </a:prstGeom>
          <a:solidFill>
            <a:schemeClr val="bg1"/>
          </a:solidFill>
          <a:ln w="10795" cap="flat" cmpd="sng" algn="ctr">
            <a:noFill/>
            <a:prstDash val="solid"/>
          </a:ln>
          <a:effectLst>
            <a:outerShdw blurRad="152400" sx="101000" sy="101000" algn="tl" rotWithShape="0">
              <a:prstClr val="black">
                <a:alpha val="29000"/>
              </a:prstClr>
            </a:outerShdw>
          </a:effectLst>
        </p:spPr>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3927" fontAlgn="base">
              <a:lnSpc>
                <a:spcPct val="90000"/>
              </a:lnSpc>
              <a:spcBef>
                <a:spcPct val="0"/>
              </a:spcBef>
              <a:spcAft>
                <a:spcPct val="0"/>
              </a:spcAft>
              <a:defRPr/>
            </a:pPr>
            <a:endParaRPr lang="en-US" sz="2353">
              <a:gradFill>
                <a:gsLst>
                  <a:gs pos="0">
                    <a:srgbClr val="FFFFFF"/>
                  </a:gs>
                  <a:gs pos="100000">
                    <a:srgbClr val="FFFFFF"/>
                  </a:gs>
                </a:gsLst>
                <a:lin ang="5400000" scaled="0"/>
              </a:gradFill>
              <a:latin typeface="Segoe UI"/>
              <a:ea typeface="Segoe UI" pitchFamily="34" charset="0"/>
              <a:cs typeface="Segoe UI" pitchFamily="34" charset="0"/>
            </a:endParaRPr>
          </a:p>
        </p:txBody>
      </p:sp>
      <p:graphicFrame>
        <p:nvGraphicFramePr>
          <p:cNvPr id="18" name="Table 17">
            <a:extLst>
              <a:ext uri="{FF2B5EF4-FFF2-40B4-BE49-F238E27FC236}">
                <a16:creationId xmlns:a16="http://schemas.microsoft.com/office/drawing/2014/main" id="{DB45A027-C3AD-4898-9ECB-B9DABAD1DFD4}"/>
              </a:ext>
            </a:extLst>
          </p:cNvPr>
          <p:cNvGraphicFramePr>
            <a:graphicFrameLocks noGrp="1"/>
          </p:cNvGraphicFramePr>
          <p:nvPr>
            <p:extLst>
              <p:ext uri="{D42A27DB-BD31-4B8C-83A1-F6EECF244321}">
                <p14:modId xmlns:p14="http://schemas.microsoft.com/office/powerpoint/2010/main" val="1002064280"/>
              </p:ext>
            </p:extLst>
          </p:nvPr>
        </p:nvGraphicFramePr>
        <p:xfrm>
          <a:off x="588264" y="1584864"/>
          <a:ext cx="4274547" cy="1421016"/>
        </p:xfrm>
        <a:graphic>
          <a:graphicData uri="http://schemas.openxmlformats.org/drawingml/2006/table">
            <a:tbl>
              <a:tblPr>
                <a:tableStyleId>{2D5ABB26-0587-4C30-8999-92F81FD0307C}</a:tableStyleId>
              </a:tblPr>
              <a:tblGrid>
                <a:gridCol w="1657447">
                  <a:extLst>
                    <a:ext uri="{9D8B030D-6E8A-4147-A177-3AD203B41FA5}">
                      <a16:colId xmlns:a16="http://schemas.microsoft.com/office/drawing/2014/main" val="2695336379"/>
                    </a:ext>
                  </a:extLst>
                </a:gridCol>
                <a:gridCol w="2617100">
                  <a:extLst>
                    <a:ext uri="{9D8B030D-6E8A-4147-A177-3AD203B41FA5}">
                      <a16:colId xmlns:a16="http://schemas.microsoft.com/office/drawing/2014/main" val="1744310670"/>
                    </a:ext>
                  </a:extLst>
                </a:gridCol>
              </a:tblGrid>
              <a:tr h="236836">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1400" b="0" u="none" strike="noStrike" kern="1200" cap="none" spc="0" normalizeH="0" baseline="0" noProof="0">
                          <a:ln>
                            <a:noFill/>
                          </a:ln>
                          <a:solidFill>
                            <a:srgbClr val="0078D4"/>
                          </a:solidFill>
                          <a:effectLst/>
                          <a:uLnTx/>
                          <a:uFillTx/>
                          <a:latin typeface="+mj-lt"/>
                        </a:rPr>
                        <a:t>Key resources</a:t>
                      </a:r>
                      <a:endParaRPr kumimoji="0" lang="en-US" sz="1400" b="0" i="0" u="none" strike="noStrike" kern="1200" cap="none" spc="0" normalizeH="0" baseline="0" noProof="0">
                        <a:ln>
                          <a:noFill/>
                        </a:ln>
                        <a:solidFill>
                          <a:srgbClr val="0078D4"/>
                        </a:solidFill>
                        <a:effectLst/>
                        <a:uLnTx/>
                        <a:uFillTx/>
                        <a:latin typeface="+mj-lt"/>
                        <a:ea typeface="+mn-ea"/>
                        <a:cs typeface="+mn-cs"/>
                      </a:endParaRPr>
                    </a:p>
                  </a:txBody>
                  <a:tcPr marL="0" marR="0" marT="0" marB="0">
                    <a:noFill/>
                  </a:tcPr>
                </a:tc>
                <a:tc>
                  <a:txBody>
                    <a:bodyPr/>
                    <a:lstStyle/>
                    <a:p>
                      <a:endParaRPr lang="en-US" sz="1400"/>
                    </a:p>
                  </a:txBody>
                  <a:tcPr marL="0" marR="0" marT="0" marB="0">
                    <a:noFill/>
                  </a:tcPr>
                </a:tc>
                <a:extLst>
                  <a:ext uri="{0D108BD9-81ED-4DB2-BD59-A6C34878D82A}">
                    <a16:rowId xmlns:a16="http://schemas.microsoft.com/office/drawing/2014/main" val="2288682825"/>
                  </a:ext>
                </a:extLst>
              </a:tr>
              <a:tr h="236836">
                <a:tc>
                  <a:txBody>
                    <a:bodyPr/>
                    <a:lstStyle/>
                    <a:p>
                      <a:r>
                        <a:rPr lang="en-US" sz="1400"/>
                        <a:t>Tech Community</a:t>
                      </a:r>
                    </a:p>
                  </a:txBody>
                  <a:tcPr marL="0" marR="0" marT="0" marB="0">
                    <a:noFill/>
                  </a:tcPr>
                </a:tc>
                <a:tc>
                  <a:txBody>
                    <a:bodyPr/>
                    <a:lstStyle/>
                    <a:p>
                      <a:r>
                        <a:rPr lang="en-US" sz="1400">
                          <a:hlinkClick r:id="rId3"/>
                        </a:rPr>
                        <a:t>aka.ms/M365GroupsTC </a:t>
                      </a:r>
                      <a:endParaRPr lang="en-US" sz="1400"/>
                    </a:p>
                  </a:txBody>
                  <a:tcPr marL="0" marR="0" marT="0" marB="0">
                    <a:noFill/>
                  </a:tcPr>
                </a:tc>
                <a:extLst>
                  <a:ext uri="{0D108BD9-81ED-4DB2-BD59-A6C34878D82A}">
                    <a16:rowId xmlns:a16="http://schemas.microsoft.com/office/drawing/2014/main" val="263429036"/>
                  </a:ext>
                </a:extLst>
              </a:tr>
              <a:tr h="236836">
                <a:tc>
                  <a:txBody>
                    <a:bodyPr/>
                    <a:lstStyle/>
                    <a:p>
                      <a:r>
                        <a:rPr lang="en-US" sz="1400"/>
                        <a:t>User voice</a:t>
                      </a:r>
                    </a:p>
                  </a:txBody>
                  <a:tcPr marL="0" marR="0" marT="0" marB="0">
                    <a:noFill/>
                  </a:tcPr>
                </a:tc>
                <a:tc>
                  <a:txBody>
                    <a:bodyPr/>
                    <a:lstStyle/>
                    <a:p>
                      <a:r>
                        <a:rPr lang="en-US" sz="1400">
                          <a:hlinkClick r:id="rId4"/>
                        </a:rPr>
                        <a:t>aka.ms/M365GroupsUV</a:t>
                      </a:r>
                      <a:endParaRPr lang="en-US" sz="1400"/>
                    </a:p>
                  </a:txBody>
                  <a:tcPr marL="0" marR="0" marT="0" marB="0">
                    <a:noFill/>
                  </a:tcPr>
                </a:tc>
                <a:extLst>
                  <a:ext uri="{0D108BD9-81ED-4DB2-BD59-A6C34878D82A}">
                    <a16:rowId xmlns:a16="http://schemas.microsoft.com/office/drawing/2014/main" val="1425163154"/>
                  </a:ext>
                </a:extLst>
              </a:tr>
              <a:tr h="236836">
                <a:tc>
                  <a:txBody>
                    <a:bodyPr/>
                    <a:lstStyle/>
                    <a:p>
                      <a:r>
                        <a:rPr lang="en-US" sz="1400"/>
                        <a:t>Microsoft Graph</a:t>
                      </a:r>
                    </a:p>
                  </a:txBody>
                  <a:tcPr marL="0" marR="0" marT="0" marB="0">
                    <a:noFill/>
                  </a:tcPr>
                </a:tc>
                <a:tc>
                  <a:txBody>
                    <a:bodyPr/>
                    <a:lstStyle/>
                    <a:p>
                      <a:r>
                        <a:rPr lang="en-US" sz="1400">
                          <a:hlinkClick r:id="rId5"/>
                        </a:rPr>
                        <a:t>aka.ms/M365GroupsGraph</a:t>
                      </a:r>
                      <a:endParaRPr lang="en-US" sz="1400"/>
                    </a:p>
                  </a:txBody>
                  <a:tcPr marL="0" marR="0" marT="0" marB="0">
                    <a:noFill/>
                  </a:tcPr>
                </a:tc>
                <a:extLst>
                  <a:ext uri="{0D108BD9-81ED-4DB2-BD59-A6C34878D82A}">
                    <a16:rowId xmlns:a16="http://schemas.microsoft.com/office/drawing/2014/main" val="416518875"/>
                  </a:ext>
                </a:extLst>
              </a:tr>
              <a:tr h="236836">
                <a:tc>
                  <a:txBody>
                    <a:bodyPr/>
                    <a:lstStyle/>
                    <a:p>
                      <a:r>
                        <a:rPr kumimoji="0" lang="en-US" sz="1400" u="none" strike="noStrike" kern="1200" cap="none" spc="0" normalizeH="0" baseline="0" noProof="0">
                          <a:ln>
                            <a:noFill/>
                          </a:ln>
                          <a:effectLst/>
                          <a:uLnTx/>
                          <a:uFillTx/>
                        </a:rPr>
                        <a:t>Roadmap</a:t>
                      </a:r>
                      <a:endParaRPr lang="en-US" sz="1400"/>
                    </a:p>
                  </a:txBody>
                  <a:tcPr marL="0" marR="0" marT="0" marB="0">
                    <a:noFill/>
                  </a:tcPr>
                </a:tc>
                <a:tc>
                  <a:txBody>
                    <a:bodyPr/>
                    <a:lstStyle/>
                    <a:p>
                      <a:r>
                        <a:rPr kumimoji="0" lang="en-US" sz="1400" u="none" strike="noStrike" kern="1200" cap="none" spc="0" normalizeH="0" baseline="0" noProof="0">
                          <a:ln>
                            <a:noFill/>
                          </a:ln>
                          <a:effectLst/>
                          <a:uLnTx/>
                          <a:uFillTx/>
                          <a:hlinkClick r:id="rId6"/>
                        </a:rPr>
                        <a:t>office.com/roadmap</a:t>
                      </a:r>
                      <a:endParaRPr lang="en-US" sz="1400"/>
                    </a:p>
                  </a:txBody>
                  <a:tcPr marL="0" marR="0" marT="0" marB="0">
                    <a:noFill/>
                  </a:tcPr>
                </a:tc>
                <a:extLst>
                  <a:ext uri="{0D108BD9-81ED-4DB2-BD59-A6C34878D82A}">
                    <a16:rowId xmlns:a16="http://schemas.microsoft.com/office/drawing/2014/main" val="3401308534"/>
                  </a:ext>
                </a:extLst>
              </a:tr>
              <a:tr h="236836">
                <a:tc>
                  <a:txBody>
                    <a:bodyPr/>
                    <a:lstStyle/>
                    <a:p>
                      <a:r>
                        <a:rPr kumimoji="0" lang="en-US" sz="1400" u="none" strike="noStrike" kern="1200" cap="none" spc="0" normalizeH="0" baseline="0" noProof="0">
                          <a:ln>
                            <a:noFill/>
                          </a:ln>
                          <a:effectLst/>
                          <a:uLnTx/>
                          <a:uFillTx/>
                        </a:rPr>
                        <a:t>FastTrack</a:t>
                      </a:r>
                      <a:endParaRPr lang="en-US" sz="1400"/>
                    </a:p>
                  </a:txBody>
                  <a:tcPr marL="0" marR="0" marT="0" marB="0">
                    <a:noFill/>
                  </a:tcPr>
                </a:tc>
                <a:tc>
                  <a:txBody>
                    <a:bodyPr/>
                    <a:lstStyle/>
                    <a:p>
                      <a:r>
                        <a:rPr lang="en-US" sz="1400" dirty="0">
                          <a:hlinkClick r:id="rId7"/>
                        </a:rPr>
                        <a:t>microsoft.com/</a:t>
                      </a:r>
                      <a:r>
                        <a:rPr lang="en-US" sz="1400" dirty="0" err="1">
                          <a:hlinkClick r:id="rId7"/>
                        </a:rPr>
                        <a:t>fasttrack</a:t>
                      </a:r>
                      <a:endParaRPr lang="en-US" sz="1400" dirty="0"/>
                    </a:p>
                  </a:txBody>
                  <a:tcPr marL="0" marR="0" marT="0" marB="0">
                    <a:noFill/>
                  </a:tcPr>
                </a:tc>
                <a:extLst>
                  <a:ext uri="{0D108BD9-81ED-4DB2-BD59-A6C34878D82A}">
                    <a16:rowId xmlns:a16="http://schemas.microsoft.com/office/drawing/2014/main" val="1190796382"/>
                  </a:ext>
                </a:extLst>
              </a:tr>
            </a:tbl>
          </a:graphicData>
        </a:graphic>
      </p:graphicFrame>
      <p:cxnSp>
        <p:nvCxnSpPr>
          <p:cNvPr id="5" name="Straight Connector 4">
            <a:extLst>
              <a:ext uri="{FF2B5EF4-FFF2-40B4-BE49-F238E27FC236}">
                <a16:creationId xmlns:a16="http://schemas.microsoft.com/office/drawing/2014/main" id="{EFD2263C-3DFA-4E52-B974-201553AF49A2}"/>
              </a:ext>
            </a:extLst>
          </p:cNvPr>
          <p:cNvCxnSpPr/>
          <p:nvPr/>
        </p:nvCxnSpPr>
        <p:spPr>
          <a:xfrm>
            <a:off x="588263" y="3196692"/>
            <a:ext cx="5641616" cy="0"/>
          </a:xfrm>
          <a:prstGeom prst="line">
            <a:avLst/>
          </a:prstGeom>
          <a:ln w="19050">
            <a:solidFill>
              <a:schemeClr val="bg2">
                <a:lumMod val="75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3AF89604-566E-43B4-BD56-93347C11555D}"/>
              </a:ext>
            </a:extLst>
          </p:cNvPr>
          <p:cNvCxnSpPr/>
          <p:nvPr/>
        </p:nvCxnSpPr>
        <p:spPr>
          <a:xfrm>
            <a:off x="588263" y="1365715"/>
            <a:ext cx="5641616" cy="0"/>
          </a:xfrm>
          <a:prstGeom prst="line">
            <a:avLst/>
          </a:prstGeom>
          <a:ln w="19050">
            <a:solidFill>
              <a:schemeClr val="bg2">
                <a:lumMod val="75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F1C571A2-471F-45F3-8B29-0B8ABAEB6676}"/>
              </a:ext>
            </a:extLst>
          </p:cNvPr>
          <p:cNvSpPr/>
          <p:nvPr/>
        </p:nvSpPr>
        <p:spPr bwMode="auto">
          <a:xfrm>
            <a:off x="6921544" y="486"/>
            <a:ext cx="5269592" cy="6857023"/>
          </a:xfrm>
          <a:prstGeom prst="rect">
            <a:avLst/>
          </a:prstGeom>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defTabSz="914102" fontAlgn="base">
              <a:spcBef>
                <a:spcPct val="0"/>
              </a:spcBef>
              <a:spcAft>
                <a:spcPct val="0"/>
              </a:spcAft>
            </a:pPr>
            <a:endParaRPr lang="en-US" sz="1961" err="1">
              <a:gradFill>
                <a:gsLst>
                  <a:gs pos="0">
                    <a:srgbClr val="FFFFFF"/>
                  </a:gs>
                  <a:gs pos="100000">
                    <a:srgbClr val="FFFFFF"/>
                  </a:gs>
                </a:gsLst>
                <a:lin ang="5400000" scaled="0"/>
              </a:gradFill>
              <a:ea typeface="Segoe UI" pitchFamily="34" charset="0"/>
              <a:cs typeface="Segoe UI" pitchFamily="34" charset="0"/>
            </a:endParaRPr>
          </a:p>
        </p:txBody>
      </p:sp>
      <p:sp>
        <p:nvSpPr>
          <p:cNvPr id="4" name="Text Placeholder 4">
            <a:extLst>
              <a:ext uri="{FF2B5EF4-FFF2-40B4-BE49-F238E27FC236}">
                <a16:creationId xmlns:a16="http://schemas.microsoft.com/office/drawing/2014/main" id="{9D8EF443-97EE-4005-99DA-47BDA6249AF9}"/>
              </a:ext>
            </a:extLst>
          </p:cNvPr>
          <p:cNvSpPr txBox="1">
            <a:spLocks/>
          </p:cNvSpPr>
          <p:nvPr/>
        </p:nvSpPr>
        <p:spPr>
          <a:xfrm>
            <a:off x="1706541" y="3719909"/>
            <a:ext cx="7478025" cy="1015663"/>
          </a:xfrm>
          <a:prstGeom prst="rect">
            <a:avLst/>
          </a:prstGeom>
          <a:noFill/>
        </p:spPr>
        <p:txBody>
          <a:bodyPr vert="horz" wrap="square" lIns="0" tIns="0" rIns="0" bIns="0" rtlCol="0" anchor="t">
            <a:spAutoFit/>
          </a:bodyPr>
          <a:lstStyle>
            <a:lvl1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2200" kern="1200" spc="0" baseline="0">
                <a:gradFill>
                  <a:gsLst>
                    <a:gs pos="91000">
                      <a:schemeClr val="tx1"/>
                    </a:gs>
                    <a:gs pos="0">
                      <a:schemeClr val="tx1"/>
                    </a:gs>
                  </a:gsLst>
                  <a:lin ang="5400000" scaled="0"/>
                </a:gra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gradFill>
                  <a:gsLst>
                    <a:gs pos="1250">
                      <a:schemeClr val="tx1"/>
                    </a:gs>
                    <a:gs pos="100000">
                      <a:schemeClr val="tx1"/>
                    </a:gs>
                  </a:gsLst>
                  <a:lin ang="5400000" scaled="0"/>
                </a:gra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gradFill>
                  <a:gsLst>
                    <a:gs pos="1250">
                      <a:schemeClr val="tx1"/>
                    </a:gs>
                    <a:gs pos="100000">
                      <a:schemeClr val="tx1"/>
                    </a:gs>
                  </a:gsLst>
                  <a:lin ang="5400000" scaled="0"/>
                </a:gra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b="1">
                <a:cs typeface="Segoe UI"/>
              </a:rPr>
              <a:t>Mike McLean</a:t>
            </a:r>
            <a:endParaRPr lang="en-US" sz="1800" b="1"/>
          </a:p>
          <a:p>
            <a:r>
              <a:rPr lang="en-US" sz="1600">
                <a:cs typeface="Segoe UI"/>
              </a:rPr>
              <a:t>Principal Program Manager</a:t>
            </a:r>
          </a:p>
          <a:p>
            <a:r>
              <a:rPr lang="en-US" sz="1600">
                <a:cs typeface="Segoe UI"/>
              </a:rPr>
              <a:t>mmclean@microsoft.com |      @mikemcleanlive</a:t>
            </a:r>
          </a:p>
          <a:p>
            <a:r>
              <a:rPr lang="en-US" sz="1600">
                <a:cs typeface="Segoe UI"/>
              </a:rPr>
              <a:t>Microsoft 365 Groups</a:t>
            </a:r>
          </a:p>
        </p:txBody>
      </p:sp>
      <p:pic>
        <p:nvPicPr>
          <p:cNvPr id="10" name="Picture 9">
            <a:extLst>
              <a:ext uri="{FF2B5EF4-FFF2-40B4-BE49-F238E27FC236}">
                <a16:creationId xmlns:a16="http://schemas.microsoft.com/office/drawing/2014/main" id="{4325F810-7060-4FED-A6E9-5DB651953E91}"/>
              </a:ext>
            </a:extLst>
          </p:cNvPr>
          <p:cNvPicPr>
            <a:picLocks noChangeAspect="1"/>
          </p:cNvPicPr>
          <p:nvPr/>
        </p:nvPicPr>
        <p:blipFill>
          <a:blip r:embed="rId8"/>
          <a:stretch>
            <a:fillRect/>
          </a:stretch>
        </p:blipFill>
        <p:spPr>
          <a:xfrm>
            <a:off x="588263" y="3821210"/>
            <a:ext cx="736601" cy="736601"/>
          </a:xfrm>
          <a:prstGeom prst="ellipse">
            <a:avLst/>
          </a:prstGeom>
          <a:ln w="63500" cap="rnd">
            <a:noFill/>
          </a:ln>
          <a:effectLst>
            <a:outerShdw blurRad="50800" dist="38100" dir="5400000" algn="t"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p:spPr>
      </p:pic>
      <p:sp>
        <p:nvSpPr>
          <p:cNvPr id="11" name="Text Placeholder 4">
            <a:extLst>
              <a:ext uri="{FF2B5EF4-FFF2-40B4-BE49-F238E27FC236}">
                <a16:creationId xmlns:a16="http://schemas.microsoft.com/office/drawing/2014/main" id="{18F5BB56-00AF-41B5-9215-05769BF2E0C8}"/>
              </a:ext>
            </a:extLst>
          </p:cNvPr>
          <p:cNvSpPr txBox="1">
            <a:spLocks/>
          </p:cNvSpPr>
          <p:nvPr/>
        </p:nvSpPr>
        <p:spPr>
          <a:xfrm>
            <a:off x="1706541" y="4937007"/>
            <a:ext cx="7478025" cy="1015663"/>
          </a:xfrm>
          <a:prstGeom prst="rect">
            <a:avLst/>
          </a:prstGeom>
          <a:noFill/>
        </p:spPr>
        <p:txBody>
          <a:bodyPr vert="horz" wrap="square" lIns="0" tIns="0" rIns="0" bIns="0" rtlCol="0" anchor="t">
            <a:spAutoFit/>
          </a:bodyPr>
          <a:lstStyle>
            <a:lvl1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2200" kern="1200" spc="0" baseline="0">
                <a:gradFill>
                  <a:gsLst>
                    <a:gs pos="91000">
                      <a:schemeClr val="tx1"/>
                    </a:gs>
                    <a:gs pos="0">
                      <a:schemeClr val="tx1"/>
                    </a:gs>
                  </a:gsLst>
                  <a:lin ang="5400000" scaled="0"/>
                </a:gra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gradFill>
                  <a:gsLst>
                    <a:gs pos="1250">
                      <a:schemeClr val="tx1"/>
                    </a:gs>
                    <a:gs pos="100000">
                      <a:schemeClr val="tx1"/>
                    </a:gs>
                  </a:gsLst>
                  <a:lin ang="5400000" scaled="0"/>
                </a:gra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gradFill>
                  <a:gsLst>
                    <a:gs pos="1250">
                      <a:schemeClr val="tx1"/>
                    </a:gs>
                    <a:gs pos="100000">
                      <a:schemeClr val="tx1"/>
                    </a:gs>
                  </a:gsLst>
                  <a:lin ang="5400000" scaled="0"/>
                </a:gra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b="1">
                <a:cs typeface="Segoe UI"/>
              </a:rPr>
              <a:t>Ramya Rajasekhar</a:t>
            </a:r>
          </a:p>
          <a:p>
            <a:r>
              <a:rPr lang="en-US" sz="1600">
                <a:cs typeface="Segoe UI"/>
              </a:rPr>
              <a:t>Senior Program Manager</a:t>
            </a:r>
          </a:p>
          <a:p>
            <a:r>
              <a:rPr lang="en-US" sz="1600">
                <a:cs typeface="Segoe UI"/>
              </a:rPr>
              <a:t>rarajase@microsoft.com</a:t>
            </a:r>
          </a:p>
          <a:p>
            <a:r>
              <a:rPr lang="en-US" sz="1600">
                <a:cs typeface="Segoe UI"/>
              </a:rPr>
              <a:t>Microsoft 365 Groups</a:t>
            </a:r>
          </a:p>
        </p:txBody>
      </p:sp>
      <p:pic>
        <p:nvPicPr>
          <p:cNvPr id="12" name="Picture 11">
            <a:extLst>
              <a:ext uri="{FF2B5EF4-FFF2-40B4-BE49-F238E27FC236}">
                <a16:creationId xmlns:a16="http://schemas.microsoft.com/office/drawing/2014/main" id="{C038568D-48BA-43F3-B5D6-B156942C919F}"/>
              </a:ext>
            </a:extLst>
          </p:cNvPr>
          <p:cNvPicPr>
            <a:picLocks noChangeAspect="1"/>
          </p:cNvPicPr>
          <p:nvPr/>
        </p:nvPicPr>
        <p:blipFill rotWithShape="1">
          <a:blip r:embed="rId9">
            <a:alphaModFix/>
          </a:blip>
          <a:srcRect l="-1" t="4946" r="1351"/>
          <a:stretch/>
        </p:blipFill>
        <p:spPr>
          <a:xfrm>
            <a:off x="588263" y="5076563"/>
            <a:ext cx="736601" cy="723786"/>
          </a:xfrm>
          <a:prstGeom prst="ellipse">
            <a:avLst/>
          </a:prstGeom>
          <a:ln w="3175" cap="rnd">
            <a:solidFill>
              <a:schemeClr val="bg1"/>
            </a:solidFill>
          </a:ln>
          <a:effectLst>
            <a:outerShdw blurRad="50800" dist="38100" dir="5400000" algn="t"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p:spPr>
      </p:pic>
      <p:pic>
        <p:nvPicPr>
          <p:cNvPr id="25" name="Picture 24" descr="A picture containing ax&#10;&#10;Description automatically generated">
            <a:extLst>
              <a:ext uri="{FF2B5EF4-FFF2-40B4-BE49-F238E27FC236}">
                <a16:creationId xmlns:a16="http://schemas.microsoft.com/office/drawing/2014/main" id="{20136E11-84FA-4EEA-B444-A967182908CD}"/>
              </a:ext>
            </a:extLst>
          </p:cNvPr>
          <p:cNvPicPr>
            <a:picLocks noChangeAspect="1"/>
          </p:cNvPicPr>
          <p:nvPr/>
        </p:nvPicPr>
        <p:blipFill>
          <a:blip r:embed="rId10"/>
          <a:stretch>
            <a:fillRect/>
          </a:stretch>
        </p:blipFill>
        <p:spPr>
          <a:xfrm>
            <a:off x="4144968" y="4268561"/>
            <a:ext cx="241978" cy="200013"/>
          </a:xfrm>
          <a:prstGeom prst="rect">
            <a:avLst/>
          </a:prstGeom>
        </p:spPr>
      </p:pic>
      <p:sp>
        <p:nvSpPr>
          <p:cNvPr id="27" name="Title 26">
            <a:extLst>
              <a:ext uri="{FF2B5EF4-FFF2-40B4-BE49-F238E27FC236}">
                <a16:creationId xmlns:a16="http://schemas.microsoft.com/office/drawing/2014/main" id="{128C90ED-3535-484C-A924-EA46BC69BF82}"/>
              </a:ext>
            </a:extLst>
          </p:cNvPr>
          <p:cNvSpPr>
            <a:spLocks noGrp="1"/>
          </p:cNvSpPr>
          <p:nvPr>
            <p:ph type="title"/>
          </p:nvPr>
        </p:nvSpPr>
        <p:spPr/>
        <p:txBody>
          <a:bodyPr/>
          <a:lstStyle/>
          <a:p>
            <a:r>
              <a:rPr lang="en-US"/>
              <a:t>Thank you!</a:t>
            </a:r>
          </a:p>
        </p:txBody>
      </p:sp>
    </p:spTree>
    <p:extLst>
      <p:ext uri="{BB962C8B-B14F-4D97-AF65-F5344CB8AC3E}">
        <p14:creationId xmlns:p14="http://schemas.microsoft.com/office/powerpoint/2010/main" val="252440411"/>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84200" y="2979778"/>
            <a:ext cx="9144000" cy="553998"/>
          </a:xfrm>
        </p:spPr>
        <p:txBody>
          <a:bodyPr/>
          <a:lstStyle/>
          <a:p>
            <a:r>
              <a:rPr lang="en-IN"/>
              <a:t>Microsoft 365 Admin Center</a:t>
            </a:r>
            <a:endParaRPr lang="en-US"/>
          </a:p>
        </p:txBody>
      </p:sp>
      <p:sp>
        <p:nvSpPr>
          <p:cNvPr id="5" name="Text Placeholder 4"/>
          <p:cNvSpPr>
            <a:spLocks noGrp="1"/>
          </p:cNvSpPr>
          <p:nvPr>
            <p:ph type="body" sz="quarter" idx="12"/>
          </p:nvPr>
        </p:nvSpPr>
        <p:spPr>
          <a:xfrm>
            <a:off x="525317" y="5900403"/>
            <a:ext cx="5210017" cy="430887"/>
          </a:xfrm>
        </p:spPr>
        <p:txBody>
          <a:bodyPr vert="horz" wrap="square" lIns="0" tIns="0" rIns="0" bIns="0" rtlCol="0" anchor="t">
            <a:spAutoFit/>
          </a:bodyPr>
          <a:lstStyle/>
          <a:p>
            <a:r>
              <a:rPr lang="en-US" sz="2800"/>
              <a:t>Mike McLean</a:t>
            </a:r>
          </a:p>
        </p:txBody>
      </p:sp>
    </p:spTree>
    <p:extLst>
      <p:ext uri="{BB962C8B-B14F-4D97-AF65-F5344CB8AC3E}">
        <p14:creationId xmlns:p14="http://schemas.microsoft.com/office/powerpoint/2010/main" val="2515684894"/>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B87D3111-FA10-4C62-9C07-52A84014F235}"/>
              </a:ext>
            </a:extLst>
          </p:cNvPr>
          <p:cNvSpPr>
            <a:spLocks noGrp="1"/>
          </p:cNvSpPr>
          <p:nvPr>
            <p:ph type="title"/>
          </p:nvPr>
        </p:nvSpPr>
        <p:spPr>
          <a:xfrm>
            <a:off x="585217" y="553998"/>
            <a:ext cx="4064521" cy="1107996"/>
          </a:xfrm>
        </p:spPr>
        <p:txBody>
          <a:bodyPr/>
          <a:lstStyle/>
          <a:p>
            <a:r>
              <a:rPr lang="en-US"/>
              <a:t>Microsoft 365 Admin Center</a:t>
            </a:r>
          </a:p>
        </p:txBody>
      </p:sp>
      <p:sp>
        <p:nvSpPr>
          <p:cNvPr id="21" name="Text Placeholder 2">
            <a:extLst>
              <a:ext uri="{FF2B5EF4-FFF2-40B4-BE49-F238E27FC236}">
                <a16:creationId xmlns:a16="http://schemas.microsoft.com/office/drawing/2014/main" id="{94DC5CBC-6E59-48C0-B0DB-ABB25F889AF7}"/>
              </a:ext>
            </a:extLst>
          </p:cNvPr>
          <p:cNvSpPr>
            <a:spLocks noGrp="1"/>
          </p:cNvSpPr>
          <p:nvPr>
            <p:ph type="body" sz="quarter" idx="10"/>
          </p:nvPr>
        </p:nvSpPr>
        <p:spPr>
          <a:xfrm>
            <a:off x="1129282" y="1840905"/>
            <a:ext cx="5047344" cy="3588675"/>
          </a:xfrm>
        </p:spPr>
        <p:txBody>
          <a:bodyPr/>
          <a:lstStyle/>
          <a:p>
            <a:r>
              <a:rPr lang="en-US"/>
              <a:t>Export group list</a:t>
            </a:r>
          </a:p>
          <a:p>
            <a:endParaRPr lang="en-US"/>
          </a:p>
          <a:p>
            <a:r>
              <a:rPr lang="en-US"/>
              <a:t>Restore deleted groups</a:t>
            </a:r>
          </a:p>
          <a:p>
            <a:endParaRPr lang="en-US"/>
          </a:p>
          <a:p>
            <a:r>
              <a:rPr lang="en-US"/>
              <a:t>Improved </a:t>
            </a:r>
            <a:r>
              <a:rPr lang="en-US" err="1"/>
              <a:t>Teamify</a:t>
            </a:r>
            <a:r>
              <a:rPr lang="en-US"/>
              <a:t> experiences</a:t>
            </a:r>
          </a:p>
          <a:p>
            <a:endParaRPr lang="en-US"/>
          </a:p>
          <a:p>
            <a:r>
              <a:rPr lang="en-US"/>
              <a:t>Edit Group Email address</a:t>
            </a:r>
          </a:p>
          <a:p>
            <a:endParaRPr lang="en-US"/>
          </a:p>
          <a:p>
            <a:r>
              <a:rPr lang="en-US"/>
              <a:t>Ownerless groups</a:t>
            </a:r>
          </a:p>
        </p:txBody>
      </p:sp>
      <p:pic>
        <p:nvPicPr>
          <p:cNvPr id="16" name="Picture 15">
            <a:extLst>
              <a:ext uri="{FF2B5EF4-FFF2-40B4-BE49-F238E27FC236}">
                <a16:creationId xmlns:a16="http://schemas.microsoft.com/office/drawing/2014/main" id="{FDA49E40-B1B3-4A65-AA71-4C7ACEA39848}"/>
              </a:ext>
            </a:extLst>
          </p:cNvPr>
          <p:cNvPicPr>
            <a:picLocks noChangeAspect="1"/>
          </p:cNvPicPr>
          <p:nvPr/>
        </p:nvPicPr>
        <p:blipFill rotWithShape="1">
          <a:blip r:embed="rId3"/>
          <a:srcRect r="23820"/>
          <a:stretch/>
        </p:blipFill>
        <p:spPr>
          <a:xfrm>
            <a:off x="6096000" y="0"/>
            <a:ext cx="6398566" cy="6858000"/>
          </a:xfrm>
          <a:prstGeom prst="rect">
            <a:avLst/>
          </a:prstGeom>
        </p:spPr>
      </p:pic>
      <p:grpSp>
        <p:nvGrpSpPr>
          <p:cNvPr id="32" name="Group 31">
            <a:extLst>
              <a:ext uri="{FF2B5EF4-FFF2-40B4-BE49-F238E27FC236}">
                <a16:creationId xmlns:a16="http://schemas.microsoft.com/office/drawing/2014/main" id="{41672E15-D99A-44FE-9FD0-241CF19BC65C}"/>
              </a:ext>
            </a:extLst>
          </p:cNvPr>
          <p:cNvGrpSpPr>
            <a:grpSpLocks noChangeAspect="1"/>
          </p:cNvGrpSpPr>
          <p:nvPr/>
        </p:nvGrpSpPr>
        <p:grpSpPr bwMode="auto">
          <a:xfrm>
            <a:off x="543604" y="1819641"/>
            <a:ext cx="376796" cy="429702"/>
            <a:chOff x="4691" y="833"/>
            <a:chExt cx="331" cy="332"/>
          </a:xfrm>
        </p:grpSpPr>
        <p:sp>
          <p:nvSpPr>
            <p:cNvPr id="33" name="Line 5">
              <a:extLst>
                <a:ext uri="{FF2B5EF4-FFF2-40B4-BE49-F238E27FC236}">
                  <a16:creationId xmlns:a16="http://schemas.microsoft.com/office/drawing/2014/main" id="{CFD70D73-64C6-4034-988F-A865E5466080}"/>
                </a:ext>
              </a:extLst>
            </p:cNvPr>
            <p:cNvSpPr>
              <a:spLocks noChangeShapeType="1"/>
            </p:cNvSpPr>
            <p:nvPr/>
          </p:nvSpPr>
          <p:spPr bwMode="auto">
            <a:xfrm>
              <a:off x="4770" y="998"/>
              <a:ext cx="160" cy="0"/>
            </a:xfrm>
            <a:prstGeom prst="line">
              <a:avLst/>
            </a:prstGeom>
            <a:noFill/>
            <a:ln w="31750" cap="sq">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0"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30" b="0" i="0" u="none" strike="noStrike" kern="1200" cap="none" spc="0" normalizeH="0" baseline="0" noProof="0">
                <a:ln>
                  <a:noFill/>
                </a:ln>
                <a:solidFill>
                  <a:srgbClr val="000000"/>
                </a:solidFill>
                <a:effectLst/>
                <a:uLnTx/>
                <a:uFillTx/>
                <a:latin typeface="Segoe UI"/>
                <a:ea typeface="+mn-ea"/>
                <a:cs typeface="+mn-cs"/>
              </a:endParaRPr>
            </a:p>
          </p:txBody>
        </p:sp>
        <p:sp>
          <p:nvSpPr>
            <p:cNvPr id="34" name="Freeform 6">
              <a:extLst>
                <a:ext uri="{FF2B5EF4-FFF2-40B4-BE49-F238E27FC236}">
                  <a16:creationId xmlns:a16="http://schemas.microsoft.com/office/drawing/2014/main" id="{9D2729F8-3A35-4CBE-89FC-22714B75CB43}"/>
                </a:ext>
              </a:extLst>
            </p:cNvPr>
            <p:cNvSpPr>
              <a:spLocks/>
            </p:cNvSpPr>
            <p:nvPr/>
          </p:nvSpPr>
          <p:spPr bwMode="auto">
            <a:xfrm>
              <a:off x="4855" y="918"/>
              <a:ext cx="80" cy="161"/>
            </a:xfrm>
            <a:custGeom>
              <a:avLst/>
              <a:gdLst>
                <a:gd name="T0" fmla="*/ 0 w 80"/>
                <a:gd name="T1" fmla="*/ 0 h 161"/>
                <a:gd name="T2" fmla="*/ 80 w 80"/>
                <a:gd name="T3" fmla="*/ 80 h 161"/>
                <a:gd name="T4" fmla="*/ 0 w 80"/>
                <a:gd name="T5" fmla="*/ 161 h 161"/>
              </a:gdLst>
              <a:ahLst/>
              <a:cxnLst>
                <a:cxn ang="0">
                  <a:pos x="T0" y="T1"/>
                </a:cxn>
                <a:cxn ang="0">
                  <a:pos x="T2" y="T3"/>
                </a:cxn>
                <a:cxn ang="0">
                  <a:pos x="T4" y="T5"/>
                </a:cxn>
              </a:cxnLst>
              <a:rect l="0" t="0" r="r" b="b"/>
              <a:pathLst>
                <a:path w="80" h="161">
                  <a:moveTo>
                    <a:pt x="0" y="0"/>
                  </a:moveTo>
                  <a:lnTo>
                    <a:pt x="80" y="80"/>
                  </a:lnTo>
                  <a:lnTo>
                    <a:pt x="0" y="161"/>
                  </a:lnTo>
                </a:path>
              </a:pathLst>
            </a:custGeom>
            <a:noFill/>
            <a:ln w="31750" cap="sq">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0"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30" b="0" i="0" u="none" strike="noStrike" kern="1200" cap="none" spc="0" normalizeH="0" baseline="0" noProof="0">
                <a:ln>
                  <a:noFill/>
                </a:ln>
                <a:solidFill>
                  <a:srgbClr val="000000"/>
                </a:solidFill>
                <a:effectLst/>
                <a:uLnTx/>
                <a:uFillTx/>
                <a:latin typeface="Segoe UI"/>
                <a:ea typeface="+mn-ea"/>
                <a:cs typeface="+mn-cs"/>
              </a:endParaRPr>
            </a:p>
          </p:txBody>
        </p:sp>
        <p:sp>
          <p:nvSpPr>
            <p:cNvPr id="35" name="Oval 7">
              <a:extLst>
                <a:ext uri="{FF2B5EF4-FFF2-40B4-BE49-F238E27FC236}">
                  <a16:creationId xmlns:a16="http://schemas.microsoft.com/office/drawing/2014/main" id="{54578C6A-5DD1-4934-8FDE-C550D15F7D22}"/>
                </a:ext>
              </a:extLst>
            </p:cNvPr>
            <p:cNvSpPr>
              <a:spLocks noChangeArrowheads="1"/>
            </p:cNvSpPr>
            <p:nvPr/>
          </p:nvSpPr>
          <p:spPr bwMode="auto">
            <a:xfrm>
              <a:off x="4691" y="833"/>
              <a:ext cx="331" cy="332"/>
            </a:xfrm>
            <a:prstGeom prst="ellipse">
              <a:avLst/>
            </a:prstGeom>
            <a:noFill/>
            <a:ln w="31750" cap="sq">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0"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30" b="0" i="0" u="none" strike="noStrike" kern="1200" cap="none" spc="0" normalizeH="0" baseline="0" noProof="0">
                <a:ln>
                  <a:noFill/>
                </a:ln>
                <a:solidFill>
                  <a:srgbClr val="000000"/>
                </a:solidFill>
                <a:effectLst/>
                <a:uLnTx/>
                <a:uFillTx/>
                <a:latin typeface="Segoe UI"/>
                <a:ea typeface="+mn-ea"/>
                <a:cs typeface="+mn-cs"/>
              </a:endParaRPr>
            </a:p>
          </p:txBody>
        </p:sp>
      </p:grpSp>
      <p:grpSp>
        <p:nvGrpSpPr>
          <p:cNvPr id="36" name="Group 35">
            <a:extLst>
              <a:ext uri="{FF2B5EF4-FFF2-40B4-BE49-F238E27FC236}">
                <a16:creationId xmlns:a16="http://schemas.microsoft.com/office/drawing/2014/main" id="{75E26743-4410-4261-8937-BA55C55C5C67}"/>
              </a:ext>
            </a:extLst>
          </p:cNvPr>
          <p:cNvGrpSpPr>
            <a:grpSpLocks noChangeAspect="1"/>
          </p:cNvGrpSpPr>
          <p:nvPr/>
        </p:nvGrpSpPr>
        <p:grpSpPr bwMode="auto">
          <a:xfrm>
            <a:off x="543604" y="2631260"/>
            <a:ext cx="376796" cy="429702"/>
            <a:chOff x="4691" y="833"/>
            <a:chExt cx="331" cy="332"/>
          </a:xfrm>
        </p:grpSpPr>
        <p:sp>
          <p:nvSpPr>
            <p:cNvPr id="37" name="Line 5">
              <a:extLst>
                <a:ext uri="{FF2B5EF4-FFF2-40B4-BE49-F238E27FC236}">
                  <a16:creationId xmlns:a16="http://schemas.microsoft.com/office/drawing/2014/main" id="{42670EA8-DEB4-4715-A5F3-D58E5DB1E8D9}"/>
                </a:ext>
              </a:extLst>
            </p:cNvPr>
            <p:cNvSpPr>
              <a:spLocks noChangeShapeType="1"/>
            </p:cNvSpPr>
            <p:nvPr/>
          </p:nvSpPr>
          <p:spPr bwMode="auto">
            <a:xfrm>
              <a:off x="4770" y="998"/>
              <a:ext cx="160" cy="0"/>
            </a:xfrm>
            <a:prstGeom prst="line">
              <a:avLst/>
            </a:prstGeom>
            <a:noFill/>
            <a:ln w="31750" cap="sq">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0"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30" b="0" i="0" u="none" strike="noStrike" kern="1200" cap="none" spc="0" normalizeH="0" baseline="0" noProof="0">
                <a:ln>
                  <a:noFill/>
                </a:ln>
                <a:solidFill>
                  <a:srgbClr val="000000"/>
                </a:solidFill>
                <a:effectLst/>
                <a:uLnTx/>
                <a:uFillTx/>
                <a:latin typeface="Segoe UI"/>
                <a:ea typeface="+mn-ea"/>
                <a:cs typeface="+mn-cs"/>
              </a:endParaRPr>
            </a:p>
          </p:txBody>
        </p:sp>
        <p:sp>
          <p:nvSpPr>
            <p:cNvPr id="38" name="Freeform 6">
              <a:extLst>
                <a:ext uri="{FF2B5EF4-FFF2-40B4-BE49-F238E27FC236}">
                  <a16:creationId xmlns:a16="http://schemas.microsoft.com/office/drawing/2014/main" id="{08FC8C72-5B81-4A81-A96A-13142FF9E623}"/>
                </a:ext>
              </a:extLst>
            </p:cNvPr>
            <p:cNvSpPr>
              <a:spLocks/>
            </p:cNvSpPr>
            <p:nvPr/>
          </p:nvSpPr>
          <p:spPr bwMode="auto">
            <a:xfrm>
              <a:off x="4855" y="918"/>
              <a:ext cx="80" cy="161"/>
            </a:xfrm>
            <a:custGeom>
              <a:avLst/>
              <a:gdLst>
                <a:gd name="T0" fmla="*/ 0 w 80"/>
                <a:gd name="T1" fmla="*/ 0 h 161"/>
                <a:gd name="T2" fmla="*/ 80 w 80"/>
                <a:gd name="T3" fmla="*/ 80 h 161"/>
                <a:gd name="T4" fmla="*/ 0 w 80"/>
                <a:gd name="T5" fmla="*/ 161 h 161"/>
              </a:gdLst>
              <a:ahLst/>
              <a:cxnLst>
                <a:cxn ang="0">
                  <a:pos x="T0" y="T1"/>
                </a:cxn>
                <a:cxn ang="0">
                  <a:pos x="T2" y="T3"/>
                </a:cxn>
                <a:cxn ang="0">
                  <a:pos x="T4" y="T5"/>
                </a:cxn>
              </a:cxnLst>
              <a:rect l="0" t="0" r="r" b="b"/>
              <a:pathLst>
                <a:path w="80" h="161">
                  <a:moveTo>
                    <a:pt x="0" y="0"/>
                  </a:moveTo>
                  <a:lnTo>
                    <a:pt x="80" y="80"/>
                  </a:lnTo>
                  <a:lnTo>
                    <a:pt x="0" y="161"/>
                  </a:lnTo>
                </a:path>
              </a:pathLst>
            </a:custGeom>
            <a:noFill/>
            <a:ln w="31750" cap="sq">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0"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30" b="0" i="0" u="none" strike="noStrike" kern="1200" cap="none" spc="0" normalizeH="0" baseline="0" noProof="0">
                <a:ln>
                  <a:noFill/>
                </a:ln>
                <a:solidFill>
                  <a:srgbClr val="000000"/>
                </a:solidFill>
                <a:effectLst/>
                <a:uLnTx/>
                <a:uFillTx/>
                <a:latin typeface="Segoe UI"/>
                <a:ea typeface="+mn-ea"/>
                <a:cs typeface="+mn-cs"/>
              </a:endParaRPr>
            </a:p>
          </p:txBody>
        </p:sp>
        <p:sp>
          <p:nvSpPr>
            <p:cNvPr id="39" name="Oval 7">
              <a:extLst>
                <a:ext uri="{FF2B5EF4-FFF2-40B4-BE49-F238E27FC236}">
                  <a16:creationId xmlns:a16="http://schemas.microsoft.com/office/drawing/2014/main" id="{8751FC28-A41C-49F8-B689-BDAC1EA301BA}"/>
                </a:ext>
              </a:extLst>
            </p:cNvPr>
            <p:cNvSpPr>
              <a:spLocks noChangeArrowheads="1"/>
            </p:cNvSpPr>
            <p:nvPr/>
          </p:nvSpPr>
          <p:spPr bwMode="auto">
            <a:xfrm>
              <a:off x="4691" y="833"/>
              <a:ext cx="331" cy="332"/>
            </a:xfrm>
            <a:prstGeom prst="ellipse">
              <a:avLst/>
            </a:prstGeom>
            <a:noFill/>
            <a:ln w="31750" cap="sq">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0"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30" b="0" i="0" u="none" strike="noStrike" kern="1200" cap="none" spc="0" normalizeH="0" baseline="0" noProof="0">
                <a:ln>
                  <a:noFill/>
                </a:ln>
                <a:solidFill>
                  <a:srgbClr val="000000"/>
                </a:solidFill>
                <a:effectLst/>
                <a:uLnTx/>
                <a:uFillTx/>
                <a:latin typeface="Segoe UI"/>
                <a:ea typeface="+mn-ea"/>
                <a:cs typeface="+mn-cs"/>
              </a:endParaRPr>
            </a:p>
          </p:txBody>
        </p:sp>
      </p:grpSp>
      <p:grpSp>
        <p:nvGrpSpPr>
          <p:cNvPr id="40" name="Group 39">
            <a:extLst>
              <a:ext uri="{FF2B5EF4-FFF2-40B4-BE49-F238E27FC236}">
                <a16:creationId xmlns:a16="http://schemas.microsoft.com/office/drawing/2014/main" id="{6D94508E-6479-475C-9A18-28B69374B25F}"/>
              </a:ext>
            </a:extLst>
          </p:cNvPr>
          <p:cNvGrpSpPr>
            <a:grpSpLocks noChangeAspect="1"/>
          </p:cNvGrpSpPr>
          <p:nvPr/>
        </p:nvGrpSpPr>
        <p:grpSpPr bwMode="auto">
          <a:xfrm>
            <a:off x="543604" y="3442879"/>
            <a:ext cx="376796" cy="429702"/>
            <a:chOff x="4691" y="833"/>
            <a:chExt cx="331" cy="332"/>
          </a:xfrm>
        </p:grpSpPr>
        <p:sp>
          <p:nvSpPr>
            <p:cNvPr id="41" name="Line 5">
              <a:extLst>
                <a:ext uri="{FF2B5EF4-FFF2-40B4-BE49-F238E27FC236}">
                  <a16:creationId xmlns:a16="http://schemas.microsoft.com/office/drawing/2014/main" id="{BB073F6E-1E3C-44B7-A582-F9D3E8DE9650}"/>
                </a:ext>
              </a:extLst>
            </p:cNvPr>
            <p:cNvSpPr>
              <a:spLocks noChangeShapeType="1"/>
            </p:cNvSpPr>
            <p:nvPr/>
          </p:nvSpPr>
          <p:spPr bwMode="auto">
            <a:xfrm>
              <a:off x="4770" y="998"/>
              <a:ext cx="160" cy="0"/>
            </a:xfrm>
            <a:prstGeom prst="line">
              <a:avLst/>
            </a:prstGeom>
            <a:noFill/>
            <a:ln w="31750" cap="sq">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0"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30" b="0" i="0" u="none" strike="noStrike" kern="1200" cap="none" spc="0" normalizeH="0" baseline="0" noProof="0">
                <a:ln>
                  <a:noFill/>
                </a:ln>
                <a:solidFill>
                  <a:srgbClr val="000000"/>
                </a:solidFill>
                <a:effectLst/>
                <a:uLnTx/>
                <a:uFillTx/>
                <a:latin typeface="Segoe UI"/>
                <a:ea typeface="+mn-ea"/>
                <a:cs typeface="+mn-cs"/>
              </a:endParaRPr>
            </a:p>
          </p:txBody>
        </p:sp>
        <p:sp>
          <p:nvSpPr>
            <p:cNvPr id="42" name="Freeform 6">
              <a:extLst>
                <a:ext uri="{FF2B5EF4-FFF2-40B4-BE49-F238E27FC236}">
                  <a16:creationId xmlns:a16="http://schemas.microsoft.com/office/drawing/2014/main" id="{E129A089-C94D-47B8-9EA2-52069B40A6E4}"/>
                </a:ext>
              </a:extLst>
            </p:cNvPr>
            <p:cNvSpPr>
              <a:spLocks/>
            </p:cNvSpPr>
            <p:nvPr/>
          </p:nvSpPr>
          <p:spPr bwMode="auto">
            <a:xfrm>
              <a:off x="4855" y="918"/>
              <a:ext cx="80" cy="161"/>
            </a:xfrm>
            <a:custGeom>
              <a:avLst/>
              <a:gdLst>
                <a:gd name="T0" fmla="*/ 0 w 80"/>
                <a:gd name="T1" fmla="*/ 0 h 161"/>
                <a:gd name="T2" fmla="*/ 80 w 80"/>
                <a:gd name="T3" fmla="*/ 80 h 161"/>
                <a:gd name="T4" fmla="*/ 0 w 80"/>
                <a:gd name="T5" fmla="*/ 161 h 161"/>
              </a:gdLst>
              <a:ahLst/>
              <a:cxnLst>
                <a:cxn ang="0">
                  <a:pos x="T0" y="T1"/>
                </a:cxn>
                <a:cxn ang="0">
                  <a:pos x="T2" y="T3"/>
                </a:cxn>
                <a:cxn ang="0">
                  <a:pos x="T4" y="T5"/>
                </a:cxn>
              </a:cxnLst>
              <a:rect l="0" t="0" r="r" b="b"/>
              <a:pathLst>
                <a:path w="80" h="161">
                  <a:moveTo>
                    <a:pt x="0" y="0"/>
                  </a:moveTo>
                  <a:lnTo>
                    <a:pt x="80" y="80"/>
                  </a:lnTo>
                  <a:lnTo>
                    <a:pt x="0" y="161"/>
                  </a:lnTo>
                </a:path>
              </a:pathLst>
            </a:custGeom>
            <a:noFill/>
            <a:ln w="31750" cap="sq">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0"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30" b="0" i="0" u="none" strike="noStrike" kern="1200" cap="none" spc="0" normalizeH="0" baseline="0" noProof="0">
                <a:ln>
                  <a:noFill/>
                </a:ln>
                <a:solidFill>
                  <a:srgbClr val="000000"/>
                </a:solidFill>
                <a:effectLst/>
                <a:uLnTx/>
                <a:uFillTx/>
                <a:latin typeface="Segoe UI"/>
                <a:ea typeface="+mn-ea"/>
                <a:cs typeface="+mn-cs"/>
              </a:endParaRPr>
            </a:p>
          </p:txBody>
        </p:sp>
        <p:sp>
          <p:nvSpPr>
            <p:cNvPr id="43" name="Oval 7">
              <a:extLst>
                <a:ext uri="{FF2B5EF4-FFF2-40B4-BE49-F238E27FC236}">
                  <a16:creationId xmlns:a16="http://schemas.microsoft.com/office/drawing/2014/main" id="{DE8AE51F-D988-4ADD-8C14-E4B1C60CC764}"/>
                </a:ext>
              </a:extLst>
            </p:cNvPr>
            <p:cNvSpPr>
              <a:spLocks noChangeArrowheads="1"/>
            </p:cNvSpPr>
            <p:nvPr/>
          </p:nvSpPr>
          <p:spPr bwMode="auto">
            <a:xfrm>
              <a:off x="4691" y="833"/>
              <a:ext cx="331" cy="332"/>
            </a:xfrm>
            <a:prstGeom prst="ellipse">
              <a:avLst/>
            </a:prstGeom>
            <a:noFill/>
            <a:ln w="31750" cap="sq">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0"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30" b="0" i="0" u="none" strike="noStrike" kern="1200" cap="none" spc="0" normalizeH="0" baseline="0" noProof="0">
                <a:ln>
                  <a:noFill/>
                </a:ln>
                <a:solidFill>
                  <a:srgbClr val="000000"/>
                </a:solidFill>
                <a:effectLst/>
                <a:uLnTx/>
                <a:uFillTx/>
                <a:latin typeface="Segoe UI"/>
                <a:ea typeface="+mn-ea"/>
                <a:cs typeface="+mn-cs"/>
              </a:endParaRPr>
            </a:p>
          </p:txBody>
        </p:sp>
      </p:grpSp>
      <p:grpSp>
        <p:nvGrpSpPr>
          <p:cNvPr id="44" name="Group 43">
            <a:extLst>
              <a:ext uri="{FF2B5EF4-FFF2-40B4-BE49-F238E27FC236}">
                <a16:creationId xmlns:a16="http://schemas.microsoft.com/office/drawing/2014/main" id="{23A8F7CF-89FE-40B7-8EC9-1DD70831A51C}"/>
              </a:ext>
            </a:extLst>
          </p:cNvPr>
          <p:cNvGrpSpPr>
            <a:grpSpLocks noChangeAspect="1"/>
          </p:cNvGrpSpPr>
          <p:nvPr/>
        </p:nvGrpSpPr>
        <p:grpSpPr bwMode="auto">
          <a:xfrm>
            <a:off x="543604" y="4207212"/>
            <a:ext cx="376796" cy="429702"/>
            <a:chOff x="4691" y="833"/>
            <a:chExt cx="331" cy="332"/>
          </a:xfrm>
        </p:grpSpPr>
        <p:sp>
          <p:nvSpPr>
            <p:cNvPr id="45" name="Line 5">
              <a:extLst>
                <a:ext uri="{FF2B5EF4-FFF2-40B4-BE49-F238E27FC236}">
                  <a16:creationId xmlns:a16="http://schemas.microsoft.com/office/drawing/2014/main" id="{8CF52B09-150B-49AF-BC45-0708ED7404E0}"/>
                </a:ext>
              </a:extLst>
            </p:cNvPr>
            <p:cNvSpPr>
              <a:spLocks noChangeShapeType="1"/>
            </p:cNvSpPr>
            <p:nvPr/>
          </p:nvSpPr>
          <p:spPr bwMode="auto">
            <a:xfrm>
              <a:off x="4770" y="998"/>
              <a:ext cx="160" cy="0"/>
            </a:xfrm>
            <a:prstGeom prst="line">
              <a:avLst/>
            </a:prstGeom>
            <a:noFill/>
            <a:ln w="31750" cap="sq">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0"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30" b="0" i="0" u="none" strike="noStrike" kern="1200" cap="none" spc="0" normalizeH="0" baseline="0" noProof="0">
                <a:ln>
                  <a:noFill/>
                </a:ln>
                <a:solidFill>
                  <a:srgbClr val="000000"/>
                </a:solidFill>
                <a:effectLst/>
                <a:uLnTx/>
                <a:uFillTx/>
                <a:latin typeface="Segoe UI"/>
                <a:ea typeface="+mn-ea"/>
                <a:cs typeface="+mn-cs"/>
              </a:endParaRPr>
            </a:p>
          </p:txBody>
        </p:sp>
        <p:sp>
          <p:nvSpPr>
            <p:cNvPr id="46" name="Freeform 6">
              <a:extLst>
                <a:ext uri="{FF2B5EF4-FFF2-40B4-BE49-F238E27FC236}">
                  <a16:creationId xmlns:a16="http://schemas.microsoft.com/office/drawing/2014/main" id="{750B0362-0A9C-4893-B152-6EED6B351C14}"/>
                </a:ext>
              </a:extLst>
            </p:cNvPr>
            <p:cNvSpPr>
              <a:spLocks/>
            </p:cNvSpPr>
            <p:nvPr/>
          </p:nvSpPr>
          <p:spPr bwMode="auto">
            <a:xfrm>
              <a:off x="4855" y="918"/>
              <a:ext cx="80" cy="161"/>
            </a:xfrm>
            <a:custGeom>
              <a:avLst/>
              <a:gdLst>
                <a:gd name="T0" fmla="*/ 0 w 80"/>
                <a:gd name="T1" fmla="*/ 0 h 161"/>
                <a:gd name="T2" fmla="*/ 80 w 80"/>
                <a:gd name="T3" fmla="*/ 80 h 161"/>
                <a:gd name="T4" fmla="*/ 0 w 80"/>
                <a:gd name="T5" fmla="*/ 161 h 161"/>
              </a:gdLst>
              <a:ahLst/>
              <a:cxnLst>
                <a:cxn ang="0">
                  <a:pos x="T0" y="T1"/>
                </a:cxn>
                <a:cxn ang="0">
                  <a:pos x="T2" y="T3"/>
                </a:cxn>
                <a:cxn ang="0">
                  <a:pos x="T4" y="T5"/>
                </a:cxn>
              </a:cxnLst>
              <a:rect l="0" t="0" r="r" b="b"/>
              <a:pathLst>
                <a:path w="80" h="161">
                  <a:moveTo>
                    <a:pt x="0" y="0"/>
                  </a:moveTo>
                  <a:lnTo>
                    <a:pt x="80" y="80"/>
                  </a:lnTo>
                  <a:lnTo>
                    <a:pt x="0" y="161"/>
                  </a:lnTo>
                </a:path>
              </a:pathLst>
            </a:custGeom>
            <a:noFill/>
            <a:ln w="31750" cap="sq">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0"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30" b="0" i="0" u="none" strike="noStrike" kern="1200" cap="none" spc="0" normalizeH="0" baseline="0" noProof="0">
                <a:ln>
                  <a:noFill/>
                </a:ln>
                <a:solidFill>
                  <a:srgbClr val="000000"/>
                </a:solidFill>
                <a:effectLst/>
                <a:uLnTx/>
                <a:uFillTx/>
                <a:latin typeface="Segoe UI"/>
                <a:ea typeface="+mn-ea"/>
                <a:cs typeface="+mn-cs"/>
              </a:endParaRPr>
            </a:p>
          </p:txBody>
        </p:sp>
        <p:sp>
          <p:nvSpPr>
            <p:cNvPr id="47" name="Oval 7">
              <a:extLst>
                <a:ext uri="{FF2B5EF4-FFF2-40B4-BE49-F238E27FC236}">
                  <a16:creationId xmlns:a16="http://schemas.microsoft.com/office/drawing/2014/main" id="{644687F4-1D1C-4FF2-9409-888488B75909}"/>
                </a:ext>
              </a:extLst>
            </p:cNvPr>
            <p:cNvSpPr>
              <a:spLocks noChangeArrowheads="1"/>
            </p:cNvSpPr>
            <p:nvPr/>
          </p:nvSpPr>
          <p:spPr bwMode="auto">
            <a:xfrm>
              <a:off x="4691" y="833"/>
              <a:ext cx="331" cy="332"/>
            </a:xfrm>
            <a:prstGeom prst="ellipse">
              <a:avLst/>
            </a:prstGeom>
            <a:noFill/>
            <a:ln w="31750" cap="sq">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0"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30" b="0" i="0" u="none" strike="noStrike" kern="1200" cap="none" spc="0" normalizeH="0" baseline="0" noProof="0">
                <a:ln>
                  <a:noFill/>
                </a:ln>
                <a:solidFill>
                  <a:srgbClr val="000000"/>
                </a:solidFill>
                <a:effectLst/>
                <a:uLnTx/>
                <a:uFillTx/>
                <a:latin typeface="Segoe UI"/>
                <a:ea typeface="+mn-ea"/>
                <a:cs typeface="+mn-cs"/>
              </a:endParaRPr>
            </a:p>
          </p:txBody>
        </p:sp>
      </p:grpSp>
      <p:grpSp>
        <p:nvGrpSpPr>
          <p:cNvPr id="48" name="Group 47">
            <a:extLst>
              <a:ext uri="{FF2B5EF4-FFF2-40B4-BE49-F238E27FC236}">
                <a16:creationId xmlns:a16="http://schemas.microsoft.com/office/drawing/2014/main" id="{B167ED3C-F888-465C-90EA-5F538F8F5A4D}"/>
              </a:ext>
            </a:extLst>
          </p:cNvPr>
          <p:cNvGrpSpPr>
            <a:grpSpLocks noChangeAspect="1"/>
          </p:cNvGrpSpPr>
          <p:nvPr/>
        </p:nvGrpSpPr>
        <p:grpSpPr bwMode="auto">
          <a:xfrm>
            <a:off x="543604" y="5018831"/>
            <a:ext cx="376796" cy="429702"/>
            <a:chOff x="4691" y="833"/>
            <a:chExt cx="331" cy="332"/>
          </a:xfrm>
        </p:grpSpPr>
        <p:sp>
          <p:nvSpPr>
            <p:cNvPr id="49" name="Line 5">
              <a:extLst>
                <a:ext uri="{FF2B5EF4-FFF2-40B4-BE49-F238E27FC236}">
                  <a16:creationId xmlns:a16="http://schemas.microsoft.com/office/drawing/2014/main" id="{67D679C5-9696-4BC0-9A63-80AA7B5CB97B}"/>
                </a:ext>
              </a:extLst>
            </p:cNvPr>
            <p:cNvSpPr>
              <a:spLocks noChangeShapeType="1"/>
            </p:cNvSpPr>
            <p:nvPr/>
          </p:nvSpPr>
          <p:spPr bwMode="auto">
            <a:xfrm>
              <a:off x="4770" y="998"/>
              <a:ext cx="160" cy="0"/>
            </a:xfrm>
            <a:prstGeom prst="line">
              <a:avLst/>
            </a:prstGeom>
            <a:noFill/>
            <a:ln w="31750" cap="sq">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0"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30" b="0" i="0" u="none" strike="noStrike" kern="1200" cap="none" spc="0" normalizeH="0" baseline="0" noProof="0">
                <a:ln>
                  <a:noFill/>
                </a:ln>
                <a:solidFill>
                  <a:srgbClr val="000000"/>
                </a:solidFill>
                <a:effectLst/>
                <a:uLnTx/>
                <a:uFillTx/>
                <a:latin typeface="Segoe UI"/>
                <a:ea typeface="+mn-ea"/>
                <a:cs typeface="+mn-cs"/>
              </a:endParaRPr>
            </a:p>
          </p:txBody>
        </p:sp>
        <p:sp>
          <p:nvSpPr>
            <p:cNvPr id="50" name="Freeform 6">
              <a:extLst>
                <a:ext uri="{FF2B5EF4-FFF2-40B4-BE49-F238E27FC236}">
                  <a16:creationId xmlns:a16="http://schemas.microsoft.com/office/drawing/2014/main" id="{3B9B9B4E-79F7-473A-A32F-82E6B5E63063}"/>
                </a:ext>
              </a:extLst>
            </p:cNvPr>
            <p:cNvSpPr>
              <a:spLocks/>
            </p:cNvSpPr>
            <p:nvPr/>
          </p:nvSpPr>
          <p:spPr bwMode="auto">
            <a:xfrm>
              <a:off x="4855" y="918"/>
              <a:ext cx="80" cy="161"/>
            </a:xfrm>
            <a:custGeom>
              <a:avLst/>
              <a:gdLst>
                <a:gd name="T0" fmla="*/ 0 w 80"/>
                <a:gd name="T1" fmla="*/ 0 h 161"/>
                <a:gd name="T2" fmla="*/ 80 w 80"/>
                <a:gd name="T3" fmla="*/ 80 h 161"/>
                <a:gd name="T4" fmla="*/ 0 w 80"/>
                <a:gd name="T5" fmla="*/ 161 h 161"/>
              </a:gdLst>
              <a:ahLst/>
              <a:cxnLst>
                <a:cxn ang="0">
                  <a:pos x="T0" y="T1"/>
                </a:cxn>
                <a:cxn ang="0">
                  <a:pos x="T2" y="T3"/>
                </a:cxn>
                <a:cxn ang="0">
                  <a:pos x="T4" y="T5"/>
                </a:cxn>
              </a:cxnLst>
              <a:rect l="0" t="0" r="r" b="b"/>
              <a:pathLst>
                <a:path w="80" h="161">
                  <a:moveTo>
                    <a:pt x="0" y="0"/>
                  </a:moveTo>
                  <a:lnTo>
                    <a:pt x="80" y="80"/>
                  </a:lnTo>
                  <a:lnTo>
                    <a:pt x="0" y="161"/>
                  </a:lnTo>
                </a:path>
              </a:pathLst>
            </a:custGeom>
            <a:noFill/>
            <a:ln w="31750" cap="sq">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0"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30" b="0" i="0" u="none" strike="noStrike" kern="1200" cap="none" spc="0" normalizeH="0" baseline="0" noProof="0">
                <a:ln>
                  <a:noFill/>
                </a:ln>
                <a:solidFill>
                  <a:srgbClr val="000000"/>
                </a:solidFill>
                <a:effectLst/>
                <a:uLnTx/>
                <a:uFillTx/>
                <a:latin typeface="Segoe UI"/>
                <a:ea typeface="+mn-ea"/>
                <a:cs typeface="+mn-cs"/>
              </a:endParaRPr>
            </a:p>
          </p:txBody>
        </p:sp>
        <p:sp>
          <p:nvSpPr>
            <p:cNvPr id="51" name="Oval 7">
              <a:extLst>
                <a:ext uri="{FF2B5EF4-FFF2-40B4-BE49-F238E27FC236}">
                  <a16:creationId xmlns:a16="http://schemas.microsoft.com/office/drawing/2014/main" id="{9F1C02A7-4702-43BD-83E3-2EE648B1CEF0}"/>
                </a:ext>
              </a:extLst>
            </p:cNvPr>
            <p:cNvSpPr>
              <a:spLocks noChangeArrowheads="1"/>
            </p:cNvSpPr>
            <p:nvPr/>
          </p:nvSpPr>
          <p:spPr bwMode="auto">
            <a:xfrm>
              <a:off x="4691" y="833"/>
              <a:ext cx="331" cy="332"/>
            </a:xfrm>
            <a:prstGeom prst="ellipse">
              <a:avLst/>
            </a:prstGeom>
            <a:noFill/>
            <a:ln w="31750" cap="sq">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0"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30" b="0" i="0" u="none" strike="noStrike" kern="1200" cap="none" spc="0" normalizeH="0" baseline="0" noProof="0">
                <a:ln>
                  <a:noFill/>
                </a:ln>
                <a:solidFill>
                  <a:srgbClr val="000000"/>
                </a:solidFill>
                <a:effectLst/>
                <a:uLnTx/>
                <a:uFillTx/>
                <a:latin typeface="Segoe UI"/>
                <a:ea typeface="+mn-ea"/>
                <a:cs typeface="+mn-cs"/>
              </a:endParaRPr>
            </a:p>
          </p:txBody>
        </p:sp>
      </p:grpSp>
    </p:spTree>
    <p:extLst>
      <p:ext uri="{BB962C8B-B14F-4D97-AF65-F5344CB8AC3E}">
        <p14:creationId xmlns:p14="http://schemas.microsoft.com/office/powerpoint/2010/main" val="2108216023"/>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B87D3111-FA10-4C62-9C07-52A84014F235}"/>
              </a:ext>
            </a:extLst>
          </p:cNvPr>
          <p:cNvSpPr>
            <a:spLocks noGrp="1"/>
          </p:cNvSpPr>
          <p:nvPr>
            <p:ph type="title"/>
          </p:nvPr>
        </p:nvSpPr>
        <p:spPr>
          <a:xfrm>
            <a:off x="602335" y="457200"/>
            <a:ext cx="6501966" cy="553998"/>
          </a:xfrm>
        </p:spPr>
        <p:txBody>
          <a:bodyPr/>
          <a:lstStyle/>
          <a:p>
            <a:r>
              <a:rPr lang="en-US"/>
              <a:t>Group Creation Source</a:t>
            </a:r>
          </a:p>
        </p:txBody>
      </p:sp>
      <p:sp>
        <p:nvSpPr>
          <p:cNvPr id="21" name="Text Placeholder 2">
            <a:extLst>
              <a:ext uri="{FF2B5EF4-FFF2-40B4-BE49-F238E27FC236}">
                <a16:creationId xmlns:a16="http://schemas.microsoft.com/office/drawing/2014/main" id="{94DC5CBC-6E59-48C0-B0DB-ABB25F889AF7}"/>
              </a:ext>
            </a:extLst>
          </p:cNvPr>
          <p:cNvSpPr>
            <a:spLocks noGrp="1"/>
          </p:cNvSpPr>
          <p:nvPr>
            <p:ph type="body" sz="quarter" idx="10"/>
          </p:nvPr>
        </p:nvSpPr>
        <p:spPr>
          <a:xfrm>
            <a:off x="1201403" y="1191127"/>
            <a:ext cx="4431640" cy="3453253"/>
          </a:xfrm>
        </p:spPr>
        <p:txBody>
          <a:bodyPr/>
          <a:lstStyle/>
          <a:p>
            <a:r>
              <a:rPr lang="en-US"/>
              <a:t>Added </a:t>
            </a:r>
            <a:r>
              <a:rPr lang="en-US" b="1" err="1"/>
              <a:t>createdByAppID</a:t>
            </a:r>
            <a:r>
              <a:rPr lang="en-US"/>
              <a:t> to group object </a:t>
            </a:r>
          </a:p>
          <a:p>
            <a:endParaRPr lang="en-US"/>
          </a:p>
          <a:p>
            <a:r>
              <a:rPr lang="en-US"/>
              <a:t>Supports all 1st party apps and registered 3rd party apps</a:t>
            </a:r>
          </a:p>
          <a:p>
            <a:endParaRPr lang="en-US"/>
          </a:p>
          <a:p>
            <a:r>
              <a:rPr lang="en-US"/>
              <a:t>Retrieve App Display Name using Service Principals query</a:t>
            </a:r>
          </a:p>
          <a:p>
            <a:endParaRPr lang="en-US"/>
          </a:p>
          <a:p>
            <a:r>
              <a:rPr lang="en-US"/>
              <a:t>Shipped to Beta on /Beta endpoint. </a:t>
            </a:r>
          </a:p>
        </p:txBody>
      </p:sp>
      <p:grpSp>
        <p:nvGrpSpPr>
          <p:cNvPr id="20" name="Group 19">
            <a:extLst>
              <a:ext uri="{FF2B5EF4-FFF2-40B4-BE49-F238E27FC236}">
                <a16:creationId xmlns:a16="http://schemas.microsoft.com/office/drawing/2014/main" id="{CB5F7FC5-35B3-4729-BFCB-FF567A5539A5}"/>
              </a:ext>
            </a:extLst>
          </p:cNvPr>
          <p:cNvGrpSpPr>
            <a:grpSpLocks noChangeAspect="1"/>
          </p:cNvGrpSpPr>
          <p:nvPr/>
        </p:nvGrpSpPr>
        <p:grpSpPr bwMode="auto">
          <a:xfrm>
            <a:off x="686177" y="1191127"/>
            <a:ext cx="376796" cy="399856"/>
            <a:chOff x="4691" y="833"/>
            <a:chExt cx="331" cy="332"/>
          </a:xfrm>
        </p:grpSpPr>
        <p:sp>
          <p:nvSpPr>
            <p:cNvPr id="22" name="Line 5">
              <a:extLst>
                <a:ext uri="{FF2B5EF4-FFF2-40B4-BE49-F238E27FC236}">
                  <a16:creationId xmlns:a16="http://schemas.microsoft.com/office/drawing/2014/main" id="{24FA9F88-D2A8-4361-BA30-B45D17073A4F}"/>
                </a:ext>
              </a:extLst>
            </p:cNvPr>
            <p:cNvSpPr>
              <a:spLocks noChangeShapeType="1"/>
            </p:cNvSpPr>
            <p:nvPr/>
          </p:nvSpPr>
          <p:spPr bwMode="auto">
            <a:xfrm>
              <a:off x="4770" y="998"/>
              <a:ext cx="160" cy="0"/>
            </a:xfrm>
            <a:prstGeom prst="line">
              <a:avLst/>
            </a:prstGeom>
            <a:noFill/>
            <a:ln w="31750" cap="sq">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0"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30" b="0" i="0" u="none" strike="noStrike" kern="1200" cap="none" spc="0" normalizeH="0" baseline="0" noProof="0">
                <a:ln>
                  <a:noFill/>
                </a:ln>
                <a:solidFill>
                  <a:srgbClr val="000000"/>
                </a:solidFill>
                <a:effectLst/>
                <a:uLnTx/>
                <a:uFillTx/>
                <a:latin typeface="Segoe UI"/>
                <a:ea typeface="+mn-ea"/>
                <a:cs typeface="+mn-cs"/>
              </a:endParaRPr>
            </a:p>
          </p:txBody>
        </p:sp>
        <p:sp>
          <p:nvSpPr>
            <p:cNvPr id="23" name="Freeform 6">
              <a:extLst>
                <a:ext uri="{FF2B5EF4-FFF2-40B4-BE49-F238E27FC236}">
                  <a16:creationId xmlns:a16="http://schemas.microsoft.com/office/drawing/2014/main" id="{3184FAAE-5E18-4771-B726-10AC699C45E2}"/>
                </a:ext>
              </a:extLst>
            </p:cNvPr>
            <p:cNvSpPr>
              <a:spLocks/>
            </p:cNvSpPr>
            <p:nvPr/>
          </p:nvSpPr>
          <p:spPr bwMode="auto">
            <a:xfrm>
              <a:off x="4855" y="918"/>
              <a:ext cx="80" cy="161"/>
            </a:xfrm>
            <a:custGeom>
              <a:avLst/>
              <a:gdLst>
                <a:gd name="T0" fmla="*/ 0 w 80"/>
                <a:gd name="T1" fmla="*/ 0 h 161"/>
                <a:gd name="T2" fmla="*/ 80 w 80"/>
                <a:gd name="T3" fmla="*/ 80 h 161"/>
                <a:gd name="T4" fmla="*/ 0 w 80"/>
                <a:gd name="T5" fmla="*/ 161 h 161"/>
              </a:gdLst>
              <a:ahLst/>
              <a:cxnLst>
                <a:cxn ang="0">
                  <a:pos x="T0" y="T1"/>
                </a:cxn>
                <a:cxn ang="0">
                  <a:pos x="T2" y="T3"/>
                </a:cxn>
                <a:cxn ang="0">
                  <a:pos x="T4" y="T5"/>
                </a:cxn>
              </a:cxnLst>
              <a:rect l="0" t="0" r="r" b="b"/>
              <a:pathLst>
                <a:path w="80" h="161">
                  <a:moveTo>
                    <a:pt x="0" y="0"/>
                  </a:moveTo>
                  <a:lnTo>
                    <a:pt x="80" y="80"/>
                  </a:lnTo>
                  <a:lnTo>
                    <a:pt x="0" y="161"/>
                  </a:lnTo>
                </a:path>
              </a:pathLst>
            </a:custGeom>
            <a:noFill/>
            <a:ln w="31750" cap="sq">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0"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30" b="0" i="0" u="none" strike="noStrike" kern="1200" cap="none" spc="0" normalizeH="0" baseline="0" noProof="0">
                <a:ln>
                  <a:noFill/>
                </a:ln>
                <a:solidFill>
                  <a:srgbClr val="000000"/>
                </a:solidFill>
                <a:effectLst/>
                <a:uLnTx/>
                <a:uFillTx/>
                <a:latin typeface="Segoe UI"/>
                <a:ea typeface="+mn-ea"/>
                <a:cs typeface="+mn-cs"/>
              </a:endParaRPr>
            </a:p>
          </p:txBody>
        </p:sp>
        <p:sp>
          <p:nvSpPr>
            <p:cNvPr id="24" name="Oval 7">
              <a:extLst>
                <a:ext uri="{FF2B5EF4-FFF2-40B4-BE49-F238E27FC236}">
                  <a16:creationId xmlns:a16="http://schemas.microsoft.com/office/drawing/2014/main" id="{0E420ECD-A376-43C1-B3D8-FCF4D6A1EA4D}"/>
                </a:ext>
              </a:extLst>
            </p:cNvPr>
            <p:cNvSpPr>
              <a:spLocks noChangeArrowheads="1"/>
            </p:cNvSpPr>
            <p:nvPr/>
          </p:nvSpPr>
          <p:spPr bwMode="auto">
            <a:xfrm>
              <a:off x="4691" y="833"/>
              <a:ext cx="331" cy="332"/>
            </a:xfrm>
            <a:prstGeom prst="ellipse">
              <a:avLst/>
            </a:prstGeom>
            <a:noFill/>
            <a:ln w="31750" cap="sq">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0"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30" b="0" i="0" u="none" strike="noStrike" kern="1200" cap="none" spc="0" normalizeH="0" baseline="0" noProof="0">
                <a:ln>
                  <a:noFill/>
                </a:ln>
                <a:solidFill>
                  <a:srgbClr val="000000"/>
                </a:solidFill>
                <a:effectLst/>
                <a:uLnTx/>
                <a:uFillTx/>
                <a:latin typeface="Segoe UI"/>
                <a:ea typeface="+mn-ea"/>
                <a:cs typeface="+mn-cs"/>
              </a:endParaRPr>
            </a:p>
          </p:txBody>
        </p:sp>
      </p:grpSp>
      <p:grpSp>
        <p:nvGrpSpPr>
          <p:cNvPr id="9" name="Group 8">
            <a:extLst>
              <a:ext uri="{FF2B5EF4-FFF2-40B4-BE49-F238E27FC236}">
                <a16:creationId xmlns:a16="http://schemas.microsoft.com/office/drawing/2014/main" id="{F5F82CAA-2B97-40AF-803A-EC2BC6035402}"/>
              </a:ext>
            </a:extLst>
          </p:cNvPr>
          <p:cNvGrpSpPr>
            <a:grpSpLocks noChangeAspect="1"/>
          </p:cNvGrpSpPr>
          <p:nvPr/>
        </p:nvGrpSpPr>
        <p:grpSpPr bwMode="auto">
          <a:xfrm>
            <a:off x="686177" y="2352004"/>
            <a:ext cx="376796" cy="399856"/>
            <a:chOff x="4691" y="833"/>
            <a:chExt cx="331" cy="332"/>
          </a:xfrm>
        </p:grpSpPr>
        <p:sp>
          <p:nvSpPr>
            <p:cNvPr id="10" name="Line 5">
              <a:extLst>
                <a:ext uri="{FF2B5EF4-FFF2-40B4-BE49-F238E27FC236}">
                  <a16:creationId xmlns:a16="http://schemas.microsoft.com/office/drawing/2014/main" id="{BF3C0996-2162-41CF-B820-704654C902D4}"/>
                </a:ext>
              </a:extLst>
            </p:cNvPr>
            <p:cNvSpPr>
              <a:spLocks noChangeShapeType="1"/>
            </p:cNvSpPr>
            <p:nvPr/>
          </p:nvSpPr>
          <p:spPr bwMode="auto">
            <a:xfrm>
              <a:off x="4770" y="998"/>
              <a:ext cx="160" cy="0"/>
            </a:xfrm>
            <a:prstGeom prst="line">
              <a:avLst/>
            </a:prstGeom>
            <a:noFill/>
            <a:ln w="31750" cap="sq">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0"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30" b="0" i="0" u="none" strike="noStrike" kern="1200" cap="none" spc="0" normalizeH="0" baseline="0" noProof="0">
                <a:ln>
                  <a:noFill/>
                </a:ln>
                <a:solidFill>
                  <a:srgbClr val="000000"/>
                </a:solidFill>
                <a:effectLst/>
                <a:uLnTx/>
                <a:uFillTx/>
                <a:latin typeface="Segoe UI"/>
                <a:ea typeface="+mn-ea"/>
                <a:cs typeface="+mn-cs"/>
              </a:endParaRPr>
            </a:p>
          </p:txBody>
        </p:sp>
        <p:sp>
          <p:nvSpPr>
            <p:cNvPr id="11" name="Freeform 6">
              <a:extLst>
                <a:ext uri="{FF2B5EF4-FFF2-40B4-BE49-F238E27FC236}">
                  <a16:creationId xmlns:a16="http://schemas.microsoft.com/office/drawing/2014/main" id="{B144D36A-DEA5-462C-99DF-49899F4F6F9D}"/>
                </a:ext>
              </a:extLst>
            </p:cNvPr>
            <p:cNvSpPr>
              <a:spLocks/>
            </p:cNvSpPr>
            <p:nvPr/>
          </p:nvSpPr>
          <p:spPr bwMode="auto">
            <a:xfrm>
              <a:off x="4855" y="918"/>
              <a:ext cx="80" cy="161"/>
            </a:xfrm>
            <a:custGeom>
              <a:avLst/>
              <a:gdLst>
                <a:gd name="T0" fmla="*/ 0 w 80"/>
                <a:gd name="T1" fmla="*/ 0 h 161"/>
                <a:gd name="T2" fmla="*/ 80 w 80"/>
                <a:gd name="T3" fmla="*/ 80 h 161"/>
                <a:gd name="T4" fmla="*/ 0 w 80"/>
                <a:gd name="T5" fmla="*/ 161 h 161"/>
              </a:gdLst>
              <a:ahLst/>
              <a:cxnLst>
                <a:cxn ang="0">
                  <a:pos x="T0" y="T1"/>
                </a:cxn>
                <a:cxn ang="0">
                  <a:pos x="T2" y="T3"/>
                </a:cxn>
                <a:cxn ang="0">
                  <a:pos x="T4" y="T5"/>
                </a:cxn>
              </a:cxnLst>
              <a:rect l="0" t="0" r="r" b="b"/>
              <a:pathLst>
                <a:path w="80" h="161">
                  <a:moveTo>
                    <a:pt x="0" y="0"/>
                  </a:moveTo>
                  <a:lnTo>
                    <a:pt x="80" y="80"/>
                  </a:lnTo>
                  <a:lnTo>
                    <a:pt x="0" y="161"/>
                  </a:lnTo>
                </a:path>
              </a:pathLst>
            </a:custGeom>
            <a:noFill/>
            <a:ln w="31750" cap="sq">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0"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30" b="0" i="0" u="none" strike="noStrike" kern="1200" cap="none" spc="0" normalizeH="0" baseline="0" noProof="0">
                <a:ln>
                  <a:noFill/>
                </a:ln>
                <a:solidFill>
                  <a:srgbClr val="000000"/>
                </a:solidFill>
                <a:effectLst/>
                <a:uLnTx/>
                <a:uFillTx/>
                <a:latin typeface="Segoe UI"/>
                <a:ea typeface="+mn-ea"/>
                <a:cs typeface="+mn-cs"/>
              </a:endParaRPr>
            </a:p>
          </p:txBody>
        </p:sp>
        <p:sp>
          <p:nvSpPr>
            <p:cNvPr id="12" name="Oval 7">
              <a:extLst>
                <a:ext uri="{FF2B5EF4-FFF2-40B4-BE49-F238E27FC236}">
                  <a16:creationId xmlns:a16="http://schemas.microsoft.com/office/drawing/2014/main" id="{0A40579A-B9D5-4ABE-B1A5-C63CDC0FB0D0}"/>
                </a:ext>
              </a:extLst>
            </p:cNvPr>
            <p:cNvSpPr>
              <a:spLocks noChangeArrowheads="1"/>
            </p:cNvSpPr>
            <p:nvPr/>
          </p:nvSpPr>
          <p:spPr bwMode="auto">
            <a:xfrm>
              <a:off x="4691" y="833"/>
              <a:ext cx="331" cy="332"/>
            </a:xfrm>
            <a:prstGeom prst="ellipse">
              <a:avLst/>
            </a:prstGeom>
            <a:noFill/>
            <a:ln w="31750" cap="sq">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0"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30" b="0" i="0" u="none" strike="noStrike" kern="1200" cap="none" spc="0" normalizeH="0" baseline="0" noProof="0">
                <a:ln>
                  <a:noFill/>
                </a:ln>
                <a:solidFill>
                  <a:srgbClr val="000000"/>
                </a:solidFill>
                <a:effectLst/>
                <a:uLnTx/>
                <a:uFillTx/>
                <a:latin typeface="Segoe UI"/>
                <a:ea typeface="+mn-ea"/>
                <a:cs typeface="+mn-cs"/>
              </a:endParaRPr>
            </a:p>
          </p:txBody>
        </p:sp>
      </p:grpSp>
      <p:grpSp>
        <p:nvGrpSpPr>
          <p:cNvPr id="13" name="Group 12">
            <a:extLst>
              <a:ext uri="{FF2B5EF4-FFF2-40B4-BE49-F238E27FC236}">
                <a16:creationId xmlns:a16="http://schemas.microsoft.com/office/drawing/2014/main" id="{C13A3913-DDBF-416D-8491-EC6412A441A5}"/>
              </a:ext>
            </a:extLst>
          </p:cNvPr>
          <p:cNvGrpSpPr>
            <a:grpSpLocks noChangeAspect="1"/>
          </p:cNvGrpSpPr>
          <p:nvPr/>
        </p:nvGrpSpPr>
        <p:grpSpPr bwMode="auto">
          <a:xfrm>
            <a:off x="686177" y="3489649"/>
            <a:ext cx="376796" cy="399856"/>
            <a:chOff x="4691" y="833"/>
            <a:chExt cx="331" cy="332"/>
          </a:xfrm>
        </p:grpSpPr>
        <p:sp>
          <p:nvSpPr>
            <p:cNvPr id="14" name="Line 5">
              <a:extLst>
                <a:ext uri="{FF2B5EF4-FFF2-40B4-BE49-F238E27FC236}">
                  <a16:creationId xmlns:a16="http://schemas.microsoft.com/office/drawing/2014/main" id="{AA9399FB-1EF9-4026-B709-991B7AECA33D}"/>
                </a:ext>
              </a:extLst>
            </p:cNvPr>
            <p:cNvSpPr>
              <a:spLocks noChangeShapeType="1"/>
            </p:cNvSpPr>
            <p:nvPr/>
          </p:nvSpPr>
          <p:spPr bwMode="auto">
            <a:xfrm>
              <a:off x="4770" y="998"/>
              <a:ext cx="160" cy="0"/>
            </a:xfrm>
            <a:prstGeom prst="line">
              <a:avLst/>
            </a:prstGeom>
            <a:noFill/>
            <a:ln w="31750" cap="sq">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0"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30" b="0" i="0" u="none" strike="noStrike" kern="1200" cap="none" spc="0" normalizeH="0" baseline="0" noProof="0">
                <a:ln>
                  <a:noFill/>
                </a:ln>
                <a:solidFill>
                  <a:srgbClr val="000000"/>
                </a:solidFill>
                <a:effectLst/>
                <a:uLnTx/>
                <a:uFillTx/>
                <a:latin typeface="Segoe UI"/>
                <a:ea typeface="+mn-ea"/>
                <a:cs typeface="+mn-cs"/>
              </a:endParaRPr>
            </a:p>
          </p:txBody>
        </p:sp>
        <p:sp>
          <p:nvSpPr>
            <p:cNvPr id="15" name="Freeform 6">
              <a:extLst>
                <a:ext uri="{FF2B5EF4-FFF2-40B4-BE49-F238E27FC236}">
                  <a16:creationId xmlns:a16="http://schemas.microsoft.com/office/drawing/2014/main" id="{E374AC54-BEFD-43CD-9BC8-AA79A4194FB0}"/>
                </a:ext>
              </a:extLst>
            </p:cNvPr>
            <p:cNvSpPr>
              <a:spLocks/>
            </p:cNvSpPr>
            <p:nvPr/>
          </p:nvSpPr>
          <p:spPr bwMode="auto">
            <a:xfrm>
              <a:off x="4855" y="918"/>
              <a:ext cx="80" cy="161"/>
            </a:xfrm>
            <a:custGeom>
              <a:avLst/>
              <a:gdLst>
                <a:gd name="T0" fmla="*/ 0 w 80"/>
                <a:gd name="T1" fmla="*/ 0 h 161"/>
                <a:gd name="T2" fmla="*/ 80 w 80"/>
                <a:gd name="T3" fmla="*/ 80 h 161"/>
                <a:gd name="T4" fmla="*/ 0 w 80"/>
                <a:gd name="T5" fmla="*/ 161 h 161"/>
              </a:gdLst>
              <a:ahLst/>
              <a:cxnLst>
                <a:cxn ang="0">
                  <a:pos x="T0" y="T1"/>
                </a:cxn>
                <a:cxn ang="0">
                  <a:pos x="T2" y="T3"/>
                </a:cxn>
                <a:cxn ang="0">
                  <a:pos x="T4" y="T5"/>
                </a:cxn>
              </a:cxnLst>
              <a:rect l="0" t="0" r="r" b="b"/>
              <a:pathLst>
                <a:path w="80" h="161">
                  <a:moveTo>
                    <a:pt x="0" y="0"/>
                  </a:moveTo>
                  <a:lnTo>
                    <a:pt x="80" y="80"/>
                  </a:lnTo>
                  <a:lnTo>
                    <a:pt x="0" y="161"/>
                  </a:lnTo>
                </a:path>
              </a:pathLst>
            </a:custGeom>
            <a:noFill/>
            <a:ln w="31750" cap="sq">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0"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30" b="0" i="0" u="none" strike="noStrike" kern="1200" cap="none" spc="0" normalizeH="0" baseline="0" noProof="0">
                <a:ln>
                  <a:noFill/>
                </a:ln>
                <a:solidFill>
                  <a:srgbClr val="000000"/>
                </a:solidFill>
                <a:effectLst/>
                <a:uLnTx/>
                <a:uFillTx/>
                <a:latin typeface="Segoe UI"/>
                <a:ea typeface="+mn-ea"/>
                <a:cs typeface="+mn-cs"/>
              </a:endParaRPr>
            </a:p>
          </p:txBody>
        </p:sp>
        <p:sp>
          <p:nvSpPr>
            <p:cNvPr id="17" name="Oval 7">
              <a:extLst>
                <a:ext uri="{FF2B5EF4-FFF2-40B4-BE49-F238E27FC236}">
                  <a16:creationId xmlns:a16="http://schemas.microsoft.com/office/drawing/2014/main" id="{7BA38C61-CAC0-4DCE-8DDA-42087C64F498}"/>
                </a:ext>
              </a:extLst>
            </p:cNvPr>
            <p:cNvSpPr>
              <a:spLocks noChangeArrowheads="1"/>
            </p:cNvSpPr>
            <p:nvPr/>
          </p:nvSpPr>
          <p:spPr bwMode="auto">
            <a:xfrm>
              <a:off x="4691" y="833"/>
              <a:ext cx="331" cy="332"/>
            </a:xfrm>
            <a:prstGeom prst="ellipse">
              <a:avLst/>
            </a:prstGeom>
            <a:noFill/>
            <a:ln w="31750" cap="sq">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0"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30" b="0" i="0" u="none" strike="noStrike" kern="1200" cap="none" spc="0" normalizeH="0" baseline="0" noProof="0">
                <a:ln>
                  <a:noFill/>
                </a:ln>
                <a:solidFill>
                  <a:srgbClr val="000000"/>
                </a:solidFill>
                <a:effectLst/>
                <a:uLnTx/>
                <a:uFillTx/>
                <a:latin typeface="Segoe UI"/>
                <a:ea typeface="+mn-ea"/>
                <a:cs typeface="+mn-cs"/>
              </a:endParaRPr>
            </a:p>
          </p:txBody>
        </p:sp>
      </p:grpSp>
      <p:grpSp>
        <p:nvGrpSpPr>
          <p:cNvPr id="28" name="Group 27">
            <a:extLst>
              <a:ext uri="{FF2B5EF4-FFF2-40B4-BE49-F238E27FC236}">
                <a16:creationId xmlns:a16="http://schemas.microsoft.com/office/drawing/2014/main" id="{1D43F42B-639C-461C-A94A-CD801B510FE8}"/>
              </a:ext>
            </a:extLst>
          </p:cNvPr>
          <p:cNvGrpSpPr>
            <a:grpSpLocks noChangeAspect="1"/>
          </p:cNvGrpSpPr>
          <p:nvPr/>
        </p:nvGrpSpPr>
        <p:grpSpPr bwMode="auto">
          <a:xfrm>
            <a:off x="686177" y="4589646"/>
            <a:ext cx="376796" cy="399856"/>
            <a:chOff x="4691" y="833"/>
            <a:chExt cx="331" cy="332"/>
          </a:xfrm>
        </p:grpSpPr>
        <p:sp>
          <p:nvSpPr>
            <p:cNvPr id="29" name="Line 5">
              <a:extLst>
                <a:ext uri="{FF2B5EF4-FFF2-40B4-BE49-F238E27FC236}">
                  <a16:creationId xmlns:a16="http://schemas.microsoft.com/office/drawing/2014/main" id="{053F94C4-B383-4942-85CB-3E86EFEF583C}"/>
                </a:ext>
              </a:extLst>
            </p:cNvPr>
            <p:cNvSpPr>
              <a:spLocks noChangeShapeType="1"/>
            </p:cNvSpPr>
            <p:nvPr/>
          </p:nvSpPr>
          <p:spPr bwMode="auto">
            <a:xfrm>
              <a:off x="4770" y="998"/>
              <a:ext cx="160" cy="0"/>
            </a:xfrm>
            <a:prstGeom prst="line">
              <a:avLst/>
            </a:prstGeom>
            <a:noFill/>
            <a:ln w="31750" cap="sq">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0"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30" b="0" i="0" u="none" strike="noStrike" kern="1200" cap="none" spc="0" normalizeH="0" baseline="0" noProof="0">
                <a:ln>
                  <a:noFill/>
                </a:ln>
                <a:solidFill>
                  <a:srgbClr val="000000"/>
                </a:solidFill>
                <a:effectLst/>
                <a:uLnTx/>
                <a:uFillTx/>
                <a:latin typeface="Segoe UI"/>
                <a:ea typeface="+mn-ea"/>
                <a:cs typeface="+mn-cs"/>
              </a:endParaRPr>
            </a:p>
          </p:txBody>
        </p:sp>
        <p:sp>
          <p:nvSpPr>
            <p:cNvPr id="30" name="Freeform 6">
              <a:extLst>
                <a:ext uri="{FF2B5EF4-FFF2-40B4-BE49-F238E27FC236}">
                  <a16:creationId xmlns:a16="http://schemas.microsoft.com/office/drawing/2014/main" id="{47D12BE0-4770-40B6-BE2F-8713CCB14E51}"/>
                </a:ext>
              </a:extLst>
            </p:cNvPr>
            <p:cNvSpPr>
              <a:spLocks/>
            </p:cNvSpPr>
            <p:nvPr/>
          </p:nvSpPr>
          <p:spPr bwMode="auto">
            <a:xfrm>
              <a:off x="4855" y="918"/>
              <a:ext cx="80" cy="161"/>
            </a:xfrm>
            <a:custGeom>
              <a:avLst/>
              <a:gdLst>
                <a:gd name="T0" fmla="*/ 0 w 80"/>
                <a:gd name="T1" fmla="*/ 0 h 161"/>
                <a:gd name="T2" fmla="*/ 80 w 80"/>
                <a:gd name="T3" fmla="*/ 80 h 161"/>
                <a:gd name="T4" fmla="*/ 0 w 80"/>
                <a:gd name="T5" fmla="*/ 161 h 161"/>
              </a:gdLst>
              <a:ahLst/>
              <a:cxnLst>
                <a:cxn ang="0">
                  <a:pos x="T0" y="T1"/>
                </a:cxn>
                <a:cxn ang="0">
                  <a:pos x="T2" y="T3"/>
                </a:cxn>
                <a:cxn ang="0">
                  <a:pos x="T4" y="T5"/>
                </a:cxn>
              </a:cxnLst>
              <a:rect l="0" t="0" r="r" b="b"/>
              <a:pathLst>
                <a:path w="80" h="161">
                  <a:moveTo>
                    <a:pt x="0" y="0"/>
                  </a:moveTo>
                  <a:lnTo>
                    <a:pt x="80" y="80"/>
                  </a:lnTo>
                  <a:lnTo>
                    <a:pt x="0" y="161"/>
                  </a:lnTo>
                </a:path>
              </a:pathLst>
            </a:custGeom>
            <a:noFill/>
            <a:ln w="31750" cap="sq">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0"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30" b="0" i="0" u="none" strike="noStrike" kern="1200" cap="none" spc="0" normalizeH="0" baseline="0" noProof="0">
                <a:ln>
                  <a:noFill/>
                </a:ln>
                <a:solidFill>
                  <a:srgbClr val="000000"/>
                </a:solidFill>
                <a:effectLst/>
                <a:uLnTx/>
                <a:uFillTx/>
                <a:latin typeface="Segoe UI"/>
                <a:ea typeface="+mn-ea"/>
                <a:cs typeface="+mn-cs"/>
              </a:endParaRPr>
            </a:p>
          </p:txBody>
        </p:sp>
        <p:sp>
          <p:nvSpPr>
            <p:cNvPr id="31" name="Oval 7">
              <a:extLst>
                <a:ext uri="{FF2B5EF4-FFF2-40B4-BE49-F238E27FC236}">
                  <a16:creationId xmlns:a16="http://schemas.microsoft.com/office/drawing/2014/main" id="{1BE93AB1-0D4F-498B-8309-23614C1ADE4E}"/>
                </a:ext>
              </a:extLst>
            </p:cNvPr>
            <p:cNvSpPr>
              <a:spLocks noChangeArrowheads="1"/>
            </p:cNvSpPr>
            <p:nvPr/>
          </p:nvSpPr>
          <p:spPr bwMode="auto">
            <a:xfrm>
              <a:off x="4691" y="833"/>
              <a:ext cx="331" cy="332"/>
            </a:xfrm>
            <a:prstGeom prst="ellipse">
              <a:avLst/>
            </a:prstGeom>
            <a:noFill/>
            <a:ln w="31750" cap="sq">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0"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30" b="0" i="0" u="none" strike="noStrike" kern="1200" cap="none" spc="0" normalizeH="0" baseline="0" noProof="0">
                <a:ln>
                  <a:noFill/>
                </a:ln>
                <a:solidFill>
                  <a:srgbClr val="000000"/>
                </a:solidFill>
                <a:effectLst/>
                <a:uLnTx/>
                <a:uFillTx/>
                <a:latin typeface="Segoe UI"/>
                <a:ea typeface="+mn-ea"/>
                <a:cs typeface="+mn-cs"/>
              </a:endParaRPr>
            </a:p>
          </p:txBody>
        </p:sp>
      </p:grpSp>
      <p:pic>
        <p:nvPicPr>
          <p:cNvPr id="3" name="Picture 2">
            <a:extLst>
              <a:ext uri="{FF2B5EF4-FFF2-40B4-BE49-F238E27FC236}">
                <a16:creationId xmlns:a16="http://schemas.microsoft.com/office/drawing/2014/main" id="{6A673723-006A-404C-B06F-61B170FD92BC}"/>
              </a:ext>
            </a:extLst>
          </p:cNvPr>
          <p:cNvPicPr>
            <a:picLocks noChangeAspect="1"/>
          </p:cNvPicPr>
          <p:nvPr/>
        </p:nvPicPr>
        <p:blipFill rotWithShape="1">
          <a:blip r:embed="rId3"/>
          <a:srcRect r="39265" b="10087"/>
          <a:stretch/>
        </p:blipFill>
        <p:spPr>
          <a:xfrm>
            <a:off x="6191942" y="315434"/>
            <a:ext cx="4365168" cy="3221056"/>
          </a:xfrm>
          <a:prstGeom prst="rect">
            <a:avLst/>
          </a:prstGeom>
          <a:ln>
            <a:noFill/>
          </a:ln>
          <a:effectLst>
            <a:outerShdw blurRad="292100" dist="139700" dir="2700000" algn="tl" rotWithShape="0">
              <a:srgbClr val="333333">
                <a:alpha val="65000"/>
              </a:srgbClr>
            </a:outerShdw>
          </a:effectLst>
        </p:spPr>
      </p:pic>
      <p:pic>
        <p:nvPicPr>
          <p:cNvPr id="5" name="Picture 4">
            <a:extLst>
              <a:ext uri="{FF2B5EF4-FFF2-40B4-BE49-F238E27FC236}">
                <a16:creationId xmlns:a16="http://schemas.microsoft.com/office/drawing/2014/main" id="{CB462E1A-C8BE-498A-B0B3-F56A40B865FD}"/>
              </a:ext>
            </a:extLst>
          </p:cNvPr>
          <p:cNvPicPr>
            <a:picLocks noChangeAspect="1"/>
          </p:cNvPicPr>
          <p:nvPr/>
        </p:nvPicPr>
        <p:blipFill>
          <a:blip r:embed="rId4"/>
          <a:stretch>
            <a:fillRect/>
          </a:stretch>
        </p:blipFill>
        <p:spPr>
          <a:xfrm>
            <a:off x="6843890" y="1810583"/>
            <a:ext cx="4751061" cy="2714892"/>
          </a:xfrm>
          <a:prstGeom prst="rect">
            <a:avLst/>
          </a:prstGeom>
          <a:ln>
            <a:noFill/>
          </a:ln>
          <a:effectLst>
            <a:outerShdw blurRad="292100" dist="139700" dir="2700000" algn="tl" rotWithShape="0">
              <a:srgbClr val="333333">
                <a:alpha val="65000"/>
              </a:srgbClr>
            </a:outerShdw>
          </a:effectLst>
        </p:spPr>
      </p:pic>
      <p:sp>
        <p:nvSpPr>
          <p:cNvPr id="6" name="Rectangle 5">
            <a:extLst>
              <a:ext uri="{FF2B5EF4-FFF2-40B4-BE49-F238E27FC236}">
                <a16:creationId xmlns:a16="http://schemas.microsoft.com/office/drawing/2014/main" id="{0C2E5211-B22A-40D2-9678-4B8E91CD2D86}"/>
              </a:ext>
            </a:extLst>
          </p:cNvPr>
          <p:cNvSpPr/>
          <p:nvPr/>
        </p:nvSpPr>
        <p:spPr bwMode="auto">
          <a:xfrm>
            <a:off x="7191252" y="3135055"/>
            <a:ext cx="3242831" cy="146861"/>
          </a:xfrm>
          <a:prstGeom prst="rect">
            <a:avLst/>
          </a:prstGeom>
          <a:noFill/>
          <a:ln w="38100">
            <a:solidFill>
              <a:srgbClr val="00B05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err="1">
              <a:gradFill>
                <a:gsLst>
                  <a:gs pos="0">
                    <a:srgbClr val="FFFFFF"/>
                  </a:gs>
                  <a:gs pos="100000">
                    <a:srgbClr val="FFFFFF"/>
                  </a:gs>
                </a:gsLst>
                <a:lin ang="5400000" scaled="0"/>
              </a:gradFill>
              <a:ea typeface="Segoe UI" pitchFamily="34" charset="0"/>
              <a:cs typeface="Segoe UI" pitchFamily="34" charset="0"/>
            </a:endParaRPr>
          </a:p>
        </p:txBody>
      </p:sp>
      <p:pic>
        <p:nvPicPr>
          <p:cNvPr id="8" name="Picture 7">
            <a:extLst>
              <a:ext uri="{FF2B5EF4-FFF2-40B4-BE49-F238E27FC236}">
                <a16:creationId xmlns:a16="http://schemas.microsoft.com/office/drawing/2014/main" id="{541B1029-35EA-4C45-884E-C9F3E5DC2F9C}"/>
              </a:ext>
            </a:extLst>
          </p:cNvPr>
          <p:cNvPicPr>
            <a:picLocks noChangeAspect="1"/>
          </p:cNvPicPr>
          <p:nvPr/>
        </p:nvPicPr>
        <p:blipFill>
          <a:blip r:embed="rId5"/>
          <a:stretch>
            <a:fillRect/>
          </a:stretch>
        </p:blipFill>
        <p:spPr>
          <a:xfrm>
            <a:off x="7545464" y="3536489"/>
            <a:ext cx="4431640" cy="3006078"/>
          </a:xfrm>
          <a:prstGeom prst="rect">
            <a:avLst/>
          </a:prstGeom>
          <a:ln>
            <a:noFill/>
          </a:ln>
          <a:effectLst>
            <a:outerShdw blurRad="292100" dist="139700" dir="2700000" algn="tl" rotWithShape="0">
              <a:srgbClr val="333333">
                <a:alpha val="65000"/>
              </a:srgbClr>
            </a:outerShdw>
          </a:effectLst>
        </p:spPr>
      </p:pic>
      <p:sp>
        <p:nvSpPr>
          <p:cNvPr id="2" name="Rectangle 1">
            <a:extLst>
              <a:ext uri="{FF2B5EF4-FFF2-40B4-BE49-F238E27FC236}">
                <a16:creationId xmlns:a16="http://schemas.microsoft.com/office/drawing/2014/main" id="{C114634D-2E60-4017-A2D2-8CC214237CFD}"/>
              </a:ext>
            </a:extLst>
          </p:cNvPr>
          <p:cNvSpPr/>
          <p:nvPr/>
        </p:nvSpPr>
        <p:spPr bwMode="auto">
          <a:xfrm>
            <a:off x="8229698" y="5286376"/>
            <a:ext cx="2303623" cy="157494"/>
          </a:xfrm>
          <a:prstGeom prst="rect">
            <a:avLst/>
          </a:prstGeom>
          <a:noFill/>
          <a:ln w="38100">
            <a:solidFill>
              <a:srgbClr val="00B05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err="1">
              <a:gradFill>
                <a:gsLst>
                  <a:gs pos="0">
                    <a:srgbClr val="FFFFFF"/>
                  </a:gs>
                  <a:gs pos="100000">
                    <a:srgbClr val="FFFFFF"/>
                  </a:gs>
                </a:gsLst>
                <a:lin ang="5400000" scaled="0"/>
              </a:gradFill>
              <a:ea typeface="Segoe UI" pitchFamily="34" charset="0"/>
              <a:cs typeface="Segoe UI" pitchFamily="34" charset="0"/>
            </a:endParaRPr>
          </a:p>
        </p:txBody>
      </p:sp>
      <p:sp>
        <p:nvSpPr>
          <p:cNvPr id="4" name="TextBox 3">
            <a:extLst>
              <a:ext uri="{FF2B5EF4-FFF2-40B4-BE49-F238E27FC236}">
                <a16:creationId xmlns:a16="http://schemas.microsoft.com/office/drawing/2014/main" id="{B858D947-9046-4A7E-8FF2-72590F99B571}"/>
              </a:ext>
            </a:extLst>
          </p:cNvPr>
          <p:cNvSpPr txBox="1"/>
          <p:nvPr/>
        </p:nvSpPr>
        <p:spPr>
          <a:xfrm>
            <a:off x="375066" y="5823474"/>
            <a:ext cx="6816186" cy="717355"/>
          </a:xfrm>
          <a:prstGeom prst="rect">
            <a:avLst/>
          </a:prstGeom>
          <a:noFill/>
          <a:ln>
            <a:solidFill>
              <a:schemeClr val="tx1"/>
            </a:solidFill>
          </a:ln>
        </p:spPr>
        <p:txBody>
          <a:bodyPr wrap="none" lIns="179285" tIns="143428" rIns="179285" bIns="143428" rtlCol="0">
            <a:spAutoFit/>
          </a:bodyPr>
          <a:lstStyle/>
          <a:p>
            <a:pPr>
              <a:lnSpc>
                <a:spcPct val="90000"/>
              </a:lnSpc>
              <a:spcAft>
                <a:spcPts val="588"/>
              </a:spcAft>
            </a:pPr>
            <a:r>
              <a:rPr lang="it-IT" sz="1029" b="1">
                <a:cs typeface="Segoe UI"/>
              </a:rPr>
              <a:t>Example: </a:t>
            </a:r>
            <a:br>
              <a:rPr lang="it-IT" sz="1029">
                <a:cs typeface="Segoe UI"/>
              </a:rPr>
            </a:br>
            <a:r>
              <a:rPr lang="it-IT" sz="1029">
                <a:cs typeface="Segoe UI"/>
              </a:rPr>
              <a:t>https://graph.microsoft.com/beta/groups/d74648fd-bde8-49fa-a0f5-8b5fb4c1a0d1</a:t>
            </a:r>
            <a:br>
              <a:rPr lang="it-IT" sz="1029">
                <a:cs typeface="Segoe UI"/>
              </a:rPr>
            </a:br>
            <a:r>
              <a:rPr lang="en-US" sz="1029">
                <a:cs typeface="Segoe UI"/>
              </a:rPr>
              <a:t>https://graph.microsoft.com/beta/servicePrincipals?$filter=appId eq 'cc15fd57-2c6c-4117-a88c-83b1d56b4bbe'</a:t>
            </a:r>
            <a:endParaRPr lang="en-US" sz="1029">
              <a:gradFill>
                <a:gsLst>
                  <a:gs pos="2917">
                    <a:schemeClr val="tx1"/>
                  </a:gs>
                  <a:gs pos="30000">
                    <a:schemeClr val="tx1"/>
                  </a:gs>
                </a:gsLst>
                <a:lin ang="5400000" scaled="0"/>
              </a:gradFill>
            </a:endParaRPr>
          </a:p>
        </p:txBody>
      </p:sp>
    </p:spTree>
    <p:extLst>
      <p:ext uri="{BB962C8B-B14F-4D97-AF65-F5344CB8AC3E}">
        <p14:creationId xmlns:p14="http://schemas.microsoft.com/office/powerpoint/2010/main" val="669107218"/>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25317" y="5184261"/>
            <a:ext cx="9144000" cy="553998"/>
          </a:xfrm>
        </p:spPr>
        <p:txBody>
          <a:bodyPr/>
          <a:lstStyle/>
          <a:p>
            <a:r>
              <a:rPr lang="en-IN"/>
              <a:t>Microsoft 365 Admin Center - Demo</a:t>
            </a:r>
            <a:endParaRPr lang="en-US"/>
          </a:p>
        </p:txBody>
      </p:sp>
      <p:sp>
        <p:nvSpPr>
          <p:cNvPr id="5" name="Text Placeholder 4"/>
          <p:cNvSpPr>
            <a:spLocks noGrp="1"/>
          </p:cNvSpPr>
          <p:nvPr>
            <p:ph type="body" sz="quarter" idx="12"/>
          </p:nvPr>
        </p:nvSpPr>
        <p:spPr>
          <a:xfrm>
            <a:off x="525317" y="5900403"/>
            <a:ext cx="5210017" cy="430887"/>
          </a:xfrm>
        </p:spPr>
        <p:txBody>
          <a:bodyPr vert="horz" wrap="square" lIns="0" tIns="0" rIns="0" bIns="0" rtlCol="0" anchor="t">
            <a:spAutoFit/>
          </a:bodyPr>
          <a:lstStyle/>
          <a:p>
            <a:r>
              <a:rPr lang="en-US" sz="2800"/>
              <a:t>Mike McLean</a:t>
            </a:r>
          </a:p>
        </p:txBody>
      </p:sp>
    </p:spTree>
    <p:extLst>
      <p:ext uri="{BB962C8B-B14F-4D97-AF65-F5344CB8AC3E}">
        <p14:creationId xmlns:p14="http://schemas.microsoft.com/office/powerpoint/2010/main" val="151446408"/>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84200" y="2979778"/>
            <a:ext cx="9144000" cy="553998"/>
          </a:xfrm>
        </p:spPr>
        <p:txBody>
          <a:bodyPr/>
          <a:lstStyle/>
          <a:p>
            <a:r>
              <a:rPr lang="en-IN"/>
              <a:t>Azure Active Directory</a:t>
            </a:r>
            <a:endParaRPr lang="en-US"/>
          </a:p>
        </p:txBody>
      </p:sp>
      <p:sp>
        <p:nvSpPr>
          <p:cNvPr id="5" name="Text Placeholder 4"/>
          <p:cNvSpPr>
            <a:spLocks noGrp="1"/>
          </p:cNvSpPr>
          <p:nvPr>
            <p:ph type="body" sz="quarter" idx="12"/>
          </p:nvPr>
        </p:nvSpPr>
        <p:spPr>
          <a:xfrm>
            <a:off x="525317" y="5900403"/>
            <a:ext cx="5210017" cy="430887"/>
          </a:xfrm>
        </p:spPr>
        <p:txBody>
          <a:bodyPr vert="horz" wrap="square" lIns="0" tIns="0" rIns="0" bIns="0" rtlCol="0" anchor="t">
            <a:spAutoFit/>
          </a:bodyPr>
          <a:lstStyle/>
          <a:p>
            <a:r>
              <a:rPr lang="en-US" sz="2800"/>
              <a:t>Mike McLean</a:t>
            </a:r>
          </a:p>
        </p:txBody>
      </p:sp>
    </p:spTree>
    <p:extLst>
      <p:ext uri="{BB962C8B-B14F-4D97-AF65-F5344CB8AC3E}">
        <p14:creationId xmlns:p14="http://schemas.microsoft.com/office/powerpoint/2010/main" val="3449465449"/>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B87D3111-FA10-4C62-9C07-52A84014F235}"/>
              </a:ext>
            </a:extLst>
          </p:cNvPr>
          <p:cNvSpPr>
            <a:spLocks noGrp="1"/>
          </p:cNvSpPr>
          <p:nvPr>
            <p:ph type="title"/>
          </p:nvPr>
        </p:nvSpPr>
        <p:spPr>
          <a:xfrm>
            <a:off x="585217" y="457200"/>
            <a:ext cx="6501966" cy="553998"/>
          </a:xfrm>
        </p:spPr>
        <p:txBody>
          <a:bodyPr/>
          <a:lstStyle/>
          <a:p>
            <a:r>
              <a:rPr lang="en-US"/>
              <a:t>Azure Active Directory</a:t>
            </a:r>
          </a:p>
        </p:txBody>
      </p:sp>
      <p:sp>
        <p:nvSpPr>
          <p:cNvPr id="21" name="Text Placeholder 2">
            <a:extLst>
              <a:ext uri="{FF2B5EF4-FFF2-40B4-BE49-F238E27FC236}">
                <a16:creationId xmlns:a16="http://schemas.microsoft.com/office/drawing/2014/main" id="{94DC5CBC-6E59-48C0-B0DB-ABB25F889AF7}"/>
              </a:ext>
            </a:extLst>
          </p:cNvPr>
          <p:cNvSpPr>
            <a:spLocks noGrp="1"/>
          </p:cNvSpPr>
          <p:nvPr>
            <p:ph type="body" sz="quarter" idx="10"/>
          </p:nvPr>
        </p:nvSpPr>
        <p:spPr>
          <a:xfrm>
            <a:off x="1142373" y="1279431"/>
            <a:ext cx="4978667" cy="2776145"/>
          </a:xfrm>
        </p:spPr>
        <p:txBody>
          <a:bodyPr/>
          <a:lstStyle/>
          <a:p>
            <a:r>
              <a:rPr lang="en-US"/>
              <a:t>Export Group Membership</a:t>
            </a:r>
          </a:p>
          <a:p>
            <a:endParaRPr lang="en-US"/>
          </a:p>
          <a:p>
            <a:r>
              <a:rPr lang="en-US"/>
              <a:t>Assign groups to Azure roles (preview)</a:t>
            </a:r>
          </a:p>
          <a:p>
            <a:endParaRPr lang="en-US"/>
          </a:p>
          <a:p>
            <a:r>
              <a:rPr lang="en-US"/>
              <a:t>Dynamic Groups Rule Validation (preview)</a:t>
            </a:r>
          </a:p>
          <a:p>
            <a:endParaRPr lang="en-US"/>
          </a:p>
          <a:p>
            <a:r>
              <a:rPr lang="en-US"/>
              <a:t>Dynamic Groups at Scale (preview)</a:t>
            </a:r>
          </a:p>
        </p:txBody>
      </p:sp>
      <p:grpSp>
        <p:nvGrpSpPr>
          <p:cNvPr id="20" name="Group 19">
            <a:extLst>
              <a:ext uri="{FF2B5EF4-FFF2-40B4-BE49-F238E27FC236}">
                <a16:creationId xmlns:a16="http://schemas.microsoft.com/office/drawing/2014/main" id="{CB5F7FC5-35B3-4729-BFCB-FF567A5539A5}"/>
              </a:ext>
            </a:extLst>
          </p:cNvPr>
          <p:cNvGrpSpPr>
            <a:grpSpLocks noChangeAspect="1"/>
          </p:cNvGrpSpPr>
          <p:nvPr/>
        </p:nvGrpSpPr>
        <p:grpSpPr bwMode="auto">
          <a:xfrm>
            <a:off x="600017" y="1279431"/>
            <a:ext cx="376796" cy="370357"/>
            <a:chOff x="4691" y="833"/>
            <a:chExt cx="331" cy="332"/>
          </a:xfrm>
        </p:grpSpPr>
        <p:sp>
          <p:nvSpPr>
            <p:cNvPr id="22" name="Line 5">
              <a:extLst>
                <a:ext uri="{FF2B5EF4-FFF2-40B4-BE49-F238E27FC236}">
                  <a16:creationId xmlns:a16="http://schemas.microsoft.com/office/drawing/2014/main" id="{24FA9F88-D2A8-4361-BA30-B45D17073A4F}"/>
                </a:ext>
              </a:extLst>
            </p:cNvPr>
            <p:cNvSpPr>
              <a:spLocks noChangeShapeType="1"/>
            </p:cNvSpPr>
            <p:nvPr/>
          </p:nvSpPr>
          <p:spPr bwMode="auto">
            <a:xfrm>
              <a:off x="4770" y="998"/>
              <a:ext cx="160" cy="0"/>
            </a:xfrm>
            <a:prstGeom prst="line">
              <a:avLst/>
            </a:prstGeom>
            <a:noFill/>
            <a:ln w="31750" cap="sq">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0"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30" b="0" i="0" u="none" strike="noStrike" kern="1200" cap="none" spc="0" normalizeH="0" baseline="0" noProof="0">
                <a:ln>
                  <a:noFill/>
                </a:ln>
                <a:solidFill>
                  <a:srgbClr val="000000"/>
                </a:solidFill>
                <a:effectLst/>
                <a:uLnTx/>
                <a:uFillTx/>
                <a:latin typeface="Segoe UI"/>
                <a:ea typeface="+mn-ea"/>
                <a:cs typeface="+mn-cs"/>
              </a:endParaRPr>
            </a:p>
          </p:txBody>
        </p:sp>
        <p:sp>
          <p:nvSpPr>
            <p:cNvPr id="23" name="Freeform 6">
              <a:extLst>
                <a:ext uri="{FF2B5EF4-FFF2-40B4-BE49-F238E27FC236}">
                  <a16:creationId xmlns:a16="http://schemas.microsoft.com/office/drawing/2014/main" id="{3184FAAE-5E18-4771-B726-10AC699C45E2}"/>
                </a:ext>
              </a:extLst>
            </p:cNvPr>
            <p:cNvSpPr>
              <a:spLocks/>
            </p:cNvSpPr>
            <p:nvPr/>
          </p:nvSpPr>
          <p:spPr bwMode="auto">
            <a:xfrm>
              <a:off x="4855" y="918"/>
              <a:ext cx="80" cy="161"/>
            </a:xfrm>
            <a:custGeom>
              <a:avLst/>
              <a:gdLst>
                <a:gd name="T0" fmla="*/ 0 w 80"/>
                <a:gd name="T1" fmla="*/ 0 h 161"/>
                <a:gd name="T2" fmla="*/ 80 w 80"/>
                <a:gd name="T3" fmla="*/ 80 h 161"/>
                <a:gd name="T4" fmla="*/ 0 w 80"/>
                <a:gd name="T5" fmla="*/ 161 h 161"/>
              </a:gdLst>
              <a:ahLst/>
              <a:cxnLst>
                <a:cxn ang="0">
                  <a:pos x="T0" y="T1"/>
                </a:cxn>
                <a:cxn ang="0">
                  <a:pos x="T2" y="T3"/>
                </a:cxn>
                <a:cxn ang="0">
                  <a:pos x="T4" y="T5"/>
                </a:cxn>
              </a:cxnLst>
              <a:rect l="0" t="0" r="r" b="b"/>
              <a:pathLst>
                <a:path w="80" h="161">
                  <a:moveTo>
                    <a:pt x="0" y="0"/>
                  </a:moveTo>
                  <a:lnTo>
                    <a:pt x="80" y="80"/>
                  </a:lnTo>
                  <a:lnTo>
                    <a:pt x="0" y="161"/>
                  </a:lnTo>
                </a:path>
              </a:pathLst>
            </a:custGeom>
            <a:noFill/>
            <a:ln w="31750" cap="sq">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0"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30" b="0" i="0" u="none" strike="noStrike" kern="1200" cap="none" spc="0" normalizeH="0" baseline="0" noProof="0">
                <a:ln>
                  <a:noFill/>
                </a:ln>
                <a:solidFill>
                  <a:srgbClr val="000000"/>
                </a:solidFill>
                <a:effectLst/>
                <a:uLnTx/>
                <a:uFillTx/>
                <a:latin typeface="Segoe UI"/>
                <a:ea typeface="+mn-ea"/>
                <a:cs typeface="+mn-cs"/>
              </a:endParaRPr>
            </a:p>
          </p:txBody>
        </p:sp>
        <p:sp>
          <p:nvSpPr>
            <p:cNvPr id="24" name="Oval 7">
              <a:extLst>
                <a:ext uri="{FF2B5EF4-FFF2-40B4-BE49-F238E27FC236}">
                  <a16:creationId xmlns:a16="http://schemas.microsoft.com/office/drawing/2014/main" id="{0E420ECD-A376-43C1-B3D8-FCF4D6A1EA4D}"/>
                </a:ext>
              </a:extLst>
            </p:cNvPr>
            <p:cNvSpPr>
              <a:spLocks noChangeArrowheads="1"/>
            </p:cNvSpPr>
            <p:nvPr/>
          </p:nvSpPr>
          <p:spPr bwMode="auto">
            <a:xfrm>
              <a:off x="4691" y="833"/>
              <a:ext cx="331" cy="332"/>
            </a:xfrm>
            <a:prstGeom prst="ellipse">
              <a:avLst/>
            </a:prstGeom>
            <a:noFill/>
            <a:ln w="31750" cap="sq">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0"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30" b="0" i="0" u="none" strike="noStrike" kern="1200" cap="none" spc="0" normalizeH="0" baseline="0" noProof="0">
                <a:ln>
                  <a:noFill/>
                </a:ln>
                <a:solidFill>
                  <a:srgbClr val="000000"/>
                </a:solidFill>
                <a:effectLst/>
                <a:uLnTx/>
                <a:uFillTx/>
                <a:latin typeface="Segoe UI"/>
                <a:ea typeface="+mn-ea"/>
                <a:cs typeface="+mn-cs"/>
              </a:endParaRPr>
            </a:p>
          </p:txBody>
        </p:sp>
      </p:grpSp>
      <p:grpSp>
        <p:nvGrpSpPr>
          <p:cNvPr id="9" name="Group 8">
            <a:extLst>
              <a:ext uri="{FF2B5EF4-FFF2-40B4-BE49-F238E27FC236}">
                <a16:creationId xmlns:a16="http://schemas.microsoft.com/office/drawing/2014/main" id="{F5F82CAA-2B97-40AF-803A-EC2BC6035402}"/>
              </a:ext>
            </a:extLst>
          </p:cNvPr>
          <p:cNvGrpSpPr>
            <a:grpSpLocks noChangeAspect="1"/>
          </p:cNvGrpSpPr>
          <p:nvPr/>
        </p:nvGrpSpPr>
        <p:grpSpPr bwMode="auto">
          <a:xfrm>
            <a:off x="600017" y="2087826"/>
            <a:ext cx="376796" cy="370357"/>
            <a:chOff x="4691" y="833"/>
            <a:chExt cx="331" cy="332"/>
          </a:xfrm>
        </p:grpSpPr>
        <p:sp>
          <p:nvSpPr>
            <p:cNvPr id="10" name="Line 5">
              <a:extLst>
                <a:ext uri="{FF2B5EF4-FFF2-40B4-BE49-F238E27FC236}">
                  <a16:creationId xmlns:a16="http://schemas.microsoft.com/office/drawing/2014/main" id="{BF3C0996-2162-41CF-B820-704654C902D4}"/>
                </a:ext>
              </a:extLst>
            </p:cNvPr>
            <p:cNvSpPr>
              <a:spLocks noChangeShapeType="1"/>
            </p:cNvSpPr>
            <p:nvPr/>
          </p:nvSpPr>
          <p:spPr bwMode="auto">
            <a:xfrm>
              <a:off x="4770" y="998"/>
              <a:ext cx="160" cy="0"/>
            </a:xfrm>
            <a:prstGeom prst="line">
              <a:avLst/>
            </a:prstGeom>
            <a:noFill/>
            <a:ln w="31750" cap="sq">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0"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30" b="0" i="0" u="none" strike="noStrike" kern="1200" cap="none" spc="0" normalizeH="0" baseline="0" noProof="0">
                <a:ln>
                  <a:noFill/>
                </a:ln>
                <a:solidFill>
                  <a:srgbClr val="000000"/>
                </a:solidFill>
                <a:effectLst/>
                <a:uLnTx/>
                <a:uFillTx/>
                <a:latin typeface="Segoe UI"/>
                <a:ea typeface="+mn-ea"/>
                <a:cs typeface="+mn-cs"/>
              </a:endParaRPr>
            </a:p>
          </p:txBody>
        </p:sp>
        <p:sp>
          <p:nvSpPr>
            <p:cNvPr id="11" name="Freeform 6">
              <a:extLst>
                <a:ext uri="{FF2B5EF4-FFF2-40B4-BE49-F238E27FC236}">
                  <a16:creationId xmlns:a16="http://schemas.microsoft.com/office/drawing/2014/main" id="{B144D36A-DEA5-462C-99DF-49899F4F6F9D}"/>
                </a:ext>
              </a:extLst>
            </p:cNvPr>
            <p:cNvSpPr>
              <a:spLocks/>
            </p:cNvSpPr>
            <p:nvPr/>
          </p:nvSpPr>
          <p:spPr bwMode="auto">
            <a:xfrm>
              <a:off x="4855" y="918"/>
              <a:ext cx="80" cy="161"/>
            </a:xfrm>
            <a:custGeom>
              <a:avLst/>
              <a:gdLst>
                <a:gd name="T0" fmla="*/ 0 w 80"/>
                <a:gd name="T1" fmla="*/ 0 h 161"/>
                <a:gd name="T2" fmla="*/ 80 w 80"/>
                <a:gd name="T3" fmla="*/ 80 h 161"/>
                <a:gd name="T4" fmla="*/ 0 w 80"/>
                <a:gd name="T5" fmla="*/ 161 h 161"/>
              </a:gdLst>
              <a:ahLst/>
              <a:cxnLst>
                <a:cxn ang="0">
                  <a:pos x="T0" y="T1"/>
                </a:cxn>
                <a:cxn ang="0">
                  <a:pos x="T2" y="T3"/>
                </a:cxn>
                <a:cxn ang="0">
                  <a:pos x="T4" y="T5"/>
                </a:cxn>
              </a:cxnLst>
              <a:rect l="0" t="0" r="r" b="b"/>
              <a:pathLst>
                <a:path w="80" h="161">
                  <a:moveTo>
                    <a:pt x="0" y="0"/>
                  </a:moveTo>
                  <a:lnTo>
                    <a:pt x="80" y="80"/>
                  </a:lnTo>
                  <a:lnTo>
                    <a:pt x="0" y="161"/>
                  </a:lnTo>
                </a:path>
              </a:pathLst>
            </a:custGeom>
            <a:noFill/>
            <a:ln w="31750" cap="sq">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0"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30" b="0" i="0" u="none" strike="noStrike" kern="1200" cap="none" spc="0" normalizeH="0" baseline="0" noProof="0">
                <a:ln>
                  <a:noFill/>
                </a:ln>
                <a:solidFill>
                  <a:srgbClr val="000000"/>
                </a:solidFill>
                <a:effectLst/>
                <a:uLnTx/>
                <a:uFillTx/>
                <a:latin typeface="Segoe UI"/>
                <a:ea typeface="+mn-ea"/>
                <a:cs typeface="+mn-cs"/>
              </a:endParaRPr>
            </a:p>
          </p:txBody>
        </p:sp>
        <p:sp>
          <p:nvSpPr>
            <p:cNvPr id="12" name="Oval 7">
              <a:extLst>
                <a:ext uri="{FF2B5EF4-FFF2-40B4-BE49-F238E27FC236}">
                  <a16:creationId xmlns:a16="http://schemas.microsoft.com/office/drawing/2014/main" id="{0A40579A-B9D5-4ABE-B1A5-C63CDC0FB0D0}"/>
                </a:ext>
              </a:extLst>
            </p:cNvPr>
            <p:cNvSpPr>
              <a:spLocks noChangeArrowheads="1"/>
            </p:cNvSpPr>
            <p:nvPr/>
          </p:nvSpPr>
          <p:spPr bwMode="auto">
            <a:xfrm>
              <a:off x="4691" y="833"/>
              <a:ext cx="331" cy="332"/>
            </a:xfrm>
            <a:prstGeom prst="ellipse">
              <a:avLst/>
            </a:prstGeom>
            <a:noFill/>
            <a:ln w="31750" cap="sq">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0"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30" b="0" i="0" u="none" strike="noStrike" kern="1200" cap="none" spc="0" normalizeH="0" baseline="0" noProof="0">
                <a:ln>
                  <a:noFill/>
                </a:ln>
                <a:solidFill>
                  <a:srgbClr val="000000"/>
                </a:solidFill>
                <a:effectLst/>
                <a:uLnTx/>
                <a:uFillTx/>
                <a:latin typeface="Segoe UI"/>
                <a:ea typeface="+mn-ea"/>
                <a:cs typeface="+mn-cs"/>
              </a:endParaRPr>
            </a:p>
          </p:txBody>
        </p:sp>
      </p:grpSp>
      <p:grpSp>
        <p:nvGrpSpPr>
          <p:cNvPr id="13" name="Group 12">
            <a:extLst>
              <a:ext uri="{FF2B5EF4-FFF2-40B4-BE49-F238E27FC236}">
                <a16:creationId xmlns:a16="http://schemas.microsoft.com/office/drawing/2014/main" id="{C13A3913-DDBF-416D-8491-EC6412A441A5}"/>
              </a:ext>
            </a:extLst>
          </p:cNvPr>
          <p:cNvGrpSpPr>
            <a:grpSpLocks noChangeAspect="1"/>
          </p:cNvGrpSpPr>
          <p:nvPr/>
        </p:nvGrpSpPr>
        <p:grpSpPr bwMode="auto">
          <a:xfrm>
            <a:off x="592617" y="2896221"/>
            <a:ext cx="376796" cy="370357"/>
            <a:chOff x="4691" y="833"/>
            <a:chExt cx="331" cy="332"/>
          </a:xfrm>
        </p:grpSpPr>
        <p:sp>
          <p:nvSpPr>
            <p:cNvPr id="14" name="Line 5">
              <a:extLst>
                <a:ext uri="{FF2B5EF4-FFF2-40B4-BE49-F238E27FC236}">
                  <a16:creationId xmlns:a16="http://schemas.microsoft.com/office/drawing/2014/main" id="{AA9399FB-1EF9-4026-B709-991B7AECA33D}"/>
                </a:ext>
              </a:extLst>
            </p:cNvPr>
            <p:cNvSpPr>
              <a:spLocks noChangeShapeType="1"/>
            </p:cNvSpPr>
            <p:nvPr/>
          </p:nvSpPr>
          <p:spPr bwMode="auto">
            <a:xfrm>
              <a:off x="4770" y="998"/>
              <a:ext cx="160" cy="0"/>
            </a:xfrm>
            <a:prstGeom prst="line">
              <a:avLst/>
            </a:prstGeom>
            <a:noFill/>
            <a:ln w="31750" cap="sq">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0"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30" b="0" i="0" u="none" strike="noStrike" kern="1200" cap="none" spc="0" normalizeH="0" baseline="0" noProof="0">
                <a:ln>
                  <a:noFill/>
                </a:ln>
                <a:solidFill>
                  <a:srgbClr val="000000"/>
                </a:solidFill>
                <a:effectLst/>
                <a:uLnTx/>
                <a:uFillTx/>
                <a:latin typeface="Segoe UI"/>
                <a:ea typeface="+mn-ea"/>
                <a:cs typeface="+mn-cs"/>
              </a:endParaRPr>
            </a:p>
          </p:txBody>
        </p:sp>
        <p:sp>
          <p:nvSpPr>
            <p:cNvPr id="15" name="Freeform 6">
              <a:extLst>
                <a:ext uri="{FF2B5EF4-FFF2-40B4-BE49-F238E27FC236}">
                  <a16:creationId xmlns:a16="http://schemas.microsoft.com/office/drawing/2014/main" id="{E374AC54-BEFD-43CD-9BC8-AA79A4194FB0}"/>
                </a:ext>
              </a:extLst>
            </p:cNvPr>
            <p:cNvSpPr>
              <a:spLocks/>
            </p:cNvSpPr>
            <p:nvPr/>
          </p:nvSpPr>
          <p:spPr bwMode="auto">
            <a:xfrm>
              <a:off x="4855" y="918"/>
              <a:ext cx="80" cy="161"/>
            </a:xfrm>
            <a:custGeom>
              <a:avLst/>
              <a:gdLst>
                <a:gd name="T0" fmla="*/ 0 w 80"/>
                <a:gd name="T1" fmla="*/ 0 h 161"/>
                <a:gd name="T2" fmla="*/ 80 w 80"/>
                <a:gd name="T3" fmla="*/ 80 h 161"/>
                <a:gd name="T4" fmla="*/ 0 w 80"/>
                <a:gd name="T5" fmla="*/ 161 h 161"/>
              </a:gdLst>
              <a:ahLst/>
              <a:cxnLst>
                <a:cxn ang="0">
                  <a:pos x="T0" y="T1"/>
                </a:cxn>
                <a:cxn ang="0">
                  <a:pos x="T2" y="T3"/>
                </a:cxn>
                <a:cxn ang="0">
                  <a:pos x="T4" y="T5"/>
                </a:cxn>
              </a:cxnLst>
              <a:rect l="0" t="0" r="r" b="b"/>
              <a:pathLst>
                <a:path w="80" h="161">
                  <a:moveTo>
                    <a:pt x="0" y="0"/>
                  </a:moveTo>
                  <a:lnTo>
                    <a:pt x="80" y="80"/>
                  </a:lnTo>
                  <a:lnTo>
                    <a:pt x="0" y="161"/>
                  </a:lnTo>
                </a:path>
              </a:pathLst>
            </a:custGeom>
            <a:noFill/>
            <a:ln w="31750" cap="sq">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0"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30" b="0" i="0" u="none" strike="noStrike" kern="1200" cap="none" spc="0" normalizeH="0" baseline="0" noProof="0">
                <a:ln>
                  <a:noFill/>
                </a:ln>
                <a:solidFill>
                  <a:srgbClr val="000000"/>
                </a:solidFill>
                <a:effectLst/>
                <a:uLnTx/>
                <a:uFillTx/>
                <a:latin typeface="Segoe UI"/>
                <a:ea typeface="+mn-ea"/>
                <a:cs typeface="+mn-cs"/>
              </a:endParaRPr>
            </a:p>
          </p:txBody>
        </p:sp>
        <p:sp>
          <p:nvSpPr>
            <p:cNvPr id="17" name="Oval 7">
              <a:extLst>
                <a:ext uri="{FF2B5EF4-FFF2-40B4-BE49-F238E27FC236}">
                  <a16:creationId xmlns:a16="http://schemas.microsoft.com/office/drawing/2014/main" id="{7BA38C61-CAC0-4DCE-8DDA-42087C64F498}"/>
                </a:ext>
              </a:extLst>
            </p:cNvPr>
            <p:cNvSpPr>
              <a:spLocks noChangeArrowheads="1"/>
            </p:cNvSpPr>
            <p:nvPr/>
          </p:nvSpPr>
          <p:spPr bwMode="auto">
            <a:xfrm>
              <a:off x="4691" y="833"/>
              <a:ext cx="331" cy="332"/>
            </a:xfrm>
            <a:prstGeom prst="ellipse">
              <a:avLst/>
            </a:prstGeom>
            <a:noFill/>
            <a:ln w="31750" cap="sq">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0"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30" b="0" i="0" u="none" strike="noStrike" kern="1200" cap="none" spc="0" normalizeH="0" baseline="0" noProof="0">
                <a:ln>
                  <a:noFill/>
                </a:ln>
                <a:solidFill>
                  <a:srgbClr val="000000"/>
                </a:solidFill>
                <a:effectLst/>
                <a:uLnTx/>
                <a:uFillTx/>
                <a:latin typeface="Segoe UI"/>
                <a:ea typeface="+mn-ea"/>
                <a:cs typeface="+mn-cs"/>
              </a:endParaRPr>
            </a:p>
          </p:txBody>
        </p:sp>
      </p:grpSp>
      <p:grpSp>
        <p:nvGrpSpPr>
          <p:cNvPr id="28" name="Group 27">
            <a:extLst>
              <a:ext uri="{FF2B5EF4-FFF2-40B4-BE49-F238E27FC236}">
                <a16:creationId xmlns:a16="http://schemas.microsoft.com/office/drawing/2014/main" id="{1D43F42B-639C-461C-A94A-CD801B510FE8}"/>
              </a:ext>
            </a:extLst>
          </p:cNvPr>
          <p:cNvGrpSpPr>
            <a:grpSpLocks noChangeAspect="1"/>
          </p:cNvGrpSpPr>
          <p:nvPr/>
        </p:nvGrpSpPr>
        <p:grpSpPr bwMode="auto">
          <a:xfrm>
            <a:off x="585217" y="4045698"/>
            <a:ext cx="376796" cy="370357"/>
            <a:chOff x="4691" y="833"/>
            <a:chExt cx="331" cy="332"/>
          </a:xfrm>
        </p:grpSpPr>
        <p:sp>
          <p:nvSpPr>
            <p:cNvPr id="29" name="Line 5">
              <a:extLst>
                <a:ext uri="{FF2B5EF4-FFF2-40B4-BE49-F238E27FC236}">
                  <a16:creationId xmlns:a16="http://schemas.microsoft.com/office/drawing/2014/main" id="{053F94C4-B383-4942-85CB-3E86EFEF583C}"/>
                </a:ext>
              </a:extLst>
            </p:cNvPr>
            <p:cNvSpPr>
              <a:spLocks noChangeShapeType="1"/>
            </p:cNvSpPr>
            <p:nvPr/>
          </p:nvSpPr>
          <p:spPr bwMode="auto">
            <a:xfrm>
              <a:off x="4770" y="998"/>
              <a:ext cx="160" cy="0"/>
            </a:xfrm>
            <a:prstGeom prst="line">
              <a:avLst/>
            </a:prstGeom>
            <a:noFill/>
            <a:ln w="31750" cap="sq">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0"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30" b="0" i="0" u="none" strike="noStrike" kern="1200" cap="none" spc="0" normalizeH="0" baseline="0" noProof="0">
                <a:ln>
                  <a:noFill/>
                </a:ln>
                <a:solidFill>
                  <a:srgbClr val="000000"/>
                </a:solidFill>
                <a:effectLst/>
                <a:uLnTx/>
                <a:uFillTx/>
                <a:latin typeface="Segoe UI"/>
                <a:ea typeface="+mn-ea"/>
                <a:cs typeface="+mn-cs"/>
              </a:endParaRPr>
            </a:p>
          </p:txBody>
        </p:sp>
        <p:sp>
          <p:nvSpPr>
            <p:cNvPr id="30" name="Freeform 6">
              <a:extLst>
                <a:ext uri="{FF2B5EF4-FFF2-40B4-BE49-F238E27FC236}">
                  <a16:creationId xmlns:a16="http://schemas.microsoft.com/office/drawing/2014/main" id="{47D12BE0-4770-40B6-BE2F-8713CCB14E51}"/>
                </a:ext>
              </a:extLst>
            </p:cNvPr>
            <p:cNvSpPr>
              <a:spLocks/>
            </p:cNvSpPr>
            <p:nvPr/>
          </p:nvSpPr>
          <p:spPr bwMode="auto">
            <a:xfrm>
              <a:off x="4855" y="918"/>
              <a:ext cx="80" cy="161"/>
            </a:xfrm>
            <a:custGeom>
              <a:avLst/>
              <a:gdLst>
                <a:gd name="T0" fmla="*/ 0 w 80"/>
                <a:gd name="T1" fmla="*/ 0 h 161"/>
                <a:gd name="T2" fmla="*/ 80 w 80"/>
                <a:gd name="T3" fmla="*/ 80 h 161"/>
                <a:gd name="T4" fmla="*/ 0 w 80"/>
                <a:gd name="T5" fmla="*/ 161 h 161"/>
              </a:gdLst>
              <a:ahLst/>
              <a:cxnLst>
                <a:cxn ang="0">
                  <a:pos x="T0" y="T1"/>
                </a:cxn>
                <a:cxn ang="0">
                  <a:pos x="T2" y="T3"/>
                </a:cxn>
                <a:cxn ang="0">
                  <a:pos x="T4" y="T5"/>
                </a:cxn>
              </a:cxnLst>
              <a:rect l="0" t="0" r="r" b="b"/>
              <a:pathLst>
                <a:path w="80" h="161">
                  <a:moveTo>
                    <a:pt x="0" y="0"/>
                  </a:moveTo>
                  <a:lnTo>
                    <a:pt x="80" y="80"/>
                  </a:lnTo>
                  <a:lnTo>
                    <a:pt x="0" y="161"/>
                  </a:lnTo>
                </a:path>
              </a:pathLst>
            </a:custGeom>
            <a:noFill/>
            <a:ln w="31750" cap="sq">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0"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30" b="0" i="0" u="none" strike="noStrike" kern="1200" cap="none" spc="0" normalizeH="0" baseline="0" noProof="0">
                <a:ln>
                  <a:noFill/>
                </a:ln>
                <a:solidFill>
                  <a:srgbClr val="000000"/>
                </a:solidFill>
                <a:effectLst/>
                <a:uLnTx/>
                <a:uFillTx/>
                <a:latin typeface="Segoe UI"/>
                <a:ea typeface="+mn-ea"/>
                <a:cs typeface="+mn-cs"/>
              </a:endParaRPr>
            </a:p>
          </p:txBody>
        </p:sp>
        <p:sp>
          <p:nvSpPr>
            <p:cNvPr id="31" name="Oval 7">
              <a:extLst>
                <a:ext uri="{FF2B5EF4-FFF2-40B4-BE49-F238E27FC236}">
                  <a16:creationId xmlns:a16="http://schemas.microsoft.com/office/drawing/2014/main" id="{1BE93AB1-0D4F-498B-8309-23614C1ADE4E}"/>
                </a:ext>
              </a:extLst>
            </p:cNvPr>
            <p:cNvSpPr>
              <a:spLocks noChangeArrowheads="1"/>
            </p:cNvSpPr>
            <p:nvPr/>
          </p:nvSpPr>
          <p:spPr bwMode="auto">
            <a:xfrm>
              <a:off x="4691" y="833"/>
              <a:ext cx="331" cy="332"/>
            </a:xfrm>
            <a:prstGeom prst="ellipse">
              <a:avLst/>
            </a:prstGeom>
            <a:noFill/>
            <a:ln w="31750" cap="sq">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0"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30" b="0" i="0" u="none" strike="noStrike" kern="1200" cap="none" spc="0" normalizeH="0" baseline="0" noProof="0">
                <a:ln>
                  <a:noFill/>
                </a:ln>
                <a:solidFill>
                  <a:srgbClr val="000000"/>
                </a:solidFill>
                <a:effectLst/>
                <a:uLnTx/>
                <a:uFillTx/>
                <a:latin typeface="Segoe UI"/>
                <a:ea typeface="+mn-ea"/>
                <a:cs typeface="+mn-cs"/>
              </a:endParaRPr>
            </a:p>
          </p:txBody>
        </p:sp>
      </p:grpSp>
      <p:pic>
        <p:nvPicPr>
          <p:cNvPr id="16" name="Picture 15">
            <a:extLst>
              <a:ext uri="{FF2B5EF4-FFF2-40B4-BE49-F238E27FC236}">
                <a16:creationId xmlns:a16="http://schemas.microsoft.com/office/drawing/2014/main" id="{041362AE-B95C-4BC1-831E-D30720217219}"/>
              </a:ext>
            </a:extLst>
          </p:cNvPr>
          <p:cNvPicPr>
            <a:picLocks noChangeAspect="1"/>
          </p:cNvPicPr>
          <p:nvPr/>
        </p:nvPicPr>
        <p:blipFill rotWithShape="1">
          <a:blip r:embed="rId3"/>
          <a:srcRect l="1446" r="22584" b="2119"/>
          <a:stretch/>
        </p:blipFill>
        <p:spPr>
          <a:xfrm>
            <a:off x="6106240" y="0"/>
            <a:ext cx="6124836" cy="6858000"/>
          </a:xfrm>
          <a:prstGeom prst="rect">
            <a:avLst/>
          </a:prstGeom>
        </p:spPr>
      </p:pic>
    </p:spTree>
    <p:extLst>
      <p:ext uri="{BB962C8B-B14F-4D97-AF65-F5344CB8AC3E}">
        <p14:creationId xmlns:p14="http://schemas.microsoft.com/office/powerpoint/2010/main" val="1276427294"/>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3FDFF-9EA8-4471-97BA-6EDFBECDF309}"/>
              </a:ext>
            </a:extLst>
          </p:cNvPr>
          <p:cNvSpPr>
            <a:spLocks noGrp="1"/>
          </p:cNvSpPr>
          <p:nvPr>
            <p:ph type="title"/>
          </p:nvPr>
        </p:nvSpPr>
        <p:spPr>
          <a:xfrm>
            <a:off x="588263" y="457200"/>
            <a:ext cx="9151159" cy="553998"/>
          </a:xfrm>
        </p:spPr>
        <p:txBody>
          <a:bodyPr/>
          <a:lstStyle/>
          <a:p>
            <a:r>
              <a:rPr lang="en-US"/>
              <a:t>Improvements to Dynamic Groups at scale</a:t>
            </a:r>
          </a:p>
        </p:txBody>
      </p:sp>
      <p:graphicFrame>
        <p:nvGraphicFramePr>
          <p:cNvPr id="13" name="Table 12">
            <a:extLst>
              <a:ext uri="{FF2B5EF4-FFF2-40B4-BE49-F238E27FC236}">
                <a16:creationId xmlns:a16="http://schemas.microsoft.com/office/drawing/2014/main" id="{186D77FC-C98E-4FB9-B50A-5D2084832B96}"/>
              </a:ext>
            </a:extLst>
          </p:cNvPr>
          <p:cNvGraphicFramePr>
            <a:graphicFrameLocks noGrp="1"/>
          </p:cNvGraphicFramePr>
          <p:nvPr>
            <p:extLst>
              <p:ext uri="{D42A27DB-BD31-4B8C-83A1-F6EECF244321}">
                <p14:modId xmlns:p14="http://schemas.microsoft.com/office/powerpoint/2010/main" val="3708297715"/>
              </p:ext>
            </p:extLst>
          </p:nvPr>
        </p:nvGraphicFramePr>
        <p:xfrm>
          <a:off x="643245" y="1565196"/>
          <a:ext cx="10905509" cy="4333047"/>
        </p:xfrm>
        <a:graphic>
          <a:graphicData uri="http://schemas.openxmlformats.org/drawingml/2006/table">
            <a:tbl>
              <a:tblPr firstRow="1" bandRow="1"/>
              <a:tblGrid>
                <a:gridCol w="627256">
                  <a:extLst>
                    <a:ext uri="{9D8B030D-6E8A-4147-A177-3AD203B41FA5}">
                      <a16:colId xmlns:a16="http://schemas.microsoft.com/office/drawing/2014/main" val="2809696485"/>
                    </a:ext>
                  </a:extLst>
                </a:gridCol>
                <a:gridCol w="3323931">
                  <a:extLst>
                    <a:ext uri="{9D8B030D-6E8A-4147-A177-3AD203B41FA5}">
                      <a16:colId xmlns:a16="http://schemas.microsoft.com/office/drawing/2014/main" val="1738107890"/>
                    </a:ext>
                  </a:extLst>
                </a:gridCol>
                <a:gridCol w="1335331">
                  <a:extLst>
                    <a:ext uri="{9D8B030D-6E8A-4147-A177-3AD203B41FA5}">
                      <a16:colId xmlns:a16="http://schemas.microsoft.com/office/drawing/2014/main" val="3150475361"/>
                    </a:ext>
                  </a:extLst>
                </a:gridCol>
                <a:gridCol w="5618991">
                  <a:extLst>
                    <a:ext uri="{9D8B030D-6E8A-4147-A177-3AD203B41FA5}">
                      <a16:colId xmlns:a16="http://schemas.microsoft.com/office/drawing/2014/main" val="983539718"/>
                    </a:ext>
                  </a:extLst>
                </a:gridCol>
              </a:tblGrid>
              <a:tr h="374537">
                <a:tc gridSpan="2">
                  <a:txBody>
                    <a:bodyPr/>
                    <a:lstStyle>
                      <a:lvl1pPr marL="0" algn="l" defTabSz="914367" rtl="0" eaLnBrk="1" latinLnBrk="0" hangingPunct="1">
                        <a:defRPr sz="1765" b="1" kern="1200">
                          <a:solidFill>
                            <a:schemeClr val="lt1"/>
                          </a:solidFill>
                          <a:latin typeface="Calibri" panose="020F0502020204030204"/>
                        </a:defRPr>
                      </a:lvl1pPr>
                      <a:lvl2pPr marL="457183" algn="l" defTabSz="914367" rtl="0" eaLnBrk="1" latinLnBrk="0" hangingPunct="1">
                        <a:defRPr sz="1765" b="1" kern="1200">
                          <a:solidFill>
                            <a:schemeClr val="lt1"/>
                          </a:solidFill>
                          <a:latin typeface="Calibri" panose="020F0502020204030204"/>
                        </a:defRPr>
                      </a:lvl2pPr>
                      <a:lvl3pPr marL="914367" algn="l" defTabSz="914367" rtl="0" eaLnBrk="1" latinLnBrk="0" hangingPunct="1">
                        <a:defRPr sz="1765" b="1" kern="1200">
                          <a:solidFill>
                            <a:schemeClr val="lt1"/>
                          </a:solidFill>
                          <a:latin typeface="Calibri" panose="020F0502020204030204"/>
                        </a:defRPr>
                      </a:lvl3pPr>
                      <a:lvl4pPr marL="1371550" algn="l" defTabSz="914367" rtl="0" eaLnBrk="1" latinLnBrk="0" hangingPunct="1">
                        <a:defRPr sz="1765" b="1" kern="1200">
                          <a:solidFill>
                            <a:schemeClr val="lt1"/>
                          </a:solidFill>
                          <a:latin typeface="Calibri" panose="020F0502020204030204"/>
                        </a:defRPr>
                      </a:lvl4pPr>
                      <a:lvl5pPr marL="1828734" algn="l" defTabSz="914367" rtl="0" eaLnBrk="1" latinLnBrk="0" hangingPunct="1">
                        <a:defRPr sz="1765" b="1" kern="1200">
                          <a:solidFill>
                            <a:schemeClr val="lt1"/>
                          </a:solidFill>
                          <a:latin typeface="Calibri" panose="020F0502020204030204"/>
                        </a:defRPr>
                      </a:lvl5pPr>
                      <a:lvl6pPr marL="2285918" algn="l" defTabSz="914367" rtl="0" eaLnBrk="1" latinLnBrk="0" hangingPunct="1">
                        <a:defRPr sz="1765" b="1" kern="1200">
                          <a:solidFill>
                            <a:schemeClr val="lt1"/>
                          </a:solidFill>
                          <a:latin typeface="Calibri" panose="020F0502020204030204"/>
                        </a:defRPr>
                      </a:lvl6pPr>
                      <a:lvl7pPr marL="2743101" algn="l" defTabSz="914367" rtl="0" eaLnBrk="1" latinLnBrk="0" hangingPunct="1">
                        <a:defRPr sz="1765" b="1" kern="1200">
                          <a:solidFill>
                            <a:schemeClr val="lt1"/>
                          </a:solidFill>
                          <a:latin typeface="Calibri" panose="020F0502020204030204"/>
                        </a:defRPr>
                      </a:lvl7pPr>
                      <a:lvl8pPr marL="3200284" algn="l" defTabSz="914367" rtl="0" eaLnBrk="1" latinLnBrk="0" hangingPunct="1">
                        <a:defRPr sz="1765" b="1" kern="1200">
                          <a:solidFill>
                            <a:schemeClr val="lt1"/>
                          </a:solidFill>
                          <a:latin typeface="Calibri" panose="020F0502020204030204"/>
                        </a:defRPr>
                      </a:lvl8pPr>
                      <a:lvl9pPr marL="3657469" algn="l" defTabSz="914367" rtl="0" eaLnBrk="1" latinLnBrk="0" hangingPunct="1">
                        <a:defRPr sz="1765" b="1" kern="1200">
                          <a:solidFill>
                            <a:schemeClr val="lt1"/>
                          </a:solidFill>
                          <a:latin typeface="Calibri" panose="020F0502020204030204"/>
                        </a:defRPr>
                      </a:lvl9pPr>
                    </a:lstStyle>
                    <a:p>
                      <a:pPr algn="ctr"/>
                      <a:r>
                        <a:rPr lang="en-US" sz="1600"/>
                        <a:t>Challenges</a:t>
                      </a:r>
                    </a:p>
                  </a:txBody>
                  <a:tcPr marL="91427" marR="91427" marT="45713" marB="45713">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2060"/>
                    </a:solidFill>
                  </a:tcPr>
                </a:tc>
                <a:tc hMerge="1">
                  <a:txBody>
                    <a:bodyPr/>
                    <a:lstStyle/>
                    <a:p>
                      <a:pPr algn="ctr"/>
                      <a:endParaRPr lang="en-US" sz="1400"/>
                    </a:p>
                  </a:txBody>
                  <a:tcPr marL="93260" marR="93260" marT="46630" marB="46630">
                    <a:solidFill>
                      <a:srgbClr val="002060"/>
                    </a:solidFill>
                  </a:tcPr>
                </a:tc>
                <a:tc>
                  <a:txBody>
                    <a:bodyPr/>
                    <a:lstStyle>
                      <a:lvl1pPr marL="0" algn="l" defTabSz="914367" rtl="0" eaLnBrk="1" latinLnBrk="0" hangingPunct="1">
                        <a:defRPr sz="1765" b="1" kern="1200">
                          <a:solidFill>
                            <a:schemeClr val="lt1"/>
                          </a:solidFill>
                          <a:latin typeface="Calibri" panose="020F0502020204030204"/>
                        </a:defRPr>
                      </a:lvl1pPr>
                      <a:lvl2pPr marL="457183" algn="l" defTabSz="914367" rtl="0" eaLnBrk="1" latinLnBrk="0" hangingPunct="1">
                        <a:defRPr sz="1765" b="1" kern="1200">
                          <a:solidFill>
                            <a:schemeClr val="lt1"/>
                          </a:solidFill>
                          <a:latin typeface="Calibri" panose="020F0502020204030204"/>
                        </a:defRPr>
                      </a:lvl2pPr>
                      <a:lvl3pPr marL="914367" algn="l" defTabSz="914367" rtl="0" eaLnBrk="1" latinLnBrk="0" hangingPunct="1">
                        <a:defRPr sz="1765" b="1" kern="1200">
                          <a:solidFill>
                            <a:schemeClr val="lt1"/>
                          </a:solidFill>
                          <a:latin typeface="Calibri" panose="020F0502020204030204"/>
                        </a:defRPr>
                      </a:lvl3pPr>
                      <a:lvl4pPr marL="1371550" algn="l" defTabSz="914367" rtl="0" eaLnBrk="1" latinLnBrk="0" hangingPunct="1">
                        <a:defRPr sz="1765" b="1" kern="1200">
                          <a:solidFill>
                            <a:schemeClr val="lt1"/>
                          </a:solidFill>
                          <a:latin typeface="Calibri" panose="020F0502020204030204"/>
                        </a:defRPr>
                      </a:lvl4pPr>
                      <a:lvl5pPr marL="1828734" algn="l" defTabSz="914367" rtl="0" eaLnBrk="1" latinLnBrk="0" hangingPunct="1">
                        <a:defRPr sz="1765" b="1" kern="1200">
                          <a:solidFill>
                            <a:schemeClr val="lt1"/>
                          </a:solidFill>
                          <a:latin typeface="Calibri" panose="020F0502020204030204"/>
                        </a:defRPr>
                      </a:lvl5pPr>
                      <a:lvl6pPr marL="2285918" algn="l" defTabSz="914367" rtl="0" eaLnBrk="1" latinLnBrk="0" hangingPunct="1">
                        <a:defRPr sz="1765" b="1" kern="1200">
                          <a:solidFill>
                            <a:schemeClr val="lt1"/>
                          </a:solidFill>
                          <a:latin typeface="Calibri" panose="020F0502020204030204"/>
                        </a:defRPr>
                      </a:lvl6pPr>
                      <a:lvl7pPr marL="2743101" algn="l" defTabSz="914367" rtl="0" eaLnBrk="1" latinLnBrk="0" hangingPunct="1">
                        <a:defRPr sz="1765" b="1" kern="1200">
                          <a:solidFill>
                            <a:schemeClr val="lt1"/>
                          </a:solidFill>
                          <a:latin typeface="Calibri" panose="020F0502020204030204"/>
                        </a:defRPr>
                      </a:lvl7pPr>
                      <a:lvl8pPr marL="3200284" algn="l" defTabSz="914367" rtl="0" eaLnBrk="1" latinLnBrk="0" hangingPunct="1">
                        <a:defRPr sz="1765" b="1" kern="1200">
                          <a:solidFill>
                            <a:schemeClr val="lt1"/>
                          </a:solidFill>
                          <a:latin typeface="Calibri" panose="020F0502020204030204"/>
                        </a:defRPr>
                      </a:lvl8pPr>
                      <a:lvl9pPr marL="3657469" algn="l" defTabSz="914367" rtl="0" eaLnBrk="1" latinLnBrk="0" hangingPunct="1">
                        <a:defRPr sz="1765" b="1" kern="1200">
                          <a:solidFill>
                            <a:schemeClr val="lt1"/>
                          </a:solidFill>
                          <a:latin typeface="Calibri" panose="020F0502020204030204"/>
                        </a:defRPr>
                      </a:lvl9pPr>
                    </a:lstStyle>
                    <a:p>
                      <a:pPr algn="ctr"/>
                      <a:endParaRPr lang="en-US" sz="1600"/>
                    </a:p>
                  </a:txBody>
                  <a:tcPr marL="91427" marR="91427" marT="45713" marB="45713">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ysClr val="window" lastClr="FFFFFF"/>
                    </a:solidFill>
                  </a:tcPr>
                </a:tc>
                <a:tc>
                  <a:txBody>
                    <a:bodyPr/>
                    <a:lstStyle>
                      <a:lvl1pPr marL="0" algn="l" defTabSz="914367" rtl="0" eaLnBrk="1" latinLnBrk="0" hangingPunct="1">
                        <a:defRPr sz="1765" b="1" kern="1200">
                          <a:solidFill>
                            <a:schemeClr val="lt1"/>
                          </a:solidFill>
                          <a:latin typeface="Calibri" panose="020F0502020204030204"/>
                        </a:defRPr>
                      </a:lvl1pPr>
                      <a:lvl2pPr marL="457183" algn="l" defTabSz="914367" rtl="0" eaLnBrk="1" latinLnBrk="0" hangingPunct="1">
                        <a:defRPr sz="1765" b="1" kern="1200">
                          <a:solidFill>
                            <a:schemeClr val="lt1"/>
                          </a:solidFill>
                          <a:latin typeface="Calibri" panose="020F0502020204030204"/>
                        </a:defRPr>
                      </a:lvl2pPr>
                      <a:lvl3pPr marL="914367" algn="l" defTabSz="914367" rtl="0" eaLnBrk="1" latinLnBrk="0" hangingPunct="1">
                        <a:defRPr sz="1765" b="1" kern="1200">
                          <a:solidFill>
                            <a:schemeClr val="lt1"/>
                          </a:solidFill>
                          <a:latin typeface="Calibri" panose="020F0502020204030204"/>
                        </a:defRPr>
                      </a:lvl3pPr>
                      <a:lvl4pPr marL="1371550" algn="l" defTabSz="914367" rtl="0" eaLnBrk="1" latinLnBrk="0" hangingPunct="1">
                        <a:defRPr sz="1765" b="1" kern="1200">
                          <a:solidFill>
                            <a:schemeClr val="lt1"/>
                          </a:solidFill>
                          <a:latin typeface="Calibri" panose="020F0502020204030204"/>
                        </a:defRPr>
                      </a:lvl4pPr>
                      <a:lvl5pPr marL="1828734" algn="l" defTabSz="914367" rtl="0" eaLnBrk="1" latinLnBrk="0" hangingPunct="1">
                        <a:defRPr sz="1765" b="1" kern="1200">
                          <a:solidFill>
                            <a:schemeClr val="lt1"/>
                          </a:solidFill>
                          <a:latin typeface="Calibri" panose="020F0502020204030204"/>
                        </a:defRPr>
                      </a:lvl5pPr>
                      <a:lvl6pPr marL="2285918" algn="l" defTabSz="914367" rtl="0" eaLnBrk="1" latinLnBrk="0" hangingPunct="1">
                        <a:defRPr sz="1765" b="1" kern="1200">
                          <a:solidFill>
                            <a:schemeClr val="lt1"/>
                          </a:solidFill>
                          <a:latin typeface="Calibri" panose="020F0502020204030204"/>
                        </a:defRPr>
                      </a:lvl6pPr>
                      <a:lvl7pPr marL="2743101" algn="l" defTabSz="914367" rtl="0" eaLnBrk="1" latinLnBrk="0" hangingPunct="1">
                        <a:defRPr sz="1765" b="1" kern="1200">
                          <a:solidFill>
                            <a:schemeClr val="lt1"/>
                          </a:solidFill>
                          <a:latin typeface="Calibri" panose="020F0502020204030204"/>
                        </a:defRPr>
                      </a:lvl7pPr>
                      <a:lvl8pPr marL="3200284" algn="l" defTabSz="914367" rtl="0" eaLnBrk="1" latinLnBrk="0" hangingPunct="1">
                        <a:defRPr sz="1765" b="1" kern="1200">
                          <a:solidFill>
                            <a:schemeClr val="lt1"/>
                          </a:solidFill>
                          <a:latin typeface="Calibri" panose="020F0502020204030204"/>
                        </a:defRPr>
                      </a:lvl8pPr>
                      <a:lvl9pPr marL="3657469" algn="l" defTabSz="914367" rtl="0" eaLnBrk="1" latinLnBrk="0" hangingPunct="1">
                        <a:defRPr sz="1765" b="1" kern="1200">
                          <a:solidFill>
                            <a:schemeClr val="lt1"/>
                          </a:solidFill>
                          <a:latin typeface="Calibri" panose="020F0502020204030204"/>
                        </a:defRPr>
                      </a:lvl9pPr>
                    </a:lstStyle>
                    <a:p>
                      <a:pPr algn="ctr"/>
                      <a:r>
                        <a:rPr lang="en-US" sz="1600"/>
                        <a:t>Improvements</a:t>
                      </a:r>
                    </a:p>
                  </a:txBody>
                  <a:tcPr marL="91427" marR="91427" marT="45713" marB="45713">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33160315"/>
                  </a:ext>
                </a:extLst>
              </a:tr>
              <a:tr h="593157">
                <a:tc rowSpan="2">
                  <a:txBody>
                    <a:bodyPr/>
                    <a:lstStyle>
                      <a:lvl1pPr marL="0" algn="l" defTabSz="914367" rtl="0" eaLnBrk="1" latinLnBrk="0" hangingPunct="1">
                        <a:defRPr sz="1765" kern="1200">
                          <a:solidFill>
                            <a:schemeClr val="dk1"/>
                          </a:solidFill>
                          <a:latin typeface="Calibri" panose="020F0502020204030204"/>
                        </a:defRPr>
                      </a:lvl1pPr>
                      <a:lvl2pPr marL="457183" algn="l" defTabSz="914367" rtl="0" eaLnBrk="1" latinLnBrk="0" hangingPunct="1">
                        <a:defRPr sz="1765" kern="1200">
                          <a:solidFill>
                            <a:schemeClr val="dk1"/>
                          </a:solidFill>
                          <a:latin typeface="Calibri" panose="020F0502020204030204"/>
                        </a:defRPr>
                      </a:lvl2pPr>
                      <a:lvl3pPr marL="914367" algn="l" defTabSz="914367" rtl="0" eaLnBrk="1" latinLnBrk="0" hangingPunct="1">
                        <a:defRPr sz="1765" kern="1200">
                          <a:solidFill>
                            <a:schemeClr val="dk1"/>
                          </a:solidFill>
                          <a:latin typeface="Calibri" panose="020F0502020204030204"/>
                        </a:defRPr>
                      </a:lvl3pPr>
                      <a:lvl4pPr marL="1371550" algn="l" defTabSz="914367" rtl="0" eaLnBrk="1" latinLnBrk="0" hangingPunct="1">
                        <a:defRPr sz="1765" kern="1200">
                          <a:solidFill>
                            <a:schemeClr val="dk1"/>
                          </a:solidFill>
                          <a:latin typeface="Calibri" panose="020F0502020204030204"/>
                        </a:defRPr>
                      </a:lvl4pPr>
                      <a:lvl5pPr marL="1828734" algn="l" defTabSz="914367" rtl="0" eaLnBrk="1" latinLnBrk="0" hangingPunct="1">
                        <a:defRPr sz="1765" kern="1200">
                          <a:solidFill>
                            <a:schemeClr val="dk1"/>
                          </a:solidFill>
                          <a:latin typeface="Calibri" panose="020F0502020204030204"/>
                        </a:defRPr>
                      </a:lvl5pPr>
                      <a:lvl6pPr marL="2285918" algn="l" defTabSz="914367" rtl="0" eaLnBrk="1" latinLnBrk="0" hangingPunct="1">
                        <a:defRPr sz="1765" kern="1200">
                          <a:solidFill>
                            <a:schemeClr val="dk1"/>
                          </a:solidFill>
                          <a:latin typeface="Calibri" panose="020F0502020204030204"/>
                        </a:defRPr>
                      </a:lvl6pPr>
                      <a:lvl7pPr marL="2743101" algn="l" defTabSz="914367" rtl="0" eaLnBrk="1" latinLnBrk="0" hangingPunct="1">
                        <a:defRPr sz="1765" kern="1200">
                          <a:solidFill>
                            <a:schemeClr val="dk1"/>
                          </a:solidFill>
                          <a:latin typeface="Calibri" panose="020F0502020204030204"/>
                        </a:defRPr>
                      </a:lvl7pPr>
                      <a:lvl8pPr marL="3200284" algn="l" defTabSz="914367" rtl="0" eaLnBrk="1" latinLnBrk="0" hangingPunct="1">
                        <a:defRPr sz="1765" kern="1200">
                          <a:solidFill>
                            <a:schemeClr val="dk1"/>
                          </a:solidFill>
                          <a:latin typeface="Calibri" panose="020F0502020204030204"/>
                        </a:defRPr>
                      </a:lvl8pPr>
                      <a:lvl9pPr marL="3657469" algn="l" defTabSz="914367" rtl="0" eaLnBrk="1" latinLnBrk="0" hangingPunct="1">
                        <a:defRPr sz="1765" kern="1200">
                          <a:solidFill>
                            <a:schemeClr val="dk1"/>
                          </a:solidFill>
                          <a:latin typeface="Calibri" panose="020F0502020204030204"/>
                        </a:defRPr>
                      </a:lvl9pPr>
                    </a:lstStyle>
                    <a:p>
                      <a:pPr algn="ctr"/>
                      <a:r>
                        <a:rPr lang="en-US" sz="1400" b="0">
                          <a:solidFill>
                            <a:schemeClr val="bg1"/>
                          </a:solidFill>
                        </a:rPr>
                        <a:t>Performance</a:t>
                      </a:r>
                    </a:p>
                  </a:txBody>
                  <a:tcPr marL="91427" marR="91427" marT="45713" marB="45713" vert="vert27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0000"/>
                    </a:solidFill>
                  </a:tcPr>
                </a:tc>
                <a:tc rowSpan="2">
                  <a:txBody>
                    <a:bodyPr/>
                    <a:lstStyle>
                      <a:lvl1pPr marL="0" algn="l" defTabSz="914367" rtl="0" eaLnBrk="1" latinLnBrk="0" hangingPunct="1">
                        <a:defRPr sz="1765" kern="1200">
                          <a:solidFill>
                            <a:schemeClr val="dk1"/>
                          </a:solidFill>
                          <a:latin typeface="Calibri" panose="020F0502020204030204"/>
                        </a:defRPr>
                      </a:lvl1pPr>
                      <a:lvl2pPr marL="457183" algn="l" defTabSz="914367" rtl="0" eaLnBrk="1" latinLnBrk="0" hangingPunct="1">
                        <a:defRPr sz="1765" kern="1200">
                          <a:solidFill>
                            <a:schemeClr val="dk1"/>
                          </a:solidFill>
                          <a:latin typeface="Calibri" panose="020F0502020204030204"/>
                        </a:defRPr>
                      </a:lvl2pPr>
                      <a:lvl3pPr marL="914367" algn="l" defTabSz="914367" rtl="0" eaLnBrk="1" latinLnBrk="0" hangingPunct="1">
                        <a:defRPr sz="1765" kern="1200">
                          <a:solidFill>
                            <a:schemeClr val="dk1"/>
                          </a:solidFill>
                          <a:latin typeface="Calibri" panose="020F0502020204030204"/>
                        </a:defRPr>
                      </a:lvl3pPr>
                      <a:lvl4pPr marL="1371550" algn="l" defTabSz="914367" rtl="0" eaLnBrk="1" latinLnBrk="0" hangingPunct="1">
                        <a:defRPr sz="1765" kern="1200">
                          <a:solidFill>
                            <a:schemeClr val="dk1"/>
                          </a:solidFill>
                          <a:latin typeface="Calibri" panose="020F0502020204030204"/>
                        </a:defRPr>
                      </a:lvl4pPr>
                      <a:lvl5pPr marL="1828734" algn="l" defTabSz="914367" rtl="0" eaLnBrk="1" latinLnBrk="0" hangingPunct="1">
                        <a:defRPr sz="1765" kern="1200">
                          <a:solidFill>
                            <a:schemeClr val="dk1"/>
                          </a:solidFill>
                          <a:latin typeface="Calibri" panose="020F0502020204030204"/>
                        </a:defRPr>
                      </a:lvl5pPr>
                      <a:lvl6pPr marL="2285918" algn="l" defTabSz="914367" rtl="0" eaLnBrk="1" latinLnBrk="0" hangingPunct="1">
                        <a:defRPr sz="1765" kern="1200">
                          <a:solidFill>
                            <a:schemeClr val="dk1"/>
                          </a:solidFill>
                          <a:latin typeface="Calibri" panose="020F0502020204030204"/>
                        </a:defRPr>
                      </a:lvl6pPr>
                      <a:lvl7pPr marL="2743101" algn="l" defTabSz="914367" rtl="0" eaLnBrk="1" latinLnBrk="0" hangingPunct="1">
                        <a:defRPr sz="1765" kern="1200">
                          <a:solidFill>
                            <a:schemeClr val="dk1"/>
                          </a:solidFill>
                          <a:latin typeface="Calibri" panose="020F0502020204030204"/>
                        </a:defRPr>
                      </a:lvl7pPr>
                      <a:lvl8pPr marL="3200284" algn="l" defTabSz="914367" rtl="0" eaLnBrk="1" latinLnBrk="0" hangingPunct="1">
                        <a:defRPr sz="1765" kern="1200">
                          <a:solidFill>
                            <a:schemeClr val="dk1"/>
                          </a:solidFill>
                          <a:latin typeface="Calibri" panose="020F0502020204030204"/>
                        </a:defRPr>
                      </a:lvl8pPr>
                      <a:lvl9pPr marL="3657469" algn="l" defTabSz="914367" rtl="0" eaLnBrk="1" latinLnBrk="0" hangingPunct="1">
                        <a:defRPr sz="1765" kern="1200">
                          <a:solidFill>
                            <a:schemeClr val="dk1"/>
                          </a:solidFill>
                          <a:latin typeface="Calibri" panose="020F0502020204030204"/>
                        </a:defRPr>
                      </a:lvl9pPr>
                    </a:lstStyle>
                    <a:p>
                      <a:r>
                        <a:rPr lang="en-US" sz="1400" b="0"/>
                        <a:t>Time to process group is relative to size of tenant.</a:t>
                      </a:r>
                    </a:p>
                    <a:p>
                      <a:endParaRPr lang="en-US" sz="1400" b="0"/>
                    </a:p>
                    <a:p>
                      <a:r>
                        <a:rPr lang="en-US" sz="1400" b="0"/>
                        <a:t>Tenant processing and group update is slow and can take up to 24 hours.</a:t>
                      </a:r>
                    </a:p>
                  </a:txBody>
                  <a:tcPr marL="91427" marR="91427" marT="45713" marB="45713" anchor="ctr">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367" rtl="0" eaLnBrk="1" latinLnBrk="0" hangingPunct="1">
                        <a:defRPr sz="1765" kern="1200">
                          <a:solidFill>
                            <a:schemeClr val="dk1"/>
                          </a:solidFill>
                          <a:latin typeface="Calibri" panose="020F0502020204030204"/>
                        </a:defRPr>
                      </a:lvl1pPr>
                      <a:lvl2pPr marL="457183" algn="l" defTabSz="914367" rtl="0" eaLnBrk="1" latinLnBrk="0" hangingPunct="1">
                        <a:defRPr sz="1765" kern="1200">
                          <a:solidFill>
                            <a:schemeClr val="dk1"/>
                          </a:solidFill>
                          <a:latin typeface="Calibri" panose="020F0502020204030204"/>
                        </a:defRPr>
                      </a:lvl2pPr>
                      <a:lvl3pPr marL="914367" algn="l" defTabSz="914367" rtl="0" eaLnBrk="1" latinLnBrk="0" hangingPunct="1">
                        <a:defRPr sz="1765" kern="1200">
                          <a:solidFill>
                            <a:schemeClr val="dk1"/>
                          </a:solidFill>
                          <a:latin typeface="Calibri" panose="020F0502020204030204"/>
                        </a:defRPr>
                      </a:lvl3pPr>
                      <a:lvl4pPr marL="1371550" algn="l" defTabSz="914367" rtl="0" eaLnBrk="1" latinLnBrk="0" hangingPunct="1">
                        <a:defRPr sz="1765" kern="1200">
                          <a:solidFill>
                            <a:schemeClr val="dk1"/>
                          </a:solidFill>
                          <a:latin typeface="Calibri" panose="020F0502020204030204"/>
                        </a:defRPr>
                      </a:lvl4pPr>
                      <a:lvl5pPr marL="1828734" algn="l" defTabSz="914367" rtl="0" eaLnBrk="1" latinLnBrk="0" hangingPunct="1">
                        <a:defRPr sz="1765" kern="1200">
                          <a:solidFill>
                            <a:schemeClr val="dk1"/>
                          </a:solidFill>
                          <a:latin typeface="Calibri" panose="020F0502020204030204"/>
                        </a:defRPr>
                      </a:lvl5pPr>
                      <a:lvl6pPr marL="2285918" algn="l" defTabSz="914367" rtl="0" eaLnBrk="1" latinLnBrk="0" hangingPunct="1">
                        <a:defRPr sz="1765" kern="1200">
                          <a:solidFill>
                            <a:schemeClr val="dk1"/>
                          </a:solidFill>
                          <a:latin typeface="Calibri" panose="020F0502020204030204"/>
                        </a:defRPr>
                      </a:lvl6pPr>
                      <a:lvl7pPr marL="2743101" algn="l" defTabSz="914367" rtl="0" eaLnBrk="1" latinLnBrk="0" hangingPunct="1">
                        <a:defRPr sz="1765" kern="1200">
                          <a:solidFill>
                            <a:schemeClr val="dk1"/>
                          </a:solidFill>
                          <a:latin typeface="Calibri" panose="020F0502020204030204"/>
                        </a:defRPr>
                      </a:lvl7pPr>
                      <a:lvl8pPr marL="3200284" algn="l" defTabSz="914367" rtl="0" eaLnBrk="1" latinLnBrk="0" hangingPunct="1">
                        <a:defRPr sz="1765" kern="1200">
                          <a:solidFill>
                            <a:schemeClr val="dk1"/>
                          </a:solidFill>
                          <a:latin typeface="Calibri" panose="020F0502020204030204"/>
                        </a:defRPr>
                      </a:lvl8pPr>
                      <a:lvl9pPr marL="3657469" algn="l" defTabSz="914367" rtl="0" eaLnBrk="1" latinLnBrk="0" hangingPunct="1">
                        <a:defRPr sz="1765" kern="1200">
                          <a:solidFill>
                            <a:schemeClr val="dk1"/>
                          </a:solidFill>
                          <a:latin typeface="Calibri" panose="020F0502020204030204"/>
                        </a:defRPr>
                      </a:lvl9pPr>
                    </a:lstStyle>
                    <a:p>
                      <a:pPr marL="171450" indent="-171450">
                        <a:buFont typeface="Arial" panose="020B0604020202020204" pitchFamily="34" charset="0"/>
                        <a:buChar char="•"/>
                      </a:pPr>
                      <a:endParaRPr lang="en-US" sz="1200" b="0" i="1"/>
                    </a:p>
                  </a:txBody>
                  <a:tcPr marL="91427" marR="91427" marT="45713" marB="45713"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solidFill>
                  </a:tcPr>
                </a:tc>
                <a:tc rowSpan="2">
                  <a:txBody>
                    <a:bodyPr/>
                    <a:lstStyle>
                      <a:lvl1pPr marL="0" algn="l" defTabSz="914367" rtl="0" eaLnBrk="1" latinLnBrk="0" hangingPunct="1">
                        <a:defRPr sz="1765" kern="1200">
                          <a:solidFill>
                            <a:schemeClr val="dk1"/>
                          </a:solidFill>
                          <a:latin typeface="Calibri" panose="020F0502020204030204"/>
                        </a:defRPr>
                      </a:lvl1pPr>
                      <a:lvl2pPr marL="457183" algn="l" defTabSz="914367" rtl="0" eaLnBrk="1" latinLnBrk="0" hangingPunct="1">
                        <a:defRPr sz="1765" kern="1200">
                          <a:solidFill>
                            <a:schemeClr val="dk1"/>
                          </a:solidFill>
                          <a:latin typeface="Calibri" panose="020F0502020204030204"/>
                        </a:defRPr>
                      </a:lvl2pPr>
                      <a:lvl3pPr marL="914367" algn="l" defTabSz="914367" rtl="0" eaLnBrk="1" latinLnBrk="0" hangingPunct="1">
                        <a:defRPr sz="1765" kern="1200">
                          <a:solidFill>
                            <a:schemeClr val="dk1"/>
                          </a:solidFill>
                          <a:latin typeface="Calibri" panose="020F0502020204030204"/>
                        </a:defRPr>
                      </a:lvl3pPr>
                      <a:lvl4pPr marL="1371550" algn="l" defTabSz="914367" rtl="0" eaLnBrk="1" latinLnBrk="0" hangingPunct="1">
                        <a:defRPr sz="1765" kern="1200">
                          <a:solidFill>
                            <a:schemeClr val="dk1"/>
                          </a:solidFill>
                          <a:latin typeface="Calibri" panose="020F0502020204030204"/>
                        </a:defRPr>
                      </a:lvl4pPr>
                      <a:lvl5pPr marL="1828734" algn="l" defTabSz="914367" rtl="0" eaLnBrk="1" latinLnBrk="0" hangingPunct="1">
                        <a:defRPr sz="1765" kern="1200">
                          <a:solidFill>
                            <a:schemeClr val="dk1"/>
                          </a:solidFill>
                          <a:latin typeface="Calibri" panose="020F0502020204030204"/>
                        </a:defRPr>
                      </a:lvl5pPr>
                      <a:lvl6pPr marL="2285918" algn="l" defTabSz="914367" rtl="0" eaLnBrk="1" latinLnBrk="0" hangingPunct="1">
                        <a:defRPr sz="1765" kern="1200">
                          <a:solidFill>
                            <a:schemeClr val="dk1"/>
                          </a:solidFill>
                          <a:latin typeface="Calibri" panose="020F0502020204030204"/>
                        </a:defRPr>
                      </a:lvl6pPr>
                      <a:lvl7pPr marL="2743101" algn="l" defTabSz="914367" rtl="0" eaLnBrk="1" latinLnBrk="0" hangingPunct="1">
                        <a:defRPr sz="1765" kern="1200">
                          <a:solidFill>
                            <a:schemeClr val="dk1"/>
                          </a:solidFill>
                          <a:latin typeface="Calibri" panose="020F0502020204030204"/>
                        </a:defRPr>
                      </a:lvl7pPr>
                      <a:lvl8pPr marL="3200284" algn="l" defTabSz="914367" rtl="0" eaLnBrk="1" latinLnBrk="0" hangingPunct="1">
                        <a:defRPr sz="1765" kern="1200">
                          <a:solidFill>
                            <a:schemeClr val="dk1"/>
                          </a:solidFill>
                          <a:latin typeface="Calibri" panose="020F0502020204030204"/>
                        </a:defRPr>
                      </a:lvl8pPr>
                      <a:lvl9pPr marL="3657469" algn="l" defTabSz="914367" rtl="0" eaLnBrk="1" latinLnBrk="0" hangingPunct="1">
                        <a:defRPr sz="1765" kern="1200">
                          <a:solidFill>
                            <a:schemeClr val="dk1"/>
                          </a:solidFill>
                          <a:latin typeface="Calibri" panose="020F0502020204030204"/>
                        </a:defRPr>
                      </a:lvl9pPr>
                    </a:lstStyle>
                    <a:p>
                      <a:pPr marL="0" marR="0" lvl="0" indent="0" algn="l" defTabSz="914367"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0" i="0">
                          <a:solidFill>
                            <a:sysClr val="windowText" lastClr="000000"/>
                          </a:solidFill>
                        </a:rPr>
                        <a:t>Time for new group creation is </a:t>
                      </a:r>
                      <a:r>
                        <a:rPr lang="en-US" sz="1400" b="1" i="0">
                          <a:solidFill>
                            <a:sysClr val="windowText" lastClr="000000"/>
                          </a:solidFill>
                        </a:rPr>
                        <a:t>proportional to the size of group</a:t>
                      </a:r>
                      <a:r>
                        <a:rPr lang="en-US" sz="1400" b="0" i="0">
                          <a:solidFill>
                            <a:sysClr val="windowText" lastClr="000000"/>
                          </a:solidFill>
                        </a:rPr>
                        <a:t>.</a:t>
                      </a:r>
                    </a:p>
                    <a:p>
                      <a:pPr marL="0" indent="0">
                        <a:buFont typeface="Arial" panose="020B0604020202020204" pitchFamily="34" charset="0"/>
                        <a:buNone/>
                      </a:pPr>
                      <a:endParaRPr lang="en-US" sz="1400" b="1" i="0">
                        <a:solidFill>
                          <a:sysClr val="windowText" lastClr="000000"/>
                        </a:solidFill>
                      </a:endParaRPr>
                    </a:p>
                    <a:p>
                      <a:pPr marL="0" indent="0">
                        <a:buFont typeface="Arial" panose="020B0604020202020204" pitchFamily="34" charset="0"/>
                        <a:buNone/>
                      </a:pPr>
                      <a:r>
                        <a:rPr lang="en-US" sz="1400" b="0" i="0">
                          <a:solidFill>
                            <a:sysClr val="windowText" lastClr="000000"/>
                          </a:solidFill>
                        </a:rPr>
                        <a:t>Deliver SLA in minutes for dynamic group membership updates.</a:t>
                      </a:r>
                      <a:r>
                        <a:rPr lang="en-US" sz="1400" b="1" i="0">
                          <a:solidFill>
                            <a:sysClr val="windowText" lastClr="000000"/>
                          </a:solidFill>
                        </a:rPr>
                        <a:t> </a:t>
                      </a:r>
                      <a:r>
                        <a:rPr lang="en-US" sz="1400" b="0" i="0"/>
                        <a:t>Optimized performance for these operators: -eq, -in, -</a:t>
                      </a:r>
                      <a:r>
                        <a:rPr lang="en-US" sz="1400" b="0" i="0" err="1"/>
                        <a:t>startsWith</a:t>
                      </a:r>
                      <a:r>
                        <a:rPr lang="en-US" sz="1400" b="0" i="0"/>
                        <a:t>.</a:t>
                      </a:r>
                    </a:p>
                  </a:txBody>
                  <a:tcPr marL="91427" marR="91427" marT="45713" marB="45713" anchor="ctr">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44197018"/>
                  </a:ext>
                </a:extLst>
              </a:tr>
              <a:tr h="503614">
                <a:tc vMerge="1">
                  <a:txBody>
                    <a:bodyPr/>
                    <a:lstStyle/>
                    <a:p>
                      <a:endParaRPr lang="en-US" sz="1100">
                        <a:solidFill>
                          <a:schemeClr val="tx1"/>
                        </a:solidFill>
                      </a:endParaRPr>
                    </a:p>
                  </a:txBody>
                  <a:tcPr marL="93260" marR="93260" marT="46630" marB="46630" anchor="ctr"/>
                </a:tc>
                <a:tc vMerge="1">
                  <a:txBody>
                    <a:bodyPr/>
                    <a:lstStyle>
                      <a:lvl1pPr marL="0" algn="l" defTabSz="914367" rtl="0" eaLnBrk="1" latinLnBrk="0" hangingPunct="1">
                        <a:defRPr sz="1765" kern="1200">
                          <a:solidFill>
                            <a:schemeClr val="dk1"/>
                          </a:solidFill>
                          <a:latin typeface="Calibri" panose="020F0502020204030204"/>
                        </a:defRPr>
                      </a:lvl1pPr>
                      <a:lvl2pPr marL="457183" algn="l" defTabSz="914367" rtl="0" eaLnBrk="1" latinLnBrk="0" hangingPunct="1">
                        <a:defRPr sz="1765" kern="1200">
                          <a:solidFill>
                            <a:schemeClr val="dk1"/>
                          </a:solidFill>
                          <a:latin typeface="Calibri" panose="020F0502020204030204"/>
                        </a:defRPr>
                      </a:lvl2pPr>
                      <a:lvl3pPr marL="914367" algn="l" defTabSz="914367" rtl="0" eaLnBrk="1" latinLnBrk="0" hangingPunct="1">
                        <a:defRPr sz="1765" kern="1200">
                          <a:solidFill>
                            <a:schemeClr val="dk1"/>
                          </a:solidFill>
                          <a:latin typeface="Calibri" panose="020F0502020204030204"/>
                        </a:defRPr>
                      </a:lvl3pPr>
                      <a:lvl4pPr marL="1371550" algn="l" defTabSz="914367" rtl="0" eaLnBrk="1" latinLnBrk="0" hangingPunct="1">
                        <a:defRPr sz="1765" kern="1200">
                          <a:solidFill>
                            <a:schemeClr val="dk1"/>
                          </a:solidFill>
                          <a:latin typeface="Calibri" panose="020F0502020204030204"/>
                        </a:defRPr>
                      </a:lvl4pPr>
                      <a:lvl5pPr marL="1828734" algn="l" defTabSz="914367" rtl="0" eaLnBrk="1" latinLnBrk="0" hangingPunct="1">
                        <a:defRPr sz="1765" kern="1200">
                          <a:solidFill>
                            <a:schemeClr val="dk1"/>
                          </a:solidFill>
                          <a:latin typeface="Calibri" panose="020F0502020204030204"/>
                        </a:defRPr>
                      </a:lvl5pPr>
                      <a:lvl6pPr marL="2285918" algn="l" defTabSz="914367" rtl="0" eaLnBrk="1" latinLnBrk="0" hangingPunct="1">
                        <a:defRPr sz="1765" kern="1200">
                          <a:solidFill>
                            <a:schemeClr val="dk1"/>
                          </a:solidFill>
                          <a:latin typeface="Calibri" panose="020F0502020204030204"/>
                        </a:defRPr>
                      </a:lvl6pPr>
                      <a:lvl7pPr marL="2743101" algn="l" defTabSz="914367" rtl="0" eaLnBrk="1" latinLnBrk="0" hangingPunct="1">
                        <a:defRPr sz="1765" kern="1200">
                          <a:solidFill>
                            <a:schemeClr val="dk1"/>
                          </a:solidFill>
                          <a:latin typeface="Calibri" panose="020F0502020204030204"/>
                        </a:defRPr>
                      </a:lvl7pPr>
                      <a:lvl8pPr marL="3200284" algn="l" defTabSz="914367" rtl="0" eaLnBrk="1" latinLnBrk="0" hangingPunct="1">
                        <a:defRPr sz="1765" kern="1200">
                          <a:solidFill>
                            <a:schemeClr val="dk1"/>
                          </a:solidFill>
                          <a:latin typeface="Calibri" panose="020F0502020204030204"/>
                        </a:defRPr>
                      </a:lvl8pPr>
                      <a:lvl9pPr marL="3657469" algn="l" defTabSz="914367" rtl="0" eaLnBrk="1" latinLnBrk="0" hangingPunct="1">
                        <a:defRPr sz="1765" kern="1200">
                          <a:solidFill>
                            <a:schemeClr val="dk1"/>
                          </a:solidFill>
                          <a:latin typeface="Calibri" panose="020F0502020204030204"/>
                        </a:defRPr>
                      </a:lvl9pPr>
                    </a:lstStyle>
                    <a:p>
                      <a:endParaRPr lang="en-US" sz="1100" b="1">
                        <a:solidFill>
                          <a:schemeClr val="tx1"/>
                        </a:solidFill>
                      </a:endParaRPr>
                    </a:p>
                  </a:txBody>
                  <a:tcPr marL="93260" marR="93260" marT="46630" marB="4663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A5A5">
                        <a:tint val="20000"/>
                      </a:srgbClr>
                    </a:solidFill>
                  </a:tcPr>
                </a:tc>
                <a:tc>
                  <a:txBody>
                    <a:bodyPr/>
                    <a:lstStyle>
                      <a:lvl1pPr marL="0" algn="l" defTabSz="914367" rtl="0" eaLnBrk="1" latinLnBrk="0" hangingPunct="1">
                        <a:defRPr sz="1765" kern="1200">
                          <a:solidFill>
                            <a:schemeClr val="dk1"/>
                          </a:solidFill>
                          <a:latin typeface="Calibri" panose="020F0502020204030204"/>
                        </a:defRPr>
                      </a:lvl1pPr>
                      <a:lvl2pPr marL="457183" algn="l" defTabSz="914367" rtl="0" eaLnBrk="1" latinLnBrk="0" hangingPunct="1">
                        <a:defRPr sz="1765" kern="1200">
                          <a:solidFill>
                            <a:schemeClr val="dk1"/>
                          </a:solidFill>
                          <a:latin typeface="Calibri" panose="020F0502020204030204"/>
                        </a:defRPr>
                      </a:lvl2pPr>
                      <a:lvl3pPr marL="914367" algn="l" defTabSz="914367" rtl="0" eaLnBrk="1" latinLnBrk="0" hangingPunct="1">
                        <a:defRPr sz="1765" kern="1200">
                          <a:solidFill>
                            <a:schemeClr val="dk1"/>
                          </a:solidFill>
                          <a:latin typeface="Calibri" panose="020F0502020204030204"/>
                        </a:defRPr>
                      </a:lvl3pPr>
                      <a:lvl4pPr marL="1371550" algn="l" defTabSz="914367" rtl="0" eaLnBrk="1" latinLnBrk="0" hangingPunct="1">
                        <a:defRPr sz="1765" kern="1200">
                          <a:solidFill>
                            <a:schemeClr val="dk1"/>
                          </a:solidFill>
                          <a:latin typeface="Calibri" panose="020F0502020204030204"/>
                        </a:defRPr>
                      </a:lvl4pPr>
                      <a:lvl5pPr marL="1828734" algn="l" defTabSz="914367" rtl="0" eaLnBrk="1" latinLnBrk="0" hangingPunct="1">
                        <a:defRPr sz="1765" kern="1200">
                          <a:solidFill>
                            <a:schemeClr val="dk1"/>
                          </a:solidFill>
                          <a:latin typeface="Calibri" panose="020F0502020204030204"/>
                        </a:defRPr>
                      </a:lvl5pPr>
                      <a:lvl6pPr marL="2285918" algn="l" defTabSz="914367" rtl="0" eaLnBrk="1" latinLnBrk="0" hangingPunct="1">
                        <a:defRPr sz="1765" kern="1200">
                          <a:solidFill>
                            <a:schemeClr val="dk1"/>
                          </a:solidFill>
                          <a:latin typeface="Calibri" panose="020F0502020204030204"/>
                        </a:defRPr>
                      </a:lvl6pPr>
                      <a:lvl7pPr marL="2743101" algn="l" defTabSz="914367" rtl="0" eaLnBrk="1" latinLnBrk="0" hangingPunct="1">
                        <a:defRPr sz="1765" kern="1200">
                          <a:solidFill>
                            <a:schemeClr val="dk1"/>
                          </a:solidFill>
                          <a:latin typeface="Calibri" panose="020F0502020204030204"/>
                        </a:defRPr>
                      </a:lvl7pPr>
                      <a:lvl8pPr marL="3200284" algn="l" defTabSz="914367" rtl="0" eaLnBrk="1" latinLnBrk="0" hangingPunct="1">
                        <a:defRPr sz="1765" kern="1200">
                          <a:solidFill>
                            <a:schemeClr val="dk1"/>
                          </a:solidFill>
                          <a:latin typeface="Calibri" panose="020F0502020204030204"/>
                        </a:defRPr>
                      </a:lvl8pPr>
                      <a:lvl9pPr marL="3657469" algn="l" defTabSz="914367" rtl="0" eaLnBrk="1" latinLnBrk="0" hangingPunct="1">
                        <a:defRPr sz="1765" kern="1200">
                          <a:solidFill>
                            <a:schemeClr val="dk1"/>
                          </a:solidFill>
                          <a:latin typeface="Calibri" panose="020F0502020204030204"/>
                        </a:defRPr>
                      </a:lvl9pPr>
                    </a:lstStyle>
                    <a:p>
                      <a:pPr marL="171450" marR="0" lvl="0" indent="-171450" algn="l" defTabSz="932563"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400" b="1" i="1" kern="1200">
                        <a:solidFill>
                          <a:schemeClr val="accent1"/>
                        </a:solidFill>
                        <a:latin typeface="+mn-lt"/>
                        <a:ea typeface="+mn-ea"/>
                        <a:cs typeface="+mn-cs"/>
                      </a:endParaRPr>
                    </a:p>
                  </a:txBody>
                  <a:tcPr marL="91427" marR="91427" marT="45713" marB="45713"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solidFill>
                  </a:tcPr>
                </a:tc>
                <a:tc vMerge="1">
                  <a:txBody>
                    <a:bodyPr/>
                    <a:lstStyle>
                      <a:lvl1pPr marL="0" algn="l" defTabSz="914367" rtl="0" eaLnBrk="1" latinLnBrk="0" hangingPunct="1">
                        <a:defRPr sz="1765" kern="1200">
                          <a:solidFill>
                            <a:schemeClr val="dk1"/>
                          </a:solidFill>
                          <a:latin typeface="Calibri" panose="020F0502020204030204"/>
                        </a:defRPr>
                      </a:lvl1pPr>
                      <a:lvl2pPr marL="457183" algn="l" defTabSz="914367" rtl="0" eaLnBrk="1" latinLnBrk="0" hangingPunct="1">
                        <a:defRPr sz="1765" kern="1200">
                          <a:solidFill>
                            <a:schemeClr val="dk1"/>
                          </a:solidFill>
                          <a:latin typeface="Calibri" panose="020F0502020204030204"/>
                        </a:defRPr>
                      </a:lvl2pPr>
                      <a:lvl3pPr marL="914367" algn="l" defTabSz="914367" rtl="0" eaLnBrk="1" latinLnBrk="0" hangingPunct="1">
                        <a:defRPr sz="1765" kern="1200">
                          <a:solidFill>
                            <a:schemeClr val="dk1"/>
                          </a:solidFill>
                          <a:latin typeface="Calibri" panose="020F0502020204030204"/>
                        </a:defRPr>
                      </a:lvl3pPr>
                      <a:lvl4pPr marL="1371550" algn="l" defTabSz="914367" rtl="0" eaLnBrk="1" latinLnBrk="0" hangingPunct="1">
                        <a:defRPr sz="1765" kern="1200">
                          <a:solidFill>
                            <a:schemeClr val="dk1"/>
                          </a:solidFill>
                          <a:latin typeface="Calibri" panose="020F0502020204030204"/>
                        </a:defRPr>
                      </a:lvl4pPr>
                      <a:lvl5pPr marL="1828734" algn="l" defTabSz="914367" rtl="0" eaLnBrk="1" latinLnBrk="0" hangingPunct="1">
                        <a:defRPr sz="1765" kern="1200">
                          <a:solidFill>
                            <a:schemeClr val="dk1"/>
                          </a:solidFill>
                          <a:latin typeface="Calibri" panose="020F0502020204030204"/>
                        </a:defRPr>
                      </a:lvl5pPr>
                      <a:lvl6pPr marL="2285918" algn="l" defTabSz="914367" rtl="0" eaLnBrk="1" latinLnBrk="0" hangingPunct="1">
                        <a:defRPr sz="1765" kern="1200">
                          <a:solidFill>
                            <a:schemeClr val="dk1"/>
                          </a:solidFill>
                          <a:latin typeface="Calibri" panose="020F0502020204030204"/>
                        </a:defRPr>
                      </a:lvl6pPr>
                      <a:lvl7pPr marL="2743101" algn="l" defTabSz="914367" rtl="0" eaLnBrk="1" latinLnBrk="0" hangingPunct="1">
                        <a:defRPr sz="1765" kern="1200">
                          <a:solidFill>
                            <a:schemeClr val="dk1"/>
                          </a:solidFill>
                          <a:latin typeface="Calibri" panose="020F0502020204030204"/>
                        </a:defRPr>
                      </a:lvl7pPr>
                      <a:lvl8pPr marL="3200284" algn="l" defTabSz="914367" rtl="0" eaLnBrk="1" latinLnBrk="0" hangingPunct="1">
                        <a:defRPr sz="1765" kern="1200">
                          <a:solidFill>
                            <a:schemeClr val="dk1"/>
                          </a:solidFill>
                          <a:latin typeface="Calibri" panose="020F0502020204030204"/>
                        </a:defRPr>
                      </a:lvl8pPr>
                      <a:lvl9pPr marL="3657469" algn="l" defTabSz="914367" rtl="0" eaLnBrk="1" latinLnBrk="0" hangingPunct="1">
                        <a:defRPr sz="1765" kern="1200">
                          <a:solidFill>
                            <a:schemeClr val="dk1"/>
                          </a:solidFill>
                          <a:latin typeface="Calibri" panose="020F0502020204030204"/>
                        </a:defRPr>
                      </a:lvl9pPr>
                    </a:lstStyle>
                    <a:p>
                      <a:pPr marL="171450" marR="0" lvl="0" indent="-171450" algn="l" defTabSz="932563"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1" i="1" kern="1200">
                        <a:solidFill>
                          <a:schemeClr val="accent1"/>
                        </a:solidFill>
                        <a:latin typeface="+mn-lt"/>
                        <a:ea typeface="+mn-ea"/>
                        <a:cs typeface="+mn-cs"/>
                      </a:endParaRPr>
                    </a:p>
                  </a:txBody>
                  <a:tcPr marL="93260" marR="93260" marT="46630" marB="4663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A5A5">
                        <a:tint val="20000"/>
                      </a:srgbClr>
                    </a:solidFill>
                  </a:tcPr>
                </a:tc>
                <a:extLst>
                  <a:ext uri="{0D108BD9-81ED-4DB2-BD59-A6C34878D82A}">
                    <a16:rowId xmlns:a16="http://schemas.microsoft.com/office/drawing/2014/main" val="1164467763"/>
                  </a:ext>
                </a:extLst>
              </a:tr>
              <a:tr h="270712">
                <a:tc>
                  <a:txBody>
                    <a:bodyPr/>
                    <a:lstStyle>
                      <a:lvl1pPr marL="0" algn="l" defTabSz="914367" rtl="0" eaLnBrk="1" latinLnBrk="0" hangingPunct="1">
                        <a:defRPr sz="1765" kern="1200">
                          <a:solidFill>
                            <a:schemeClr val="dk1"/>
                          </a:solidFill>
                          <a:latin typeface="Calibri" panose="020F0502020204030204"/>
                        </a:defRPr>
                      </a:lvl1pPr>
                      <a:lvl2pPr marL="457183" algn="l" defTabSz="914367" rtl="0" eaLnBrk="1" latinLnBrk="0" hangingPunct="1">
                        <a:defRPr sz="1765" kern="1200">
                          <a:solidFill>
                            <a:schemeClr val="dk1"/>
                          </a:solidFill>
                          <a:latin typeface="Calibri" panose="020F0502020204030204"/>
                        </a:defRPr>
                      </a:lvl2pPr>
                      <a:lvl3pPr marL="914367" algn="l" defTabSz="914367" rtl="0" eaLnBrk="1" latinLnBrk="0" hangingPunct="1">
                        <a:defRPr sz="1765" kern="1200">
                          <a:solidFill>
                            <a:schemeClr val="dk1"/>
                          </a:solidFill>
                          <a:latin typeface="Calibri" panose="020F0502020204030204"/>
                        </a:defRPr>
                      </a:lvl3pPr>
                      <a:lvl4pPr marL="1371550" algn="l" defTabSz="914367" rtl="0" eaLnBrk="1" latinLnBrk="0" hangingPunct="1">
                        <a:defRPr sz="1765" kern="1200">
                          <a:solidFill>
                            <a:schemeClr val="dk1"/>
                          </a:solidFill>
                          <a:latin typeface="Calibri" panose="020F0502020204030204"/>
                        </a:defRPr>
                      </a:lvl4pPr>
                      <a:lvl5pPr marL="1828734" algn="l" defTabSz="914367" rtl="0" eaLnBrk="1" latinLnBrk="0" hangingPunct="1">
                        <a:defRPr sz="1765" kern="1200">
                          <a:solidFill>
                            <a:schemeClr val="dk1"/>
                          </a:solidFill>
                          <a:latin typeface="Calibri" panose="020F0502020204030204"/>
                        </a:defRPr>
                      </a:lvl5pPr>
                      <a:lvl6pPr marL="2285918" algn="l" defTabSz="914367" rtl="0" eaLnBrk="1" latinLnBrk="0" hangingPunct="1">
                        <a:defRPr sz="1765" kern="1200">
                          <a:solidFill>
                            <a:schemeClr val="dk1"/>
                          </a:solidFill>
                          <a:latin typeface="Calibri" panose="020F0502020204030204"/>
                        </a:defRPr>
                      </a:lvl6pPr>
                      <a:lvl7pPr marL="2743101" algn="l" defTabSz="914367" rtl="0" eaLnBrk="1" latinLnBrk="0" hangingPunct="1">
                        <a:defRPr sz="1765" kern="1200">
                          <a:solidFill>
                            <a:schemeClr val="dk1"/>
                          </a:solidFill>
                          <a:latin typeface="Calibri" panose="020F0502020204030204"/>
                        </a:defRPr>
                      </a:lvl7pPr>
                      <a:lvl8pPr marL="3200284" algn="l" defTabSz="914367" rtl="0" eaLnBrk="1" latinLnBrk="0" hangingPunct="1">
                        <a:defRPr sz="1765" kern="1200">
                          <a:solidFill>
                            <a:schemeClr val="dk1"/>
                          </a:solidFill>
                          <a:latin typeface="Calibri" panose="020F0502020204030204"/>
                        </a:defRPr>
                      </a:lvl8pPr>
                      <a:lvl9pPr marL="3657469" algn="l" defTabSz="914367" rtl="0" eaLnBrk="1" latinLnBrk="0" hangingPunct="1">
                        <a:defRPr sz="1765"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0">
                        <a:solidFill>
                          <a:schemeClr val="tx1"/>
                        </a:solidFill>
                        <a:latin typeface="+mn-lt"/>
                      </a:endParaRPr>
                    </a:p>
                  </a:txBody>
                  <a:tcPr marL="91427" marR="91427" marT="45713" marB="45713" vert="vert27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solidFill>
                  </a:tcPr>
                </a:tc>
                <a:tc>
                  <a:txBody>
                    <a:bodyPr/>
                    <a:lstStyle>
                      <a:lvl1pPr marL="0" algn="l" defTabSz="914367" rtl="0" eaLnBrk="1" latinLnBrk="0" hangingPunct="1">
                        <a:defRPr sz="1765" kern="1200">
                          <a:solidFill>
                            <a:schemeClr val="dk1"/>
                          </a:solidFill>
                          <a:latin typeface="Calibri" panose="020F0502020204030204"/>
                        </a:defRPr>
                      </a:lvl1pPr>
                      <a:lvl2pPr marL="457183" algn="l" defTabSz="914367" rtl="0" eaLnBrk="1" latinLnBrk="0" hangingPunct="1">
                        <a:defRPr sz="1765" kern="1200">
                          <a:solidFill>
                            <a:schemeClr val="dk1"/>
                          </a:solidFill>
                          <a:latin typeface="Calibri" panose="020F0502020204030204"/>
                        </a:defRPr>
                      </a:lvl2pPr>
                      <a:lvl3pPr marL="914367" algn="l" defTabSz="914367" rtl="0" eaLnBrk="1" latinLnBrk="0" hangingPunct="1">
                        <a:defRPr sz="1765" kern="1200">
                          <a:solidFill>
                            <a:schemeClr val="dk1"/>
                          </a:solidFill>
                          <a:latin typeface="Calibri" panose="020F0502020204030204"/>
                        </a:defRPr>
                      </a:lvl3pPr>
                      <a:lvl4pPr marL="1371550" algn="l" defTabSz="914367" rtl="0" eaLnBrk="1" latinLnBrk="0" hangingPunct="1">
                        <a:defRPr sz="1765" kern="1200">
                          <a:solidFill>
                            <a:schemeClr val="dk1"/>
                          </a:solidFill>
                          <a:latin typeface="Calibri" panose="020F0502020204030204"/>
                        </a:defRPr>
                      </a:lvl4pPr>
                      <a:lvl5pPr marL="1828734" algn="l" defTabSz="914367" rtl="0" eaLnBrk="1" latinLnBrk="0" hangingPunct="1">
                        <a:defRPr sz="1765" kern="1200">
                          <a:solidFill>
                            <a:schemeClr val="dk1"/>
                          </a:solidFill>
                          <a:latin typeface="Calibri" panose="020F0502020204030204"/>
                        </a:defRPr>
                      </a:lvl5pPr>
                      <a:lvl6pPr marL="2285918" algn="l" defTabSz="914367" rtl="0" eaLnBrk="1" latinLnBrk="0" hangingPunct="1">
                        <a:defRPr sz="1765" kern="1200">
                          <a:solidFill>
                            <a:schemeClr val="dk1"/>
                          </a:solidFill>
                          <a:latin typeface="Calibri" panose="020F0502020204030204"/>
                        </a:defRPr>
                      </a:lvl6pPr>
                      <a:lvl7pPr marL="2743101" algn="l" defTabSz="914367" rtl="0" eaLnBrk="1" latinLnBrk="0" hangingPunct="1">
                        <a:defRPr sz="1765" kern="1200">
                          <a:solidFill>
                            <a:schemeClr val="dk1"/>
                          </a:solidFill>
                          <a:latin typeface="Calibri" panose="020F0502020204030204"/>
                        </a:defRPr>
                      </a:lvl7pPr>
                      <a:lvl8pPr marL="3200284" algn="l" defTabSz="914367" rtl="0" eaLnBrk="1" latinLnBrk="0" hangingPunct="1">
                        <a:defRPr sz="1765" kern="1200">
                          <a:solidFill>
                            <a:schemeClr val="dk1"/>
                          </a:solidFill>
                          <a:latin typeface="Calibri" panose="020F0502020204030204"/>
                        </a:defRPr>
                      </a:lvl8pPr>
                      <a:lvl9pPr marL="3657469" algn="l" defTabSz="914367" rtl="0" eaLnBrk="1" latinLnBrk="0" hangingPunct="1">
                        <a:defRPr sz="1765" kern="1200">
                          <a:solidFill>
                            <a:schemeClr val="dk1"/>
                          </a:solidFill>
                          <a:latin typeface="Calibri" panose="020F0502020204030204"/>
                        </a:defRPr>
                      </a:lvl9pPr>
                    </a:lstStyle>
                    <a:p>
                      <a:pPr marL="0" marR="0" lvl="0" indent="0" algn="l" defTabSz="932563"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700" b="0"/>
                    </a:p>
                  </a:txBody>
                  <a:tcPr marL="91427" marR="91427" marT="45713" marB="45713"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solidFill>
                  </a:tcPr>
                </a:tc>
                <a:tc>
                  <a:txBody>
                    <a:bodyPr/>
                    <a:lstStyle>
                      <a:lvl1pPr marL="0" algn="l" defTabSz="914367" rtl="0" eaLnBrk="1" latinLnBrk="0" hangingPunct="1">
                        <a:defRPr sz="1765" kern="1200">
                          <a:solidFill>
                            <a:schemeClr val="dk1"/>
                          </a:solidFill>
                          <a:latin typeface="Calibri" panose="020F0502020204030204"/>
                        </a:defRPr>
                      </a:lvl1pPr>
                      <a:lvl2pPr marL="457183" algn="l" defTabSz="914367" rtl="0" eaLnBrk="1" latinLnBrk="0" hangingPunct="1">
                        <a:defRPr sz="1765" kern="1200">
                          <a:solidFill>
                            <a:schemeClr val="dk1"/>
                          </a:solidFill>
                          <a:latin typeface="Calibri" panose="020F0502020204030204"/>
                        </a:defRPr>
                      </a:lvl2pPr>
                      <a:lvl3pPr marL="914367" algn="l" defTabSz="914367" rtl="0" eaLnBrk="1" latinLnBrk="0" hangingPunct="1">
                        <a:defRPr sz="1765" kern="1200">
                          <a:solidFill>
                            <a:schemeClr val="dk1"/>
                          </a:solidFill>
                          <a:latin typeface="Calibri" panose="020F0502020204030204"/>
                        </a:defRPr>
                      </a:lvl3pPr>
                      <a:lvl4pPr marL="1371550" algn="l" defTabSz="914367" rtl="0" eaLnBrk="1" latinLnBrk="0" hangingPunct="1">
                        <a:defRPr sz="1765" kern="1200">
                          <a:solidFill>
                            <a:schemeClr val="dk1"/>
                          </a:solidFill>
                          <a:latin typeface="Calibri" panose="020F0502020204030204"/>
                        </a:defRPr>
                      </a:lvl4pPr>
                      <a:lvl5pPr marL="1828734" algn="l" defTabSz="914367" rtl="0" eaLnBrk="1" latinLnBrk="0" hangingPunct="1">
                        <a:defRPr sz="1765" kern="1200">
                          <a:solidFill>
                            <a:schemeClr val="dk1"/>
                          </a:solidFill>
                          <a:latin typeface="Calibri" panose="020F0502020204030204"/>
                        </a:defRPr>
                      </a:lvl5pPr>
                      <a:lvl6pPr marL="2285918" algn="l" defTabSz="914367" rtl="0" eaLnBrk="1" latinLnBrk="0" hangingPunct="1">
                        <a:defRPr sz="1765" kern="1200">
                          <a:solidFill>
                            <a:schemeClr val="dk1"/>
                          </a:solidFill>
                          <a:latin typeface="Calibri" panose="020F0502020204030204"/>
                        </a:defRPr>
                      </a:lvl6pPr>
                      <a:lvl7pPr marL="2743101" algn="l" defTabSz="914367" rtl="0" eaLnBrk="1" latinLnBrk="0" hangingPunct="1">
                        <a:defRPr sz="1765" kern="1200">
                          <a:solidFill>
                            <a:schemeClr val="dk1"/>
                          </a:solidFill>
                          <a:latin typeface="Calibri" panose="020F0502020204030204"/>
                        </a:defRPr>
                      </a:lvl7pPr>
                      <a:lvl8pPr marL="3200284" algn="l" defTabSz="914367" rtl="0" eaLnBrk="1" latinLnBrk="0" hangingPunct="1">
                        <a:defRPr sz="1765" kern="1200">
                          <a:solidFill>
                            <a:schemeClr val="dk1"/>
                          </a:solidFill>
                          <a:latin typeface="Calibri" panose="020F0502020204030204"/>
                        </a:defRPr>
                      </a:lvl8pPr>
                      <a:lvl9pPr marL="3657469" algn="l" defTabSz="914367" rtl="0" eaLnBrk="1" latinLnBrk="0" hangingPunct="1">
                        <a:defRPr sz="1765" kern="1200">
                          <a:solidFill>
                            <a:schemeClr val="dk1"/>
                          </a:solidFill>
                          <a:latin typeface="Calibri" panose="020F0502020204030204"/>
                        </a:defRPr>
                      </a:lvl9p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i="1" kern="1200">
                        <a:solidFill>
                          <a:schemeClr val="tx1"/>
                        </a:solidFill>
                      </a:endParaRPr>
                    </a:p>
                  </a:txBody>
                  <a:tcPr marL="91427" marR="91427" marT="45713" marB="45713"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solidFill>
                  </a:tcPr>
                </a:tc>
                <a:tc>
                  <a:txBody>
                    <a:bodyPr/>
                    <a:lstStyle>
                      <a:lvl1pPr marL="0" algn="l" defTabSz="914367" rtl="0" eaLnBrk="1" latinLnBrk="0" hangingPunct="1">
                        <a:defRPr sz="1765" kern="1200">
                          <a:solidFill>
                            <a:schemeClr val="dk1"/>
                          </a:solidFill>
                          <a:latin typeface="Calibri" panose="020F0502020204030204"/>
                        </a:defRPr>
                      </a:lvl1pPr>
                      <a:lvl2pPr marL="457183" algn="l" defTabSz="914367" rtl="0" eaLnBrk="1" latinLnBrk="0" hangingPunct="1">
                        <a:defRPr sz="1765" kern="1200">
                          <a:solidFill>
                            <a:schemeClr val="dk1"/>
                          </a:solidFill>
                          <a:latin typeface="Calibri" panose="020F0502020204030204"/>
                        </a:defRPr>
                      </a:lvl2pPr>
                      <a:lvl3pPr marL="914367" algn="l" defTabSz="914367" rtl="0" eaLnBrk="1" latinLnBrk="0" hangingPunct="1">
                        <a:defRPr sz="1765" kern="1200">
                          <a:solidFill>
                            <a:schemeClr val="dk1"/>
                          </a:solidFill>
                          <a:latin typeface="Calibri" panose="020F0502020204030204"/>
                        </a:defRPr>
                      </a:lvl3pPr>
                      <a:lvl4pPr marL="1371550" algn="l" defTabSz="914367" rtl="0" eaLnBrk="1" latinLnBrk="0" hangingPunct="1">
                        <a:defRPr sz="1765" kern="1200">
                          <a:solidFill>
                            <a:schemeClr val="dk1"/>
                          </a:solidFill>
                          <a:latin typeface="Calibri" panose="020F0502020204030204"/>
                        </a:defRPr>
                      </a:lvl4pPr>
                      <a:lvl5pPr marL="1828734" algn="l" defTabSz="914367" rtl="0" eaLnBrk="1" latinLnBrk="0" hangingPunct="1">
                        <a:defRPr sz="1765" kern="1200">
                          <a:solidFill>
                            <a:schemeClr val="dk1"/>
                          </a:solidFill>
                          <a:latin typeface="Calibri" panose="020F0502020204030204"/>
                        </a:defRPr>
                      </a:lvl5pPr>
                      <a:lvl6pPr marL="2285918" algn="l" defTabSz="914367" rtl="0" eaLnBrk="1" latinLnBrk="0" hangingPunct="1">
                        <a:defRPr sz="1765" kern="1200">
                          <a:solidFill>
                            <a:schemeClr val="dk1"/>
                          </a:solidFill>
                          <a:latin typeface="Calibri" panose="020F0502020204030204"/>
                        </a:defRPr>
                      </a:lvl6pPr>
                      <a:lvl7pPr marL="2743101" algn="l" defTabSz="914367" rtl="0" eaLnBrk="1" latinLnBrk="0" hangingPunct="1">
                        <a:defRPr sz="1765" kern="1200">
                          <a:solidFill>
                            <a:schemeClr val="dk1"/>
                          </a:solidFill>
                          <a:latin typeface="Calibri" panose="020F0502020204030204"/>
                        </a:defRPr>
                      </a:lvl7pPr>
                      <a:lvl8pPr marL="3200284" algn="l" defTabSz="914367" rtl="0" eaLnBrk="1" latinLnBrk="0" hangingPunct="1">
                        <a:defRPr sz="1765" kern="1200">
                          <a:solidFill>
                            <a:schemeClr val="dk1"/>
                          </a:solidFill>
                          <a:latin typeface="Calibri" panose="020F0502020204030204"/>
                        </a:defRPr>
                      </a:lvl8pPr>
                      <a:lvl9pPr marL="3657469" algn="l" defTabSz="914367" rtl="0" eaLnBrk="1" latinLnBrk="0" hangingPunct="1">
                        <a:defRPr sz="1765" kern="1200">
                          <a:solidFill>
                            <a:schemeClr val="dk1"/>
                          </a:solidFill>
                          <a:latin typeface="Calibri" panose="020F0502020204030204"/>
                        </a:defRPr>
                      </a:lvl9p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i="1" kern="1200">
                        <a:solidFill>
                          <a:schemeClr val="tx1"/>
                        </a:solidFill>
                      </a:endParaRPr>
                    </a:p>
                  </a:txBody>
                  <a:tcPr marL="91427" marR="91427" marT="45713" marB="45713"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926071261"/>
                  </a:ext>
                </a:extLst>
              </a:tr>
              <a:tr h="509758">
                <a:tc rowSpan="2">
                  <a:txBody>
                    <a:bodyPr/>
                    <a:lstStyle>
                      <a:lvl1pPr marL="0" algn="l" defTabSz="914367" rtl="0" eaLnBrk="1" latinLnBrk="0" hangingPunct="1">
                        <a:defRPr sz="1765" kern="1200">
                          <a:solidFill>
                            <a:schemeClr val="dk1"/>
                          </a:solidFill>
                          <a:latin typeface="Calibri" panose="020F0502020204030204"/>
                        </a:defRPr>
                      </a:lvl1pPr>
                      <a:lvl2pPr marL="457183" algn="l" defTabSz="914367" rtl="0" eaLnBrk="1" latinLnBrk="0" hangingPunct="1">
                        <a:defRPr sz="1765" kern="1200">
                          <a:solidFill>
                            <a:schemeClr val="dk1"/>
                          </a:solidFill>
                          <a:latin typeface="Calibri" panose="020F0502020204030204"/>
                        </a:defRPr>
                      </a:lvl2pPr>
                      <a:lvl3pPr marL="914367" algn="l" defTabSz="914367" rtl="0" eaLnBrk="1" latinLnBrk="0" hangingPunct="1">
                        <a:defRPr sz="1765" kern="1200">
                          <a:solidFill>
                            <a:schemeClr val="dk1"/>
                          </a:solidFill>
                          <a:latin typeface="Calibri" panose="020F0502020204030204"/>
                        </a:defRPr>
                      </a:lvl3pPr>
                      <a:lvl4pPr marL="1371550" algn="l" defTabSz="914367" rtl="0" eaLnBrk="1" latinLnBrk="0" hangingPunct="1">
                        <a:defRPr sz="1765" kern="1200">
                          <a:solidFill>
                            <a:schemeClr val="dk1"/>
                          </a:solidFill>
                          <a:latin typeface="Calibri" panose="020F0502020204030204"/>
                        </a:defRPr>
                      </a:lvl4pPr>
                      <a:lvl5pPr marL="1828734" algn="l" defTabSz="914367" rtl="0" eaLnBrk="1" latinLnBrk="0" hangingPunct="1">
                        <a:defRPr sz="1765" kern="1200">
                          <a:solidFill>
                            <a:schemeClr val="dk1"/>
                          </a:solidFill>
                          <a:latin typeface="Calibri" panose="020F0502020204030204"/>
                        </a:defRPr>
                      </a:lvl5pPr>
                      <a:lvl6pPr marL="2285918" algn="l" defTabSz="914367" rtl="0" eaLnBrk="1" latinLnBrk="0" hangingPunct="1">
                        <a:defRPr sz="1765" kern="1200">
                          <a:solidFill>
                            <a:schemeClr val="dk1"/>
                          </a:solidFill>
                          <a:latin typeface="Calibri" panose="020F0502020204030204"/>
                        </a:defRPr>
                      </a:lvl6pPr>
                      <a:lvl7pPr marL="2743101" algn="l" defTabSz="914367" rtl="0" eaLnBrk="1" latinLnBrk="0" hangingPunct="1">
                        <a:defRPr sz="1765" kern="1200">
                          <a:solidFill>
                            <a:schemeClr val="dk1"/>
                          </a:solidFill>
                          <a:latin typeface="Calibri" panose="020F0502020204030204"/>
                        </a:defRPr>
                      </a:lvl7pPr>
                      <a:lvl8pPr marL="3200284" algn="l" defTabSz="914367" rtl="0" eaLnBrk="1" latinLnBrk="0" hangingPunct="1">
                        <a:defRPr sz="1765" kern="1200">
                          <a:solidFill>
                            <a:schemeClr val="dk1"/>
                          </a:solidFill>
                          <a:latin typeface="Calibri" panose="020F0502020204030204"/>
                        </a:defRPr>
                      </a:lvl8pPr>
                      <a:lvl9pPr marL="3657469" algn="l" defTabSz="914367" rtl="0" eaLnBrk="1" latinLnBrk="0" hangingPunct="1">
                        <a:defRPr sz="1765"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kern="1200">
                          <a:solidFill>
                            <a:schemeClr val="bg1"/>
                          </a:solidFill>
                          <a:latin typeface="+mn-lt"/>
                          <a:ea typeface="+mn-ea"/>
                          <a:cs typeface="+mn-cs"/>
                        </a:rPr>
                        <a:t>Reliability</a:t>
                      </a:r>
                    </a:p>
                  </a:txBody>
                  <a:tcPr marL="91427" marR="91427" marT="45713" marB="45713" vert="vert27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0000"/>
                    </a:solidFill>
                  </a:tcPr>
                </a:tc>
                <a:tc rowSpan="2">
                  <a:txBody>
                    <a:bodyPr/>
                    <a:lstStyle>
                      <a:lvl1pPr marL="0" algn="l" defTabSz="914367" rtl="0" eaLnBrk="1" latinLnBrk="0" hangingPunct="1">
                        <a:defRPr sz="1765" kern="1200">
                          <a:solidFill>
                            <a:schemeClr val="dk1"/>
                          </a:solidFill>
                          <a:latin typeface="Calibri" panose="020F0502020204030204"/>
                        </a:defRPr>
                      </a:lvl1pPr>
                      <a:lvl2pPr marL="457183" algn="l" defTabSz="914367" rtl="0" eaLnBrk="1" latinLnBrk="0" hangingPunct="1">
                        <a:defRPr sz="1765" kern="1200">
                          <a:solidFill>
                            <a:schemeClr val="dk1"/>
                          </a:solidFill>
                          <a:latin typeface="Calibri" panose="020F0502020204030204"/>
                        </a:defRPr>
                      </a:lvl2pPr>
                      <a:lvl3pPr marL="914367" algn="l" defTabSz="914367" rtl="0" eaLnBrk="1" latinLnBrk="0" hangingPunct="1">
                        <a:defRPr sz="1765" kern="1200">
                          <a:solidFill>
                            <a:schemeClr val="dk1"/>
                          </a:solidFill>
                          <a:latin typeface="Calibri" panose="020F0502020204030204"/>
                        </a:defRPr>
                      </a:lvl3pPr>
                      <a:lvl4pPr marL="1371550" algn="l" defTabSz="914367" rtl="0" eaLnBrk="1" latinLnBrk="0" hangingPunct="1">
                        <a:defRPr sz="1765" kern="1200">
                          <a:solidFill>
                            <a:schemeClr val="dk1"/>
                          </a:solidFill>
                          <a:latin typeface="Calibri" panose="020F0502020204030204"/>
                        </a:defRPr>
                      </a:lvl4pPr>
                      <a:lvl5pPr marL="1828734" algn="l" defTabSz="914367" rtl="0" eaLnBrk="1" latinLnBrk="0" hangingPunct="1">
                        <a:defRPr sz="1765" kern="1200">
                          <a:solidFill>
                            <a:schemeClr val="dk1"/>
                          </a:solidFill>
                          <a:latin typeface="Calibri" panose="020F0502020204030204"/>
                        </a:defRPr>
                      </a:lvl5pPr>
                      <a:lvl6pPr marL="2285918" algn="l" defTabSz="914367" rtl="0" eaLnBrk="1" latinLnBrk="0" hangingPunct="1">
                        <a:defRPr sz="1765" kern="1200">
                          <a:solidFill>
                            <a:schemeClr val="dk1"/>
                          </a:solidFill>
                          <a:latin typeface="Calibri" panose="020F0502020204030204"/>
                        </a:defRPr>
                      </a:lvl6pPr>
                      <a:lvl7pPr marL="2743101" algn="l" defTabSz="914367" rtl="0" eaLnBrk="1" latinLnBrk="0" hangingPunct="1">
                        <a:defRPr sz="1765" kern="1200">
                          <a:solidFill>
                            <a:schemeClr val="dk1"/>
                          </a:solidFill>
                          <a:latin typeface="Calibri" panose="020F0502020204030204"/>
                        </a:defRPr>
                      </a:lvl7pPr>
                      <a:lvl8pPr marL="3200284" algn="l" defTabSz="914367" rtl="0" eaLnBrk="1" latinLnBrk="0" hangingPunct="1">
                        <a:defRPr sz="1765" kern="1200">
                          <a:solidFill>
                            <a:schemeClr val="dk1"/>
                          </a:solidFill>
                          <a:latin typeface="Calibri" panose="020F0502020204030204"/>
                        </a:defRPr>
                      </a:lvl8pPr>
                      <a:lvl9pPr marL="3657469" algn="l" defTabSz="914367" rtl="0" eaLnBrk="1" latinLnBrk="0" hangingPunct="1">
                        <a:defRPr sz="1765" kern="1200">
                          <a:solidFill>
                            <a:schemeClr val="dk1"/>
                          </a:solidFill>
                          <a:latin typeface="Calibri" panose="020F0502020204030204"/>
                        </a:defRPr>
                      </a:lvl9pPr>
                    </a:lstStyle>
                    <a:p>
                      <a:pPr marL="0" indent="-335915" algn="l" defTabSz="896386">
                        <a:defRPr/>
                      </a:pPr>
                      <a:r>
                        <a:rPr lang="en-US" sz="1400" kern="1200">
                          <a:solidFill>
                            <a:schemeClr val="dk1"/>
                          </a:solidFill>
                          <a:latin typeface="Calibri" panose="020F0502020204030204"/>
                          <a:ea typeface="+mn-ea"/>
                          <a:cs typeface="+mn-cs"/>
                        </a:rPr>
                        <a:t>Single object failure blocks whole tenant processing.</a:t>
                      </a:r>
                    </a:p>
                    <a:p>
                      <a:pPr marL="0" indent="-335915" algn="l" defTabSz="896386">
                        <a:defRPr/>
                      </a:pPr>
                      <a:endParaRPr lang="en-US" sz="1400" kern="1200">
                        <a:solidFill>
                          <a:schemeClr val="dk1"/>
                        </a:solidFill>
                        <a:latin typeface="Calibri" panose="020F0502020204030204"/>
                        <a:ea typeface="+mn-ea"/>
                        <a:cs typeface="+mn-cs"/>
                      </a:endParaRPr>
                    </a:p>
                    <a:p>
                      <a:pPr marL="0" marR="0" lvl="0" indent="0" algn="l" defTabSz="932563"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0"/>
                        <a:t>In case of machine failure, tenant processing is blocked.</a:t>
                      </a:r>
                    </a:p>
                  </a:txBody>
                  <a:tcPr marL="91427" marR="91427" marT="45713" marB="45713"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A5A5">
                        <a:tint val="20000"/>
                      </a:srgbClr>
                    </a:solidFill>
                  </a:tcPr>
                </a:tc>
                <a:tc>
                  <a:txBody>
                    <a:bodyPr/>
                    <a:lstStyle>
                      <a:lvl1pPr marL="0" algn="l" defTabSz="914367" rtl="0" eaLnBrk="1" latinLnBrk="0" hangingPunct="1">
                        <a:defRPr sz="1765" kern="1200">
                          <a:solidFill>
                            <a:schemeClr val="dk1"/>
                          </a:solidFill>
                          <a:latin typeface="Calibri" panose="020F0502020204030204"/>
                        </a:defRPr>
                      </a:lvl1pPr>
                      <a:lvl2pPr marL="457183" algn="l" defTabSz="914367" rtl="0" eaLnBrk="1" latinLnBrk="0" hangingPunct="1">
                        <a:defRPr sz="1765" kern="1200">
                          <a:solidFill>
                            <a:schemeClr val="dk1"/>
                          </a:solidFill>
                          <a:latin typeface="Calibri" panose="020F0502020204030204"/>
                        </a:defRPr>
                      </a:lvl2pPr>
                      <a:lvl3pPr marL="914367" algn="l" defTabSz="914367" rtl="0" eaLnBrk="1" latinLnBrk="0" hangingPunct="1">
                        <a:defRPr sz="1765" kern="1200">
                          <a:solidFill>
                            <a:schemeClr val="dk1"/>
                          </a:solidFill>
                          <a:latin typeface="Calibri" panose="020F0502020204030204"/>
                        </a:defRPr>
                      </a:lvl3pPr>
                      <a:lvl4pPr marL="1371550" algn="l" defTabSz="914367" rtl="0" eaLnBrk="1" latinLnBrk="0" hangingPunct="1">
                        <a:defRPr sz="1765" kern="1200">
                          <a:solidFill>
                            <a:schemeClr val="dk1"/>
                          </a:solidFill>
                          <a:latin typeface="Calibri" panose="020F0502020204030204"/>
                        </a:defRPr>
                      </a:lvl4pPr>
                      <a:lvl5pPr marL="1828734" algn="l" defTabSz="914367" rtl="0" eaLnBrk="1" latinLnBrk="0" hangingPunct="1">
                        <a:defRPr sz="1765" kern="1200">
                          <a:solidFill>
                            <a:schemeClr val="dk1"/>
                          </a:solidFill>
                          <a:latin typeface="Calibri" panose="020F0502020204030204"/>
                        </a:defRPr>
                      </a:lvl5pPr>
                      <a:lvl6pPr marL="2285918" algn="l" defTabSz="914367" rtl="0" eaLnBrk="1" latinLnBrk="0" hangingPunct="1">
                        <a:defRPr sz="1765" kern="1200">
                          <a:solidFill>
                            <a:schemeClr val="dk1"/>
                          </a:solidFill>
                          <a:latin typeface="Calibri" panose="020F0502020204030204"/>
                        </a:defRPr>
                      </a:lvl6pPr>
                      <a:lvl7pPr marL="2743101" algn="l" defTabSz="914367" rtl="0" eaLnBrk="1" latinLnBrk="0" hangingPunct="1">
                        <a:defRPr sz="1765" kern="1200">
                          <a:solidFill>
                            <a:schemeClr val="dk1"/>
                          </a:solidFill>
                          <a:latin typeface="Calibri" panose="020F0502020204030204"/>
                        </a:defRPr>
                      </a:lvl7pPr>
                      <a:lvl8pPr marL="3200284" algn="l" defTabSz="914367" rtl="0" eaLnBrk="1" latinLnBrk="0" hangingPunct="1">
                        <a:defRPr sz="1765" kern="1200">
                          <a:solidFill>
                            <a:schemeClr val="dk1"/>
                          </a:solidFill>
                          <a:latin typeface="Calibri" panose="020F0502020204030204"/>
                        </a:defRPr>
                      </a:lvl8pPr>
                      <a:lvl9pPr marL="3657469" algn="l" defTabSz="914367" rtl="0" eaLnBrk="1" latinLnBrk="0" hangingPunct="1">
                        <a:defRPr sz="1765" kern="1200">
                          <a:solidFill>
                            <a:schemeClr val="dk1"/>
                          </a:solidFill>
                          <a:latin typeface="Calibri" panose="020F0502020204030204"/>
                        </a:defRPr>
                      </a:lvl9p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i="1" kern="1200">
                        <a:solidFill>
                          <a:schemeClr val="tx1"/>
                        </a:solidFill>
                      </a:endParaRPr>
                    </a:p>
                  </a:txBody>
                  <a:tcPr marL="91427" marR="91427" marT="45713" marB="45713"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solidFill>
                  </a:tcPr>
                </a:tc>
                <a:tc rowSpan="2">
                  <a:txBody>
                    <a:bodyPr/>
                    <a:lstStyle>
                      <a:lvl1pPr marL="0" algn="l" defTabSz="914367" rtl="0" eaLnBrk="1" latinLnBrk="0" hangingPunct="1">
                        <a:defRPr sz="1765" kern="1200">
                          <a:solidFill>
                            <a:schemeClr val="dk1"/>
                          </a:solidFill>
                          <a:latin typeface="Calibri" panose="020F0502020204030204"/>
                        </a:defRPr>
                      </a:lvl1pPr>
                      <a:lvl2pPr marL="457183" algn="l" defTabSz="914367" rtl="0" eaLnBrk="1" latinLnBrk="0" hangingPunct="1">
                        <a:defRPr sz="1765" kern="1200">
                          <a:solidFill>
                            <a:schemeClr val="dk1"/>
                          </a:solidFill>
                          <a:latin typeface="Calibri" panose="020F0502020204030204"/>
                        </a:defRPr>
                      </a:lvl2pPr>
                      <a:lvl3pPr marL="914367" algn="l" defTabSz="914367" rtl="0" eaLnBrk="1" latinLnBrk="0" hangingPunct="1">
                        <a:defRPr sz="1765" kern="1200">
                          <a:solidFill>
                            <a:schemeClr val="dk1"/>
                          </a:solidFill>
                          <a:latin typeface="Calibri" panose="020F0502020204030204"/>
                        </a:defRPr>
                      </a:lvl3pPr>
                      <a:lvl4pPr marL="1371550" algn="l" defTabSz="914367" rtl="0" eaLnBrk="1" latinLnBrk="0" hangingPunct="1">
                        <a:defRPr sz="1765" kern="1200">
                          <a:solidFill>
                            <a:schemeClr val="dk1"/>
                          </a:solidFill>
                          <a:latin typeface="Calibri" panose="020F0502020204030204"/>
                        </a:defRPr>
                      </a:lvl4pPr>
                      <a:lvl5pPr marL="1828734" algn="l" defTabSz="914367" rtl="0" eaLnBrk="1" latinLnBrk="0" hangingPunct="1">
                        <a:defRPr sz="1765" kern="1200">
                          <a:solidFill>
                            <a:schemeClr val="dk1"/>
                          </a:solidFill>
                          <a:latin typeface="Calibri" panose="020F0502020204030204"/>
                        </a:defRPr>
                      </a:lvl5pPr>
                      <a:lvl6pPr marL="2285918" algn="l" defTabSz="914367" rtl="0" eaLnBrk="1" latinLnBrk="0" hangingPunct="1">
                        <a:defRPr sz="1765" kern="1200">
                          <a:solidFill>
                            <a:schemeClr val="dk1"/>
                          </a:solidFill>
                          <a:latin typeface="Calibri" panose="020F0502020204030204"/>
                        </a:defRPr>
                      </a:lvl6pPr>
                      <a:lvl7pPr marL="2743101" algn="l" defTabSz="914367" rtl="0" eaLnBrk="1" latinLnBrk="0" hangingPunct="1">
                        <a:defRPr sz="1765" kern="1200">
                          <a:solidFill>
                            <a:schemeClr val="dk1"/>
                          </a:solidFill>
                          <a:latin typeface="Calibri" panose="020F0502020204030204"/>
                        </a:defRPr>
                      </a:lvl7pPr>
                      <a:lvl8pPr marL="3200284" algn="l" defTabSz="914367" rtl="0" eaLnBrk="1" latinLnBrk="0" hangingPunct="1">
                        <a:defRPr sz="1765" kern="1200">
                          <a:solidFill>
                            <a:schemeClr val="dk1"/>
                          </a:solidFill>
                          <a:latin typeface="Calibri" panose="020F0502020204030204"/>
                        </a:defRPr>
                      </a:lvl8pPr>
                      <a:lvl9pPr marL="3657469" algn="l" defTabSz="914367" rtl="0" eaLnBrk="1" latinLnBrk="0" hangingPunct="1">
                        <a:defRPr sz="1765"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1" i="0" kern="1200">
                          <a:solidFill>
                            <a:sysClr val="windowText" lastClr="000000"/>
                          </a:solidFill>
                          <a:latin typeface="Calibri" panose="020F0502020204030204"/>
                          <a:ea typeface="+mn-ea"/>
                          <a:cs typeface="+mn-cs"/>
                        </a:rPr>
                        <a:t>Single object failure won’t block tenant processing. </a:t>
                      </a:r>
                      <a:r>
                        <a:rPr lang="en-US" sz="1400" i="0" kern="1200">
                          <a:solidFill>
                            <a:schemeClr val="tx1"/>
                          </a:solidFill>
                        </a:rPr>
                        <a:t>Other objects will continue to be processed.</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400" i="0" kern="1200">
                        <a:solidFill>
                          <a:schemeClr val="tx1"/>
                        </a:solidFil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1" i="0" kern="1200">
                          <a:solidFill>
                            <a:sysClr val="windowText" lastClr="000000"/>
                          </a:solidFill>
                          <a:latin typeface="Calibri" panose="020F0502020204030204"/>
                          <a:ea typeface="+mn-ea"/>
                          <a:cs typeface="+mn-cs"/>
                        </a:rPr>
                        <a:t>No machine dependency. </a:t>
                      </a:r>
                      <a:r>
                        <a:rPr lang="en-US" sz="1400" i="0" kern="1200">
                          <a:solidFill>
                            <a:schemeClr val="tx1"/>
                          </a:solidFill>
                          <a:latin typeface="Calibri" panose="020F0502020204030204"/>
                          <a:ea typeface="+mn-ea"/>
                          <a:cs typeface="+mn-cs"/>
                        </a:rPr>
                        <a:t>If one machine fails, other machines will pick up and continue tenant processing.</a:t>
                      </a:r>
                      <a:endParaRPr lang="en-US" sz="1200" i="0" kern="1200">
                        <a:solidFill>
                          <a:schemeClr val="tx1"/>
                        </a:solidFill>
                        <a:latin typeface="Calibri" panose="020F0502020204030204"/>
                        <a:ea typeface="+mn-ea"/>
                        <a:cs typeface="+mn-cs"/>
                      </a:endParaRPr>
                    </a:p>
                  </a:txBody>
                  <a:tcPr marL="91427" marR="91427" marT="45713" marB="45713"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A5A5">
                        <a:tint val="20000"/>
                      </a:srgbClr>
                    </a:solidFill>
                  </a:tcPr>
                </a:tc>
                <a:extLst>
                  <a:ext uri="{0D108BD9-81ED-4DB2-BD59-A6C34878D82A}">
                    <a16:rowId xmlns:a16="http://schemas.microsoft.com/office/drawing/2014/main" val="2965796160"/>
                  </a:ext>
                </a:extLst>
              </a:tr>
              <a:tr h="740429">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b="0" kern="1200">
                        <a:solidFill>
                          <a:schemeClr val="dk1"/>
                        </a:solidFill>
                        <a:latin typeface="+mn-lt"/>
                        <a:ea typeface="+mn-ea"/>
                        <a:cs typeface="+mn-cs"/>
                      </a:endParaRPr>
                    </a:p>
                  </a:txBody>
                  <a:tcPr marL="93260" marR="93260" marT="46630" marB="46630" vert="vert270" anchor="ctr"/>
                </a:tc>
                <a:tc vMerge="1">
                  <a:txBody>
                    <a:bodyPr/>
                    <a:lstStyle>
                      <a:lvl1pPr marL="0" algn="l" defTabSz="914367" rtl="0" eaLnBrk="1" latinLnBrk="0" hangingPunct="1">
                        <a:defRPr sz="1765" kern="1200">
                          <a:solidFill>
                            <a:schemeClr val="dk1"/>
                          </a:solidFill>
                          <a:latin typeface="Calibri" panose="020F0502020204030204"/>
                        </a:defRPr>
                      </a:lvl1pPr>
                      <a:lvl2pPr marL="457183" algn="l" defTabSz="914367" rtl="0" eaLnBrk="1" latinLnBrk="0" hangingPunct="1">
                        <a:defRPr sz="1765" kern="1200">
                          <a:solidFill>
                            <a:schemeClr val="dk1"/>
                          </a:solidFill>
                          <a:latin typeface="Calibri" panose="020F0502020204030204"/>
                        </a:defRPr>
                      </a:lvl2pPr>
                      <a:lvl3pPr marL="914367" algn="l" defTabSz="914367" rtl="0" eaLnBrk="1" latinLnBrk="0" hangingPunct="1">
                        <a:defRPr sz="1765" kern="1200">
                          <a:solidFill>
                            <a:schemeClr val="dk1"/>
                          </a:solidFill>
                          <a:latin typeface="Calibri" panose="020F0502020204030204"/>
                        </a:defRPr>
                      </a:lvl3pPr>
                      <a:lvl4pPr marL="1371550" algn="l" defTabSz="914367" rtl="0" eaLnBrk="1" latinLnBrk="0" hangingPunct="1">
                        <a:defRPr sz="1765" kern="1200">
                          <a:solidFill>
                            <a:schemeClr val="dk1"/>
                          </a:solidFill>
                          <a:latin typeface="Calibri" panose="020F0502020204030204"/>
                        </a:defRPr>
                      </a:lvl4pPr>
                      <a:lvl5pPr marL="1828734" algn="l" defTabSz="914367" rtl="0" eaLnBrk="1" latinLnBrk="0" hangingPunct="1">
                        <a:defRPr sz="1765" kern="1200">
                          <a:solidFill>
                            <a:schemeClr val="dk1"/>
                          </a:solidFill>
                          <a:latin typeface="Calibri" panose="020F0502020204030204"/>
                        </a:defRPr>
                      </a:lvl5pPr>
                      <a:lvl6pPr marL="2285918" algn="l" defTabSz="914367" rtl="0" eaLnBrk="1" latinLnBrk="0" hangingPunct="1">
                        <a:defRPr sz="1765" kern="1200">
                          <a:solidFill>
                            <a:schemeClr val="dk1"/>
                          </a:solidFill>
                          <a:latin typeface="Calibri" panose="020F0502020204030204"/>
                        </a:defRPr>
                      </a:lvl6pPr>
                      <a:lvl7pPr marL="2743101" algn="l" defTabSz="914367" rtl="0" eaLnBrk="1" latinLnBrk="0" hangingPunct="1">
                        <a:defRPr sz="1765" kern="1200">
                          <a:solidFill>
                            <a:schemeClr val="dk1"/>
                          </a:solidFill>
                          <a:latin typeface="Calibri" panose="020F0502020204030204"/>
                        </a:defRPr>
                      </a:lvl7pPr>
                      <a:lvl8pPr marL="3200284" algn="l" defTabSz="914367" rtl="0" eaLnBrk="1" latinLnBrk="0" hangingPunct="1">
                        <a:defRPr sz="1765" kern="1200">
                          <a:solidFill>
                            <a:schemeClr val="dk1"/>
                          </a:solidFill>
                          <a:latin typeface="Calibri" panose="020F0502020204030204"/>
                        </a:defRPr>
                      </a:lvl8pPr>
                      <a:lvl9pPr marL="3657469" algn="l" defTabSz="914367" rtl="0" eaLnBrk="1" latinLnBrk="0" hangingPunct="1">
                        <a:defRPr sz="1765" kern="1200">
                          <a:solidFill>
                            <a:schemeClr val="dk1"/>
                          </a:solidFill>
                          <a:latin typeface="Calibri" panose="020F0502020204030204"/>
                        </a:defRPr>
                      </a:lvl9pPr>
                    </a:lstStyle>
                    <a:p>
                      <a:pPr marL="0" marR="0" lvl="0" indent="0" algn="l" defTabSz="932563"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0"/>
                        <a:t>In case of machine failure, tenant processing is blocked</a:t>
                      </a:r>
                    </a:p>
                  </a:txBody>
                  <a:tcPr marL="91427" marR="91427" marT="45713" marB="45713"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95000"/>
                      </a:schemeClr>
                    </a:solidFill>
                  </a:tcPr>
                </a:tc>
                <a:tc>
                  <a:txBody>
                    <a:bodyPr/>
                    <a:lstStyle>
                      <a:lvl1pPr marL="0" algn="l" defTabSz="914367" rtl="0" eaLnBrk="1" latinLnBrk="0" hangingPunct="1">
                        <a:defRPr sz="1765" kern="1200">
                          <a:solidFill>
                            <a:schemeClr val="dk1"/>
                          </a:solidFill>
                          <a:latin typeface="Calibri" panose="020F0502020204030204"/>
                        </a:defRPr>
                      </a:lvl1pPr>
                      <a:lvl2pPr marL="457183" algn="l" defTabSz="914367" rtl="0" eaLnBrk="1" latinLnBrk="0" hangingPunct="1">
                        <a:defRPr sz="1765" kern="1200">
                          <a:solidFill>
                            <a:schemeClr val="dk1"/>
                          </a:solidFill>
                          <a:latin typeface="Calibri" panose="020F0502020204030204"/>
                        </a:defRPr>
                      </a:lvl2pPr>
                      <a:lvl3pPr marL="914367" algn="l" defTabSz="914367" rtl="0" eaLnBrk="1" latinLnBrk="0" hangingPunct="1">
                        <a:defRPr sz="1765" kern="1200">
                          <a:solidFill>
                            <a:schemeClr val="dk1"/>
                          </a:solidFill>
                          <a:latin typeface="Calibri" panose="020F0502020204030204"/>
                        </a:defRPr>
                      </a:lvl3pPr>
                      <a:lvl4pPr marL="1371550" algn="l" defTabSz="914367" rtl="0" eaLnBrk="1" latinLnBrk="0" hangingPunct="1">
                        <a:defRPr sz="1765" kern="1200">
                          <a:solidFill>
                            <a:schemeClr val="dk1"/>
                          </a:solidFill>
                          <a:latin typeface="Calibri" panose="020F0502020204030204"/>
                        </a:defRPr>
                      </a:lvl4pPr>
                      <a:lvl5pPr marL="1828734" algn="l" defTabSz="914367" rtl="0" eaLnBrk="1" latinLnBrk="0" hangingPunct="1">
                        <a:defRPr sz="1765" kern="1200">
                          <a:solidFill>
                            <a:schemeClr val="dk1"/>
                          </a:solidFill>
                          <a:latin typeface="Calibri" panose="020F0502020204030204"/>
                        </a:defRPr>
                      </a:lvl5pPr>
                      <a:lvl6pPr marL="2285918" algn="l" defTabSz="914367" rtl="0" eaLnBrk="1" latinLnBrk="0" hangingPunct="1">
                        <a:defRPr sz="1765" kern="1200">
                          <a:solidFill>
                            <a:schemeClr val="dk1"/>
                          </a:solidFill>
                          <a:latin typeface="Calibri" panose="020F0502020204030204"/>
                        </a:defRPr>
                      </a:lvl6pPr>
                      <a:lvl7pPr marL="2743101" algn="l" defTabSz="914367" rtl="0" eaLnBrk="1" latinLnBrk="0" hangingPunct="1">
                        <a:defRPr sz="1765" kern="1200">
                          <a:solidFill>
                            <a:schemeClr val="dk1"/>
                          </a:solidFill>
                          <a:latin typeface="Calibri" panose="020F0502020204030204"/>
                        </a:defRPr>
                      </a:lvl7pPr>
                      <a:lvl8pPr marL="3200284" algn="l" defTabSz="914367" rtl="0" eaLnBrk="1" latinLnBrk="0" hangingPunct="1">
                        <a:defRPr sz="1765" kern="1200">
                          <a:solidFill>
                            <a:schemeClr val="dk1"/>
                          </a:solidFill>
                          <a:latin typeface="Calibri" panose="020F0502020204030204"/>
                        </a:defRPr>
                      </a:lvl8pPr>
                      <a:lvl9pPr marL="3657469" algn="l" defTabSz="914367" rtl="0" eaLnBrk="1" latinLnBrk="0" hangingPunct="1">
                        <a:defRPr sz="1765" kern="1200">
                          <a:solidFill>
                            <a:schemeClr val="dk1"/>
                          </a:solidFill>
                          <a:latin typeface="Calibri" panose="020F0502020204030204"/>
                        </a:defRPr>
                      </a:lvl9p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i="1" kern="1200">
                        <a:solidFill>
                          <a:schemeClr val="tx1"/>
                        </a:solidFill>
                      </a:endParaRPr>
                    </a:p>
                  </a:txBody>
                  <a:tcPr marL="91427" marR="91427" marT="45713" marB="45713"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solidFill>
                  </a:tcPr>
                </a:tc>
                <a:tc vMerge="1">
                  <a:txBody>
                    <a:bodyPr/>
                    <a:lstStyle>
                      <a:lvl1pPr marL="0" algn="l" defTabSz="914367" rtl="0" eaLnBrk="1" latinLnBrk="0" hangingPunct="1">
                        <a:defRPr sz="1765" kern="1200">
                          <a:solidFill>
                            <a:schemeClr val="dk1"/>
                          </a:solidFill>
                          <a:latin typeface="Calibri" panose="020F0502020204030204"/>
                        </a:defRPr>
                      </a:lvl1pPr>
                      <a:lvl2pPr marL="457183" algn="l" defTabSz="914367" rtl="0" eaLnBrk="1" latinLnBrk="0" hangingPunct="1">
                        <a:defRPr sz="1765" kern="1200">
                          <a:solidFill>
                            <a:schemeClr val="dk1"/>
                          </a:solidFill>
                          <a:latin typeface="Calibri" panose="020F0502020204030204"/>
                        </a:defRPr>
                      </a:lvl2pPr>
                      <a:lvl3pPr marL="914367" algn="l" defTabSz="914367" rtl="0" eaLnBrk="1" latinLnBrk="0" hangingPunct="1">
                        <a:defRPr sz="1765" kern="1200">
                          <a:solidFill>
                            <a:schemeClr val="dk1"/>
                          </a:solidFill>
                          <a:latin typeface="Calibri" panose="020F0502020204030204"/>
                        </a:defRPr>
                      </a:lvl3pPr>
                      <a:lvl4pPr marL="1371550" algn="l" defTabSz="914367" rtl="0" eaLnBrk="1" latinLnBrk="0" hangingPunct="1">
                        <a:defRPr sz="1765" kern="1200">
                          <a:solidFill>
                            <a:schemeClr val="dk1"/>
                          </a:solidFill>
                          <a:latin typeface="Calibri" panose="020F0502020204030204"/>
                        </a:defRPr>
                      </a:lvl4pPr>
                      <a:lvl5pPr marL="1828734" algn="l" defTabSz="914367" rtl="0" eaLnBrk="1" latinLnBrk="0" hangingPunct="1">
                        <a:defRPr sz="1765" kern="1200">
                          <a:solidFill>
                            <a:schemeClr val="dk1"/>
                          </a:solidFill>
                          <a:latin typeface="Calibri" panose="020F0502020204030204"/>
                        </a:defRPr>
                      </a:lvl5pPr>
                      <a:lvl6pPr marL="2285918" algn="l" defTabSz="914367" rtl="0" eaLnBrk="1" latinLnBrk="0" hangingPunct="1">
                        <a:defRPr sz="1765" kern="1200">
                          <a:solidFill>
                            <a:schemeClr val="dk1"/>
                          </a:solidFill>
                          <a:latin typeface="Calibri" panose="020F0502020204030204"/>
                        </a:defRPr>
                      </a:lvl6pPr>
                      <a:lvl7pPr marL="2743101" algn="l" defTabSz="914367" rtl="0" eaLnBrk="1" latinLnBrk="0" hangingPunct="1">
                        <a:defRPr sz="1765" kern="1200">
                          <a:solidFill>
                            <a:schemeClr val="dk1"/>
                          </a:solidFill>
                          <a:latin typeface="Calibri" panose="020F0502020204030204"/>
                        </a:defRPr>
                      </a:lvl7pPr>
                      <a:lvl8pPr marL="3200284" algn="l" defTabSz="914367" rtl="0" eaLnBrk="1" latinLnBrk="0" hangingPunct="1">
                        <a:defRPr sz="1765" kern="1200">
                          <a:solidFill>
                            <a:schemeClr val="dk1"/>
                          </a:solidFill>
                          <a:latin typeface="Calibri" panose="020F0502020204030204"/>
                        </a:defRPr>
                      </a:lvl8pPr>
                      <a:lvl9pPr marL="3657469" algn="l" defTabSz="914367" rtl="0" eaLnBrk="1" latinLnBrk="0" hangingPunct="1">
                        <a:defRPr sz="1765"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1" i="0" kern="1200">
                          <a:solidFill>
                            <a:sysClr val="windowText" lastClr="000000"/>
                          </a:solidFill>
                          <a:latin typeface="Calibri" panose="020F0502020204030204"/>
                          <a:ea typeface="+mn-ea"/>
                          <a:cs typeface="+mn-cs"/>
                        </a:rPr>
                        <a:t>No machine dependency. </a:t>
                      </a:r>
                      <a:r>
                        <a:rPr lang="en-US" sz="1400" i="0" kern="1200">
                          <a:solidFill>
                            <a:schemeClr val="tx1"/>
                          </a:solidFill>
                          <a:latin typeface="Calibri" panose="020F0502020204030204"/>
                          <a:ea typeface="+mn-ea"/>
                          <a:cs typeface="+mn-cs"/>
                        </a:rPr>
                        <a:t>If one machine fails, other machines will pick up and continue tenant processing.</a:t>
                      </a:r>
                      <a:endParaRPr lang="en-US" sz="1200" i="0" kern="1200">
                        <a:solidFill>
                          <a:schemeClr val="tx1"/>
                        </a:solidFill>
                        <a:latin typeface="Calibri" panose="020F0502020204030204"/>
                        <a:ea typeface="+mn-ea"/>
                        <a:cs typeface="+mn-cs"/>
                      </a:endParaRPr>
                    </a:p>
                  </a:txBody>
                  <a:tcPr marL="91427" marR="91427" marT="45713" marB="45713"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38261432"/>
                  </a:ext>
                </a:extLst>
              </a:tr>
              <a:tr h="270712">
                <a:tc>
                  <a:txBody>
                    <a:bodyPr/>
                    <a:lstStyle>
                      <a:lvl1pPr marL="0" algn="l" defTabSz="914367" rtl="0" eaLnBrk="1" latinLnBrk="0" hangingPunct="1">
                        <a:defRPr sz="1765" kern="1200">
                          <a:solidFill>
                            <a:schemeClr val="dk1"/>
                          </a:solidFill>
                          <a:latin typeface="Calibri" panose="020F0502020204030204"/>
                        </a:defRPr>
                      </a:lvl1pPr>
                      <a:lvl2pPr marL="457183" algn="l" defTabSz="914367" rtl="0" eaLnBrk="1" latinLnBrk="0" hangingPunct="1">
                        <a:defRPr sz="1765" kern="1200">
                          <a:solidFill>
                            <a:schemeClr val="dk1"/>
                          </a:solidFill>
                          <a:latin typeface="Calibri" panose="020F0502020204030204"/>
                        </a:defRPr>
                      </a:lvl2pPr>
                      <a:lvl3pPr marL="914367" algn="l" defTabSz="914367" rtl="0" eaLnBrk="1" latinLnBrk="0" hangingPunct="1">
                        <a:defRPr sz="1765" kern="1200">
                          <a:solidFill>
                            <a:schemeClr val="dk1"/>
                          </a:solidFill>
                          <a:latin typeface="Calibri" panose="020F0502020204030204"/>
                        </a:defRPr>
                      </a:lvl3pPr>
                      <a:lvl4pPr marL="1371550" algn="l" defTabSz="914367" rtl="0" eaLnBrk="1" latinLnBrk="0" hangingPunct="1">
                        <a:defRPr sz="1765" kern="1200">
                          <a:solidFill>
                            <a:schemeClr val="dk1"/>
                          </a:solidFill>
                          <a:latin typeface="Calibri" panose="020F0502020204030204"/>
                        </a:defRPr>
                      </a:lvl4pPr>
                      <a:lvl5pPr marL="1828734" algn="l" defTabSz="914367" rtl="0" eaLnBrk="1" latinLnBrk="0" hangingPunct="1">
                        <a:defRPr sz="1765" kern="1200">
                          <a:solidFill>
                            <a:schemeClr val="dk1"/>
                          </a:solidFill>
                          <a:latin typeface="Calibri" panose="020F0502020204030204"/>
                        </a:defRPr>
                      </a:lvl5pPr>
                      <a:lvl6pPr marL="2285918" algn="l" defTabSz="914367" rtl="0" eaLnBrk="1" latinLnBrk="0" hangingPunct="1">
                        <a:defRPr sz="1765" kern="1200">
                          <a:solidFill>
                            <a:schemeClr val="dk1"/>
                          </a:solidFill>
                          <a:latin typeface="Calibri" panose="020F0502020204030204"/>
                        </a:defRPr>
                      </a:lvl6pPr>
                      <a:lvl7pPr marL="2743101" algn="l" defTabSz="914367" rtl="0" eaLnBrk="1" latinLnBrk="0" hangingPunct="1">
                        <a:defRPr sz="1765" kern="1200">
                          <a:solidFill>
                            <a:schemeClr val="dk1"/>
                          </a:solidFill>
                          <a:latin typeface="Calibri" panose="020F0502020204030204"/>
                        </a:defRPr>
                      </a:lvl7pPr>
                      <a:lvl8pPr marL="3200284" algn="l" defTabSz="914367" rtl="0" eaLnBrk="1" latinLnBrk="0" hangingPunct="1">
                        <a:defRPr sz="1765" kern="1200">
                          <a:solidFill>
                            <a:schemeClr val="dk1"/>
                          </a:solidFill>
                          <a:latin typeface="Calibri" panose="020F0502020204030204"/>
                        </a:defRPr>
                      </a:lvl8pPr>
                      <a:lvl9pPr marL="3657469" algn="l" defTabSz="914367" rtl="0" eaLnBrk="1" latinLnBrk="0" hangingPunct="1">
                        <a:defRPr sz="1765" kern="1200">
                          <a:solidFill>
                            <a:schemeClr val="dk1"/>
                          </a:solidFill>
                          <a:latin typeface="Calibri" panose="020F0502020204030204"/>
                        </a:defRPr>
                      </a:lvl9pPr>
                    </a:lstStyle>
                    <a:p>
                      <a:endParaRPr lang="en-US" sz="1400" b="0">
                        <a:solidFill>
                          <a:schemeClr val="tx1"/>
                        </a:solidFill>
                      </a:endParaRPr>
                    </a:p>
                  </a:txBody>
                  <a:tcPr marL="91427" marR="91427" marT="45713" marB="45713" vert="vert27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ysClr val="window" lastClr="FFFFFF"/>
                    </a:solidFill>
                  </a:tcPr>
                </a:tc>
                <a:tc>
                  <a:txBody>
                    <a:bodyPr/>
                    <a:lstStyle>
                      <a:lvl1pPr marL="0" algn="l" defTabSz="914367" rtl="0" eaLnBrk="1" latinLnBrk="0" hangingPunct="1">
                        <a:defRPr sz="1765" kern="1200">
                          <a:solidFill>
                            <a:schemeClr val="dk1"/>
                          </a:solidFill>
                          <a:latin typeface="Calibri" panose="020F0502020204030204"/>
                        </a:defRPr>
                      </a:lvl1pPr>
                      <a:lvl2pPr marL="457183" algn="l" defTabSz="914367" rtl="0" eaLnBrk="1" latinLnBrk="0" hangingPunct="1">
                        <a:defRPr sz="1765" kern="1200">
                          <a:solidFill>
                            <a:schemeClr val="dk1"/>
                          </a:solidFill>
                          <a:latin typeface="Calibri" panose="020F0502020204030204"/>
                        </a:defRPr>
                      </a:lvl2pPr>
                      <a:lvl3pPr marL="914367" algn="l" defTabSz="914367" rtl="0" eaLnBrk="1" latinLnBrk="0" hangingPunct="1">
                        <a:defRPr sz="1765" kern="1200">
                          <a:solidFill>
                            <a:schemeClr val="dk1"/>
                          </a:solidFill>
                          <a:latin typeface="Calibri" panose="020F0502020204030204"/>
                        </a:defRPr>
                      </a:lvl3pPr>
                      <a:lvl4pPr marL="1371550" algn="l" defTabSz="914367" rtl="0" eaLnBrk="1" latinLnBrk="0" hangingPunct="1">
                        <a:defRPr sz="1765" kern="1200">
                          <a:solidFill>
                            <a:schemeClr val="dk1"/>
                          </a:solidFill>
                          <a:latin typeface="Calibri" panose="020F0502020204030204"/>
                        </a:defRPr>
                      </a:lvl4pPr>
                      <a:lvl5pPr marL="1828734" algn="l" defTabSz="914367" rtl="0" eaLnBrk="1" latinLnBrk="0" hangingPunct="1">
                        <a:defRPr sz="1765" kern="1200">
                          <a:solidFill>
                            <a:schemeClr val="dk1"/>
                          </a:solidFill>
                          <a:latin typeface="Calibri" panose="020F0502020204030204"/>
                        </a:defRPr>
                      </a:lvl5pPr>
                      <a:lvl6pPr marL="2285918" algn="l" defTabSz="914367" rtl="0" eaLnBrk="1" latinLnBrk="0" hangingPunct="1">
                        <a:defRPr sz="1765" kern="1200">
                          <a:solidFill>
                            <a:schemeClr val="dk1"/>
                          </a:solidFill>
                          <a:latin typeface="Calibri" panose="020F0502020204030204"/>
                        </a:defRPr>
                      </a:lvl6pPr>
                      <a:lvl7pPr marL="2743101" algn="l" defTabSz="914367" rtl="0" eaLnBrk="1" latinLnBrk="0" hangingPunct="1">
                        <a:defRPr sz="1765" kern="1200">
                          <a:solidFill>
                            <a:schemeClr val="dk1"/>
                          </a:solidFill>
                          <a:latin typeface="Calibri" panose="020F0502020204030204"/>
                        </a:defRPr>
                      </a:lvl7pPr>
                      <a:lvl8pPr marL="3200284" algn="l" defTabSz="914367" rtl="0" eaLnBrk="1" latinLnBrk="0" hangingPunct="1">
                        <a:defRPr sz="1765" kern="1200">
                          <a:solidFill>
                            <a:schemeClr val="dk1"/>
                          </a:solidFill>
                          <a:latin typeface="Calibri" panose="020F0502020204030204"/>
                        </a:defRPr>
                      </a:lvl8pPr>
                      <a:lvl9pPr marL="3657469" algn="l" defTabSz="914367" rtl="0" eaLnBrk="1" latinLnBrk="0" hangingPunct="1">
                        <a:defRPr sz="1765" kern="1200">
                          <a:solidFill>
                            <a:schemeClr val="dk1"/>
                          </a:solidFill>
                          <a:latin typeface="Calibri" panose="020F0502020204030204"/>
                        </a:defRPr>
                      </a:lvl9pPr>
                    </a:lstStyle>
                    <a:p>
                      <a:pPr marL="171450" marR="0" lvl="0" indent="-171450" algn="l" defTabSz="932563"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1" kern="1200">
                        <a:solidFill>
                          <a:schemeClr val="dk1"/>
                        </a:solidFill>
                        <a:latin typeface="+mn-lt"/>
                        <a:ea typeface="+mn-ea"/>
                        <a:cs typeface="+mn-cs"/>
                      </a:endParaRPr>
                    </a:p>
                  </a:txBody>
                  <a:tcPr marL="91427" marR="91427" marT="45713" marB="45713"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ysClr val="window" lastClr="FFFFFF"/>
                    </a:solidFill>
                  </a:tcPr>
                </a:tc>
                <a:tc>
                  <a:txBody>
                    <a:bodyPr/>
                    <a:lstStyle>
                      <a:lvl1pPr marL="0" algn="l" defTabSz="914367" rtl="0" eaLnBrk="1" latinLnBrk="0" hangingPunct="1">
                        <a:defRPr sz="1765" kern="1200">
                          <a:solidFill>
                            <a:schemeClr val="dk1"/>
                          </a:solidFill>
                          <a:latin typeface="Calibri" panose="020F0502020204030204"/>
                        </a:defRPr>
                      </a:lvl1pPr>
                      <a:lvl2pPr marL="457183" algn="l" defTabSz="914367" rtl="0" eaLnBrk="1" latinLnBrk="0" hangingPunct="1">
                        <a:defRPr sz="1765" kern="1200">
                          <a:solidFill>
                            <a:schemeClr val="dk1"/>
                          </a:solidFill>
                          <a:latin typeface="Calibri" panose="020F0502020204030204"/>
                        </a:defRPr>
                      </a:lvl2pPr>
                      <a:lvl3pPr marL="914367" algn="l" defTabSz="914367" rtl="0" eaLnBrk="1" latinLnBrk="0" hangingPunct="1">
                        <a:defRPr sz="1765" kern="1200">
                          <a:solidFill>
                            <a:schemeClr val="dk1"/>
                          </a:solidFill>
                          <a:latin typeface="Calibri" panose="020F0502020204030204"/>
                        </a:defRPr>
                      </a:lvl3pPr>
                      <a:lvl4pPr marL="1371550" algn="l" defTabSz="914367" rtl="0" eaLnBrk="1" latinLnBrk="0" hangingPunct="1">
                        <a:defRPr sz="1765" kern="1200">
                          <a:solidFill>
                            <a:schemeClr val="dk1"/>
                          </a:solidFill>
                          <a:latin typeface="Calibri" panose="020F0502020204030204"/>
                        </a:defRPr>
                      </a:lvl4pPr>
                      <a:lvl5pPr marL="1828734" algn="l" defTabSz="914367" rtl="0" eaLnBrk="1" latinLnBrk="0" hangingPunct="1">
                        <a:defRPr sz="1765" kern="1200">
                          <a:solidFill>
                            <a:schemeClr val="dk1"/>
                          </a:solidFill>
                          <a:latin typeface="Calibri" panose="020F0502020204030204"/>
                        </a:defRPr>
                      </a:lvl5pPr>
                      <a:lvl6pPr marL="2285918" algn="l" defTabSz="914367" rtl="0" eaLnBrk="1" latinLnBrk="0" hangingPunct="1">
                        <a:defRPr sz="1765" kern="1200">
                          <a:solidFill>
                            <a:schemeClr val="dk1"/>
                          </a:solidFill>
                          <a:latin typeface="Calibri" panose="020F0502020204030204"/>
                        </a:defRPr>
                      </a:lvl6pPr>
                      <a:lvl7pPr marL="2743101" algn="l" defTabSz="914367" rtl="0" eaLnBrk="1" latinLnBrk="0" hangingPunct="1">
                        <a:defRPr sz="1765" kern="1200">
                          <a:solidFill>
                            <a:schemeClr val="dk1"/>
                          </a:solidFill>
                          <a:latin typeface="Calibri" panose="020F0502020204030204"/>
                        </a:defRPr>
                      </a:lvl7pPr>
                      <a:lvl8pPr marL="3200284" algn="l" defTabSz="914367" rtl="0" eaLnBrk="1" latinLnBrk="0" hangingPunct="1">
                        <a:defRPr sz="1765" kern="1200">
                          <a:solidFill>
                            <a:schemeClr val="dk1"/>
                          </a:solidFill>
                          <a:latin typeface="Calibri" panose="020F0502020204030204"/>
                        </a:defRPr>
                      </a:lvl8pPr>
                      <a:lvl9pPr marL="3657469" algn="l" defTabSz="914367" rtl="0" eaLnBrk="1" latinLnBrk="0" hangingPunct="1">
                        <a:defRPr sz="1765" kern="1200">
                          <a:solidFill>
                            <a:schemeClr val="dk1"/>
                          </a:solidFill>
                          <a:latin typeface="Calibri" panose="020F0502020204030204"/>
                        </a:defRPr>
                      </a:lvl9pPr>
                    </a:lstStyle>
                    <a:p>
                      <a:pPr marL="171450" marR="0" lvl="0" indent="-171450" algn="l" defTabSz="932563"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i="1"/>
                    </a:p>
                  </a:txBody>
                  <a:tcPr marL="91427" marR="91427" marT="45713" marB="45713"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ysClr val="window" lastClr="FFFFFF"/>
                    </a:solidFill>
                  </a:tcPr>
                </a:tc>
                <a:tc>
                  <a:txBody>
                    <a:bodyPr/>
                    <a:lstStyle>
                      <a:lvl1pPr marL="0" algn="l" defTabSz="914367" rtl="0" eaLnBrk="1" latinLnBrk="0" hangingPunct="1">
                        <a:defRPr sz="1765" kern="1200">
                          <a:solidFill>
                            <a:schemeClr val="dk1"/>
                          </a:solidFill>
                          <a:latin typeface="Calibri" panose="020F0502020204030204"/>
                        </a:defRPr>
                      </a:lvl1pPr>
                      <a:lvl2pPr marL="457183" algn="l" defTabSz="914367" rtl="0" eaLnBrk="1" latinLnBrk="0" hangingPunct="1">
                        <a:defRPr sz="1765" kern="1200">
                          <a:solidFill>
                            <a:schemeClr val="dk1"/>
                          </a:solidFill>
                          <a:latin typeface="Calibri" panose="020F0502020204030204"/>
                        </a:defRPr>
                      </a:lvl2pPr>
                      <a:lvl3pPr marL="914367" algn="l" defTabSz="914367" rtl="0" eaLnBrk="1" latinLnBrk="0" hangingPunct="1">
                        <a:defRPr sz="1765" kern="1200">
                          <a:solidFill>
                            <a:schemeClr val="dk1"/>
                          </a:solidFill>
                          <a:latin typeface="Calibri" panose="020F0502020204030204"/>
                        </a:defRPr>
                      </a:lvl3pPr>
                      <a:lvl4pPr marL="1371550" algn="l" defTabSz="914367" rtl="0" eaLnBrk="1" latinLnBrk="0" hangingPunct="1">
                        <a:defRPr sz="1765" kern="1200">
                          <a:solidFill>
                            <a:schemeClr val="dk1"/>
                          </a:solidFill>
                          <a:latin typeface="Calibri" panose="020F0502020204030204"/>
                        </a:defRPr>
                      </a:lvl4pPr>
                      <a:lvl5pPr marL="1828734" algn="l" defTabSz="914367" rtl="0" eaLnBrk="1" latinLnBrk="0" hangingPunct="1">
                        <a:defRPr sz="1765" kern="1200">
                          <a:solidFill>
                            <a:schemeClr val="dk1"/>
                          </a:solidFill>
                          <a:latin typeface="Calibri" panose="020F0502020204030204"/>
                        </a:defRPr>
                      </a:lvl5pPr>
                      <a:lvl6pPr marL="2285918" algn="l" defTabSz="914367" rtl="0" eaLnBrk="1" latinLnBrk="0" hangingPunct="1">
                        <a:defRPr sz="1765" kern="1200">
                          <a:solidFill>
                            <a:schemeClr val="dk1"/>
                          </a:solidFill>
                          <a:latin typeface="Calibri" panose="020F0502020204030204"/>
                        </a:defRPr>
                      </a:lvl6pPr>
                      <a:lvl7pPr marL="2743101" algn="l" defTabSz="914367" rtl="0" eaLnBrk="1" latinLnBrk="0" hangingPunct="1">
                        <a:defRPr sz="1765" kern="1200">
                          <a:solidFill>
                            <a:schemeClr val="dk1"/>
                          </a:solidFill>
                          <a:latin typeface="Calibri" panose="020F0502020204030204"/>
                        </a:defRPr>
                      </a:lvl7pPr>
                      <a:lvl8pPr marL="3200284" algn="l" defTabSz="914367" rtl="0" eaLnBrk="1" latinLnBrk="0" hangingPunct="1">
                        <a:defRPr sz="1765" kern="1200">
                          <a:solidFill>
                            <a:schemeClr val="dk1"/>
                          </a:solidFill>
                          <a:latin typeface="Calibri" panose="020F0502020204030204"/>
                        </a:defRPr>
                      </a:lvl8pPr>
                      <a:lvl9pPr marL="3657469" algn="l" defTabSz="914367" rtl="0" eaLnBrk="1" latinLnBrk="0" hangingPunct="1">
                        <a:defRPr sz="1765" kern="1200">
                          <a:solidFill>
                            <a:schemeClr val="dk1"/>
                          </a:solidFill>
                          <a:latin typeface="Calibri" panose="020F0502020204030204"/>
                        </a:defRPr>
                      </a:lvl9pPr>
                    </a:lstStyle>
                    <a:p>
                      <a:pPr marL="171450" marR="0" lvl="0" indent="-171450" algn="l" defTabSz="932563"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i="1"/>
                    </a:p>
                  </a:txBody>
                  <a:tcPr marL="91427" marR="91427" marT="45713" marB="45713"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421568853"/>
                  </a:ext>
                </a:extLst>
              </a:tr>
              <a:tr h="1001485">
                <a:tc>
                  <a:txBody>
                    <a:bodyPr/>
                    <a:lstStyle>
                      <a:lvl1pPr marL="0" algn="l" defTabSz="914367" rtl="0" eaLnBrk="1" latinLnBrk="0" hangingPunct="1">
                        <a:defRPr sz="1765" kern="1200">
                          <a:solidFill>
                            <a:schemeClr val="dk1"/>
                          </a:solidFill>
                          <a:latin typeface="Calibri" panose="020F0502020204030204"/>
                        </a:defRPr>
                      </a:lvl1pPr>
                      <a:lvl2pPr marL="457183" algn="l" defTabSz="914367" rtl="0" eaLnBrk="1" latinLnBrk="0" hangingPunct="1">
                        <a:defRPr sz="1765" kern="1200">
                          <a:solidFill>
                            <a:schemeClr val="dk1"/>
                          </a:solidFill>
                          <a:latin typeface="Calibri" panose="020F0502020204030204"/>
                        </a:defRPr>
                      </a:lvl2pPr>
                      <a:lvl3pPr marL="914367" algn="l" defTabSz="914367" rtl="0" eaLnBrk="1" latinLnBrk="0" hangingPunct="1">
                        <a:defRPr sz="1765" kern="1200">
                          <a:solidFill>
                            <a:schemeClr val="dk1"/>
                          </a:solidFill>
                          <a:latin typeface="Calibri" panose="020F0502020204030204"/>
                        </a:defRPr>
                      </a:lvl3pPr>
                      <a:lvl4pPr marL="1371550" algn="l" defTabSz="914367" rtl="0" eaLnBrk="1" latinLnBrk="0" hangingPunct="1">
                        <a:defRPr sz="1765" kern="1200">
                          <a:solidFill>
                            <a:schemeClr val="dk1"/>
                          </a:solidFill>
                          <a:latin typeface="Calibri" panose="020F0502020204030204"/>
                        </a:defRPr>
                      </a:lvl4pPr>
                      <a:lvl5pPr marL="1828734" algn="l" defTabSz="914367" rtl="0" eaLnBrk="1" latinLnBrk="0" hangingPunct="1">
                        <a:defRPr sz="1765" kern="1200">
                          <a:solidFill>
                            <a:schemeClr val="dk1"/>
                          </a:solidFill>
                          <a:latin typeface="Calibri" panose="020F0502020204030204"/>
                        </a:defRPr>
                      </a:lvl5pPr>
                      <a:lvl6pPr marL="2285918" algn="l" defTabSz="914367" rtl="0" eaLnBrk="1" latinLnBrk="0" hangingPunct="1">
                        <a:defRPr sz="1765" kern="1200">
                          <a:solidFill>
                            <a:schemeClr val="dk1"/>
                          </a:solidFill>
                          <a:latin typeface="Calibri" panose="020F0502020204030204"/>
                        </a:defRPr>
                      </a:lvl6pPr>
                      <a:lvl7pPr marL="2743101" algn="l" defTabSz="914367" rtl="0" eaLnBrk="1" latinLnBrk="0" hangingPunct="1">
                        <a:defRPr sz="1765" kern="1200">
                          <a:solidFill>
                            <a:schemeClr val="dk1"/>
                          </a:solidFill>
                          <a:latin typeface="Calibri" panose="020F0502020204030204"/>
                        </a:defRPr>
                      </a:lvl7pPr>
                      <a:lvl8pPr marL="3200284" algn="l" defTabSz="914367" rtl="0" eaLnBrk="1" latinLnBrk="0" hangingPunct="1">
                        <a:defRPr sz="1765" kern="1200">
                          <a:solidFill>
                            <a:schemeClr val="dk1"/>
                          </a:solidFill>
                          <a:latin typeface="Calibri" panose="020F0502020204030204"/>
                        </a:defRPr>
                      </a:lvl8pPr>
                      <a:lvl9pPr marL="3657469" algn="l" defTabSz="914367" rtl="0" eaLnBrk="1" latinLnBrk="0" hangingPunct="1">
                        <a:defRPr sz="1765" kern="1200">
                          <a:solidFill>
                            <a:schemeClr val="dk1"/>
                          </a:solidFill>
                          <a:latin typeface="Calibri" panose="020F0502020204030204"/>
                        </a:defRPr>
                      </a:lvl9pPr>
                    </a:lstStyle>
                    <a:p>
                      <a:pPr algn="ctr"/>
                      <a:r>
                        <a:rPr lang="en-US" sz="1400" b="0">
                          <a:solidFill>
                            <a:schemeClr val="bg1"/>
                          </a:solidFill>
                        </a:rPr>
                        <a:t>Scalability</a:t>
                      </a:r>
                    </a:p>
                  </a:txBody>
                  <a:tcPr marL="91427" marR="91427" marT="45713" marB="45713" vert="vert27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lvl1pPr marL="0" algn="l" defTabSz="914367" rtl="0" eaLnBrk="1" latinLnBrk="0" hangingPunct="1">
                        <a:defRPr sz="1765" kern="1200">
                          <a:solidFill>
                            <a:schemeClr val="dk1"/>
                          </a:solidFill>
                          <a:latin typeface="Calibri" panose="020F0502020204030204"/>
                        </a:defRPr>
                      </a:lvl1pPr>
                      <a:lvl2pPr marL="457183" algn="l" defTabSz="914367" rtl="0" eaLnBrk="1" latinLnBrk="0" hangingPunct="1">
                        <a:defRPr sz="1765" kern="1200">
                          <a:solidFill>
                            <a:schemeClr val="dk1"/>
                          </a:solidFill>
                          <a:latin typeface="Calibri" panose="020F0502020204030204"/>
                        </a:defRPr>
                      </a:lvl2pPr>
                      <a:lvl3pPr marL="914367" algn="l" defTabSz="914367" rtl="0" eaLnBrk="1" latinLnBrk="0" hangingPunct="1">
                        <a:defRPr sz="1765" kern="1200">
                          <a:solidFill>
                            <a:schemeClr val="dk1"/>
                          </a:solidFill>
                          <a:latin typeface="Calibri" panose="020F0502020204030204"/>
                        </a:defRPr>
                      </a:lvl3pPr>
                      <a:lvl4pPr marL="1371550" algn="l" defTabSz="914367" rtl="0" eaLnBrk="1" latinLnBrk="0" hangingPunct="1">
                        <a:defRPr sz="1765" kern="1200">
                          <a:solidFill>
                            <a:schemeClr val="dk1"/>
                          </a:solidFill>
                          <a:latin typeface="Calibri" panose="020F0502020204030204"/>
                        </a:defRPr>
                      </a:lvl4pPr>
                      <a:lvl5pPr marL="1828734" algn="l" defTabSz="914367" rtl="0" eaLnBrk="1" latinLnBrk="0" hangingPunct="1">
                        <a:defRPr sz="1765" kern="1200">
                          <a:solidFill>
                            <a:schemeClr val="dk1"/>
                          </a:solidFill>
                          <a:latin typeface="Calibri" panose="020F0502020204030204"/>
                        </a:defRPr>
                      </a:lvl5pPr>
                      <a:lvl6pPr marL="2285918" algn="l" defTabSz="914367" rtl="0" eaLnBrk="1" latinLnBrk="0" hangingPunct="1">
                        <a:defRPr sz="1765" kern="1200">
                          <a:solidFill>
                            <a:schemeClr val="dk1"/>
                          </a:solidFill>
                          <a:latin typeface="Calibri" panose="020F0502020204030204"/>
                        </a:defRPr>
                      </a:lvl6pPr>
                      <a:lvl7pPr marL="2743101" algn="l" defTabSz="914367" rtl="0" eaLnBrk="1" latinLnBrk="0" hangingPunct="1">
                        <a:defRPr sz="1765" kern="1200">
                          <a:solidFill>
                            <a:schemeClr val="dk1"/>
                          </a:solidFill>
                          <a:latin typeface="Calibri" panose="020F0502020204030204"/>
                        </a:defRPr>
                      </a:lvl7pPr>
                      <a:lvl8pPr marL="3200284" algn="l" defTabSz="914367" rtl="0" eaLnBrk="1" latinLnBrk="0" hangingPunct="1">
                        <a:defRPr sz="1765" kern="1200">
                          <a:solidFill>
                            <a:schemeClr val="dk1"/>
                          </a:solidFill>
                          <a:latin typeface="Calibri" panose="020F0502020204030204"/>
                        </a:defRPr>
                      </a:lvl8pPr>
                      <a:lvl9pPr marL="3657469" algn="l" defTabSz="914367" rtl="0" eaLnBrk="1" latinLnBrk="0" hangingPunct="1">
                        <a:defRPr sz="1765" kern="1200">
                          <a:solidFill>
                            <a:schemeClr val="dk1"/>
                          </a:solidFill>
                          <a:latin typeface="Calibri" panose="020F0502020204030204"/>
                        </a:defRPr>
                      </a:lvl9pPr>
                    </a:lstStyle>
                    <a:p>
                      <a:pPr marL="0" marR="0" lvl="0" indent="0" algn="l" rtl="0" eaLnBrk="1" fontAlgn="auto" latinLnBrk="0" hangingPunct="1">
                        <a:lnSpc>
                          <a:spcPct val="100000"/>
                        </a:lnSpc>
                        <a:spcBef>
                          <a:spcPts val="0"/>
                        </a:spcBef>
                        <a:spcAft>
                          <a:spcPts val="0"/>
                        </a:spcAft>
                        <a:buFontTx/>
                        <a:buNone/>
                      </a:pPr>
                      <a:r>
                        <a:rPr lang="en-US" sz="1400" b="0" kern="1200">
                          <a:solidFill>
                            <a:schemeClr val="dk1"/>
                          </a:solidFill>
                          <a:latin typeface="Calibri" panose="020F0502020204030204"/>
                          <a:ea typeface="+mn-ea"/>
                          <a:cs typeface="+mn-cs"/>
                        </a:rPr>
                        <a:t>Customer demand for dynamic groups in market segments such as EDU. </a:t>
                      </a:r>
                    </a:p>
                  </a:txBody>
                  <a:tcPr marL="91427" marR="91427" marT="45713" marB="45713"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A5A5A5">
                        <a:tint val="20000"/>
                      </a:srgbClr>
                    </a:solidFill>
                  </a:tcPr>
                </a:tc>
                <a:tc>
                  <a:txBody>
                    <a:bodyPr/>
                    <a:lstStyle>
                      <a:lvl1pPr marL="0" algn="l" defTabSz="914367" rtl="0" eaLnBrk="1" latinLnBrk="0" hangingPunct="1">
                        <a:defRPr sz="1765" kern="1200">
                          <a:solidFill>
                            <a:schemeClr val="dk1"/>
                          </a:solidFill>
                          <a:latin typeface="Calibri" panose="020F0502020204030204"/>
                        </a:defRPr>
                      </a:lvl1pPr>
                      <a:lvl2pPr marL="457183" algn="l" defTabSz="914367" rtl="0" eaLnBrk="1" latinLnBrk="0" hangingPunct="1">
                        <a:defRPr sz="1765" kern="1200">
                          <a:solidFill>
                            <a:schemeClr val="dk1"/>
                          </a:solidFill>
                          <a:latin typeface="Calibri" panose="020F0502020204030204"/>
                        </a:defRPr>
                      </a:lvl2pPr>
                      <a:lvl3pPr marL="914367" algn="l" defTabSz="914367" rtl="0" eaLnBrk="1" latinLnBrk="0" hangingPunct="1">
                        <a:defRPr sz="1765" kern="1200">
                          <a:solidFill>
                            <a:schemeClr val="dk1"/>
                          </a:solidFill>
                          <a:latin typeface="Calibri" panose="020F0502020204030204"/>
                        </a:defRPr>
                      </a:lvl3pPr>
                      <a:lvl4pPr marL="1371550" algn="l" defTabSz="914367" rtl="0" eaLnBrk="1" latinLnBrk="0" hangingPunct="1">
                        <a:defRPr sz="1765" kern="1200">
                          <a:solidFill>
                            <a:schemeClr val="dk1"/>
                          </a:solidFill>
                          <a:latin typeface="Calibri" panose="020F0502020204030204"/>
                        </a:defRPr>
                      </a:lvl4pPr>
                      <a:lvl5pPr marL="1828734" algn="l" defTabSz="914367" rtl="0" eaLnBrk="1" latinLnBrk="0" hangingPunct="1">
                        <a:defRPr sz="1765" kern="1200">
                          <a:solidFill>
                            <a:schemeClr val="dk1"/>
                          </a:solidFill>
                          <a:latin typeface="Calibri" panose="020F0502020204030204"/>
                        </a:defRPr>
                      </a:lvl5pPr>
                      <a:lvl6pPr marL="2285918" algn="l" defTabSz="914367" rtl="0" eaLnBrk="1" latinLnBrk="0" hangingPunct="1">
                        <a:defRPr sz="1765" kern="1200">
                          <a:solidFill>
                            <a:schemeClr val="dk1"/>
                          </a:solidFill>
                          <a:latin typeface="Calibri" panose="020F0502020204030204"/>
                        </a:defRPr>
                      </a:lvl6pPr>
                      <a:lvl7pPr marL="2743101" algn="l" defTabSz="914367" rtl="0" eaLnBrk="1" latinLnBrk="0" hangingPunct="1">
                        <a:defRPr sz="1765" kern="1200">
                          <a:solidFill>
                            <a:schemeClr val="dk1"/>
                          </a:solidFill>
                          <a:latin typeface="Calibri" panose="020F0502020204030204"/>
                        </a:defRPr>
                      </a:lvl7pPr>
                      <a:lvl8pPr marL="3200284" algn="l" defTabSz="914367" rtl="0" eaLnBrk="1" latinLnBrk="0" hangingPunct="1">
                        <a:defRPr sz="1765" kern="1200">
                          <a:solidFill>
                            <a:schemeClr val="dk1"/>
                          </a:solidFill>
                          <a:latin typeface="Calibri" panose="020F0502020204030204"/>
                        </a:defRPr>
                      </a:lvl8pPr>
                      <a:lvl9pPr marL="3657469" algn="l" defTabSz="914367" rtl="0" eaLnBrk="1" latinLnBrk="0" hangingPunct="1">
                        <a:defRPr sz="1765" kern="1200">
                          <a:solidFill>
                            <a:schemeClr val="dk1"/>
                          </a:solidFill>
                          <a:latin typeface="Calibri" panose="020F0502020204030204"/>
                        </a:defRPr>
                      </a:lvl9pPr>
                    </a:lstStyle>
                    <a:p>
                      <a:pPr marL="171450" marR="0" lvl="0" indent="-171450" algn="l" defTabSz="932563"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i="1"/>
                    </a:p>
                  </a:txBody>
                  <a:tcPr marL="91427" marR="91427" marT="45713" marB="45713"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367" rtl="0" eaLnBrk="1" latinLnBrk="0" hangingPunct="1">
                        <a:defRPr sz="1765" kern="1200">
                          <a:solidFill>
                            <a:schemeClr val="dk1"/>
                          </a:solidFill>
                          <a:latin typeface="Calibri" panose="020F0502020204030204"/>
                        </a:defRPr>
                      </a:lvl1pPr>
                      <a:lvl2pPr marL="457183" algn="l" defTabSz="914367" rtl="0" eaLnBrk="1" latinLnBrk="0" hangingPunct="1">
                        <a:defRPr sz="1765" kern="1200">
                          <a:solidFill>
                            <a:schemeClr val="dk1"/>
                          </a:solidFill>
                          <a:latin typeface="Calibri" panose="020F0502020204030204"/>
                        </a:defRPr>
                      </a:lvl2pPr>
                      <a:lvl3pPr marL="914367" algn="l" defTabSz="914367" rtl="0" eaLnBrk="1" latinLnBrk="0" hangingPunct="1">
                        <a:defRPr sz="1765" kern="1200">
                          <a:solidFill>
                            <a:schemeClr val="dk1"/>
                          </a:solidFill>
                          <a:latin typeface="Calibri" panose="020F0502020204030204"/>
                        </a:defRPr>
                      </a:lvl3pPr>
                      <a:lvl4pPr marL="1371550" algn="l" defTabSz="914367" rtl="0" eaLnBrk="1" latinLnBrk="0" hangingPunct="1">
                        <a:defRPr sz="1765" kern="1200">
                          <a:solidFill>
                            <a:schemeClr val="dk1"/>
                          </a:solidFill>
                          <a:latin typeface="Calibri" panose="020F0502020204030204"/>
                        </a:defRPr>
                      </a:lvl4pPr>
                      <a:lvl5pPr marL="1828734" algn="l" defTabSz="914367" rtl="0" eaLnBrk="1" latinLnBrk="0" hangingPunct="1">
                        <a:defRPr sz="1765" kern="1200">
                          <a:solidFill>
                            <a:schemeClr val="dk1"/>
                          </a:solidFill>
                          <a:latin typeface="Calibri" panose="020F0502020204030204"/>
                        </a:defRPr>
                      </a:lvl5pPr>
                      <a:lvl6pPr marL="2285918" algn="l" defTabSz="914367" rtl="0" eaLnBrk="1" latinLnBrk="0" hangingPunct="1">
                        <a:defRPr sz="1765" kern="1200">
                          <a:solidFill>
                            <a:schemeClr val="dk1"/>
                          </a:solidFill>
                          <a:latin typeface="Calibri" panose="020F0502020204030204"/>
                        </a:defRPr>
                      </a:lvl6pPr>
                      <a:lvl7pPr marL="2743101" algn="l" defTabSz="914367" rtl="0" eaLnBrk="1" latinLnBrk="0" hangingPunct="1">
                        <a:defRPr sz="1765" kern="1200">
                          <a:solidFill>
                            <a:schemeClr val="dk1"/>
                          </a:solidFill>
                          <a:latin typeface="Calibri" panose="020F0502020204030204"/>
                        </a:defRPr>
                      </a:lvl7pPr>
                      <a:lvl8pPr marL="3200284" algn="l" defTabSz="914367" rtl="0" eaLnBrk="1" latinLnBrk="0" hangingPunct="1">
                        <a:defRPr sz="1765" kern="1200">
                          <a:solidFill>
                            <a:schemeClr val="dk1"/>
                          </a:solidFill>
                          <a:latin typeface="Calibri" panose="020F0502020204030204"/>
                        </a:defRPr>
                      </a:lvl8pPr>
                      <a:lvl9pPr marL="3657469" algn="l" defTabSz="914367" rtl="0" eaLnBrk="1" latinLnBrk="0" hangingPunct="1">
                        <a:defRPr sz="1765" kern="1200">
                          <a:solidFill>
                            <a:schemeClr val="dk1"/>
                          </a:solidFill>
                          <a:latin typeface="Calibri" panose="020F0502020204030204"/>
                        </a:defRPr>
                      </a:lvl9pPr>
                    </a:lstStyle>
                    <a:p>
                      <a:pPr marL="0" marR="0" lvl="0" indent="0" algn="l" defTabSz="932563"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1" i="0" dirty="0"/>
                        <a:t>Support for 5,000 dynamic groups per tenant. </a:t>
                      </a:r>
                      <a:r>
                        <a:rPr lang="en-US" sz="1400" b="0" i="0" dirty="0"/>
                        <a:t>Increased size of dynamic group extended to 10K+ members.</a:t>
                      </a:r>
                    </a:p>
                  </a:txBody>
                  <a:tcPr marL="91427" marR="91427" marT="45713" marB="45713"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A5A5A5">
                        <a:tint val="20000"/>
                      </a:srgbClr>
                    </a:solidFill>
                  </a:tcPr>
                </a:tc>
                <a:extLst>
                  <a:ext uri="{0D108BD9-81ED-4DB2-BD59-A6C34878D82A}">
                    <a16:rowId xmlns:a16="http://schemas.microsoft.com/office/drawing/2014/main" val="3639905624"/>
                  </a:ext>
                </a:extLst>
              </a:tr>
            </a:tbl>
          </a:graphicData>
        </a:graphic>
      </p:graphicFrame>
      <p:sp>
        <p:nvSpPr>
          <p:cNvPr id="15" name="Arrow: Right 14">
            <a:extLst>
              <a:ext uri="{FF2B5EF4-FFF2-40B4-BE49-F238E27FC236}">
                <a16:creationId xmlns:a16="http://schemas.microsoft.com/office/drawing/2014/main" id="{1DCBE3E5-6A4A-4B58-9301-737CD7F4F6F3}"/>
              </a:ext>
            </a:extLst>
          </p:cNvPr>
          <p:cNvSpPr/>
          <p:nvPr/>
        </p:nvSpPr>
        <p:spPr bwMode="auto">
          <a:xfrm>
            <a:off x="4845851" y="2107319"/>
            <a:ext cx="965381" cy="560266"/>
          </a:xfrm>
          <a:prstGeom prst="rightArrow">
            <a:avLst/>
          </a:prstGeom>
          <a:solidFill>
            <a:srgbClr val="00206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err="1">
              <a:gradFill>
                <a:gsLst>
                  <a:gs pos="0">
                    <a:srgbClr val="FFFFFF"/>
                  </a:gs>
                  <a:gs pos="100000">
                    <a:srgbClr val="FFFFFF"/>
                  </a:gs>
                </a:gsLst>
                <a:lin ang="5400000" scaled="0"/>
              </a:gradFill>
              <a:ea typeface="Segoe UI" pitchFamily="34" charset="0"/>
              <a:cs typeface="Segoe UI" pitchFamily="34" charset="0"/>
            </a:endParaRPr>
          </a:p>
        </p:txBody>
      </p:sp>
      <p:sp>
        <p:nvSpPr>
          <p:cNvPr id="17" name="Arrow: Right 16">
            <a:extLst>
              <a:ext uri="{FF2B5EF4-FFF2-40B4-BE49-F238E27FC236}">
                <a16:creationId xmlns:a16="http://schemas.microsoft.com/office/drawing/2014/main" id="{38E2D71C-1C73-4468-B5B0-070396417D93}"/>
              </a:ext>
            </a:extLst>
          </p:cNvPr>
          <p:cNvSpPr/>
          <p:nvPr/>
        </p:nvSpPr>
        <p:spPr bwMode="auto">
          <a:xfrm>
            <a:off x="4845851" y="3768505"/>
            <a:ext cx="965381" cy="560266"/>
          </a:xfrm>
          <a:prstGeom prst="rightArrow">
            <a:avLst/>
          </a:prstGeom>
          <a:solidFill>
            <a:srgbClr val="00206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err="1">
              <a:gradFill>
                <a:gsLst>
                  <a:gs pos="0">
                    <a:srgbClr val="FFFFFF"/>
                  </a:gs>
                  <a:gs pos="100000">
                    <a:srgbClr val="FFFFFF"/>
                  </a:gs>
                </a:gsLst>
                <a:lin ang="5400000" scaled="0"/>
              </a:gradFill>
              <a:ea typeface="Segoe UI" pitchFamily="34" charset="0"/>
              <a:cs typeface="Segoe UI" pitchFamily="34" charset="0"/>
            </a:endParaRPr>
          </a:p>
        </p:txBody>
      </p:sp>
      <p:sp>
        <p:nvSpPr>
          <p:cNvPr id="19" name="Arrow: Right 18">
            <a:extLst>
              <a:ext uri="{FF2B5EF4-FFF2-40B4-BE49-F238E27FC236}">
                <a16:creationId xmlns:a16="http://schemas.microsoft.com/office/drawing/2014/main" id="{7BEC951A-11CF-459B-BDB0-DF7E42B11830}"/>
              </a:ext>
            </a:extLst>
          </p:cNvPr>
          <p:cNvSpPr/>
          <p:nvPr/>
        </p:nvSpPr>
        <p:spPr bwMode="auto">
          <a:xfrm>
            <a:off x="4845852" y="5040326"/>
            <a:ext cx="965381" cy="560266"/>
          </a:xfrm>
          <a:prstGeom prst="rightArrow">
            <a:avLst/>
          </a:prstGeom>
          <a:solidFill>
            <a:srgbClr val="00206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err="1">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3246156514"/>
      </p:ext>
    </p:extLst>
  </p:cSld>
  <p:clrMapOvr>
    <a:masterClrMapping/>
  </p:clrMapOvr>
  <p:transition>
    <p:fade/>
  </p:transition>
</p:sld>
</file>

<file path=ppt/theme/theme1.xml><?xml version="1.0" encoding="utf-8"?>
<a:theme xmlns:a="http://schemas.openxmlformats.org/drawingml/2006/main" name="White Template">
  <a:themeElements>
    <a:clrScheme name="TS_20_Blue on White">
      <a:dk1>
        <a:srgbClr val="000000"/>
      </a:dk1>
      <a:lt1>
        <a:srgbClr val="FFFFFF"/>
      </a:lt1>
      <a:dk2>
        <a:srgbClr val="243A5E"/>
      </a:dk2>
      <a:lt2>
        <a:srgbClr val="E6E6E6"/>
      </a:lt2>
      <a:accent1>
        <a:srgbClr val="0078D4"/>
      </a:accent1>
      <a:accent2>
        <a:srgbClr val="243A5E"/>
      </a:accent2>
      <a:accent3>
        <a:srgbClr val="50E6FF"/>
      </a:accent3>
      <a:accent4>
        <a:srgbClr val="008575"/>
      </a:accent4>
      <a:accent5>
        <a:srgbClr val="274B47"/>
      </a:accent5>
      <a:accent6>
        <a:srgbClr val="737373"/>
      </a:accent6>
      <a:hlink>
        <a:srgbClr val="0078D4"/>
      </a:hlink>
      <a:folHlink>
        <a:srgbClr val="0078D4"/>
      </a:folHlink>
    </a:clrScheme>
    <a:fontScheme name="Microsoft 2019 Brand Templates">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solidFill>
              <a:srgbClr val="FFFFFF"/>
            </a:soli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defPPr>
      </a:lstStyle>
    </a:txDef>
  </a:objectDefaults>
  <a:extraClrSchemeLst/>
  <a:extLst>
    <a:ext uri="{05A4C25C-085E-4340-85A3-A5531E510DB2}">
      <thm15:themeFamily xmlns:thm15="http://schemas.microsoft.com/office/thememl/2012/main" name="Template Starter Blue - February 2020_v6" id="{071E01FD-2079-42F8-8403-F72D98F421C4}" vid="{4AE5ECA4-1508-4F7F-B9BC-6CD0E5E51A6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1549</Words>
  <Application>Microsoft Office PowerPoint</Application>
  <PresentationFormat>Widescreen</PresentationFormat>
  <Paragraphs>220</Paragraphs>
  <Slides>20</Slides>
  <Notes>18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Arial</vt:lpstr>
      <vt:lpstr>Calibri</vt:lpstr>
      <vt:lpstr>Consolas</vt:lpstr>
      <vt:lpstr>Segoe UI</vt:lpstr>
      <vt:lpstr>Segoe UI Light</vt:lpstr>
      <vt:lpstr>Segoe UI Semibold</vt:lpstr>
      <vt:lpstr>Wingdings</vt:lpstr>
      <vt:lpstr>White Template</vt:lpstr>
      <vt:lpstr>Making IT more efficient with improvements to Microsoft 365 Groups</vt:lpstr>
      <vt:lpstr>Agenda</vt:lpstr>
      <vt:lpstr>Microsoft 365 Admin Center</vt:lpstr>
      <vt:lpstr>Microsoft 365 Admin Center</vt:lpstr>
      <vt:lpstr>Group Creation Source</vt:lpstr>
      <vt:lpstr>Microsoft 365 Admin Center - Demo</vt:lpstr>
      <vt:lpstr>Azure Active Directory</vt:lpstr>
      <vt:lpstr>Azure Active Directory</vt:lpstr>
      <vt:lpstr>Improvements to Dynamic Groups at scale</vt:lpstr>
      <vt:lpstr>Azure Active Directory - Demo</vt:lpstr>
      <vt:lpstr>Yammer All Company Community</vt:lpstr>
      <vt:lpstr>All Company backed by Microsoft 365 Group</vt:lpstr>
      <vt:lpstr>All Company Yammer Community - Demo</vt:lpstr>
      <vt:lpstr>Group Driven Membership</vt:lpstr>
      <vt:lpstr>Group Driven Management using  Group Membership Management (GMM) tool</vt:lpstr>
      <vt:lpstr>Demo - Scenario</vt:lpstr>
      <vt:lpstr>Group Membership Management Tool - Demo</vt:lpstr>
      <vt:lpstr>Recap</vt:lpstr>
      <vt:lpstr>Related Content for Microsoft 365 Admins</vt:lpstr>
      <vt:lpstr>Thank you!</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cp:revision>1</cp:revision>
  <dcterms:created xsi:type="dcterms:W3CDTF">2020-10-06T17:28:19Z</dcterms:created>
  <dcterms:modified xsi:type="dcterms:W3CDTF">2020-10-06T17:28:37Z</dcterms:modified>
</cp:coreProperties>
</file>