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933" r:id="rId2"/>
    <p:sldMasterId id="2147483951" r:id="rId3"/>
    <p:sldMasterId id="2147484940" r:id="rId4"/>
    <p:sldMasterId id="2147484968" r:id="rId5"/>
  </p:sldMasterIdLst>
  <p:notesMasterIdLst>
    <p:notesMasterId r:id="rId35"/>
  </p:notesMasterIdLst>
  <p:handoutMasterIdLst>
    <p:handoutMasterId r:id="rId36"/>
  </p:handoutMasterIdLst>
  <p:sldIdLst>
    <p:sldId id="5904" r:id="rId6"/>
    <p:sldId id="5903" r:id="rId7"/>
    <p:sldId id="5785" r:id="rId8"/>
    <p:sldId id="5823" r:id="rId9"/>
    <p:sldId id="5928" r:id="rId10"/>
    <p:sldId id="5929" r:id="rId11"/>
    <p:sldId id="5826" r:id="rId12"/>
    <p:sldId id="5907" r:id="rId13"/>
    <p:sldId id="5908" r:id="rId14"/>
    <p:sldId id="5916" r:id="rId15"/>
    <p:sldId id="5939" r:id="rId16"/>
    <p:sldId id="5917" r:id="rId17"/>
    <p:sldId id="5788" r:id="rId18"/>
    <p:sldId id="5937" r:id="rId19"/>
    <p:sldId id="5930" r:id="rId20"/>
    <p:sldId id="5940" r:id="rId21"/>
    <p:sldId id="5901" r:id="rId22"/>
    <p:sldId id="5936" r:id="rId23"/>
    <p:sldId id="5906" r:id="rId24"/>
    <p:sldId id="5938" r:id="rId25"/>
    <p:sldId id="3899" r:id="rId26"/>
    <p:sldId id="5923" r:id="rId27"/>
    <p:sldId id="5921" r:id="rId28"/>
    <p:sldId id="5922" r:id="rId29"/>
    <p:sldId id="5924" r:id="rId30"/>
    <p:sldId id="5925" r:id="rId31"/>
    <p:sldId id="5926" r:id="rId32"/>
    <p:sldId id="5927" r:id="rId33"/>
    <p:sldId id="1532" r:id="rId34"/>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8B656EC-D568-4EF7-8842-9FA1AE1192C9}">
          <p14:sldIdLst>
            <p14:sldId id="5904"/>
            <p14:sldId id="5903"/>
          </p14:sldIdLst>
        </p14:section>
        <p14:section name="Start your day on track with the Briefing email" id="{3BC34CB0-CC8E-4BE7-ACBF-7AED2370127A}">
          <p14:sldIdLst>
            <p14:sldId id="5785"/>
            <p14:sldId id="5823"/>
            <p14:sldId id="5928"/>
            <p14:sldId id="5929"/>
            <p14:sldId id="5826"/>
          </p14:sldIdLst>
        </p14:section>
        <p14:section name="Stay caught up with Play My Emails in Outlook mobile" id="{B433490B-1334-4AA1-9DA4-0660942C154A}">
          <p14:sldIdLst>
            <p14:sldId id="5907"/>
            <p14:sldId id="5908"/>
            <p14:sldId id="5916"/>
            <p14:sldId id="5939"/>
            <p14:sldId id="5917"/>
          </p14:sldIdLst>
        </p14:section>
        <p14:section name="Find what you need fast with Cortana in Windows 10" id="{442A6FB1-946F-4D48-BCEB-4A21B43D8DC8}">
          <p14:sldIdLst>
            <p14:sldId id="5788"/>
            <p14:sldId id="5937"/>
            <p14:sldId id="5930"/>
            <p14:sldId id="5940"/>
          </p14:sldIdLst>
        </p14:section>
        <p14:section name="Streamline collaboration with Cortana in Teams" id="{16D812BD-D82E-4B4B-BC90-86D8130C2872}">
          <p14:sldIdLst>
            <p14:sldId id="5901"/>
            <p14:sldId id="5936"/>
            <p14:sldId id="5906"/>
            <p14:sldId id="5938"/>
            <p14:sldId id="3899"/>
            <p14:sldId id="5923"/>
            <p14:sldId id="5921"/>
            <p14:sldId id="5922"/>
            <p14:sldId id="5924"/>
          </p14:sldIdLst>
        </p14:section>
        <p14:section name="Conclusion" id="{F3326E38-F2D1-4F95-AD8A-ADD9837F5C99}">
          <p14:sldIdLst>
            <p14:sldId id="5925"/>
            <p14:sldId id="5926"/>
            <p14:sldId id="5927"/>
            <p14:sldId id="153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F00B"/>
    <a:srgbClr val="000000"/>
    <a:srgbClr val="FFFFFF"/>
    <a:srgbClr val="50E6FF"/>
    <a:srgbClr val="0069BA"/>
    <a:srgbClr val="0F780F"/>
    <a:srgbClr val="107E10"/>
    <a:srgbClr val="0E700E"/>
    <a:srgbClr val="A3A3A3"/>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3817DE-47EE-4D0C-942C-2DF54B630954}" v="10" dt="2020-10-06T18:04:57.6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83" autoAdjust="0"/>
  </p:normalViewPr>
  <p:slideViewPr>
    <p:cSldViewPr snapToGrid="0">
      <p:cViewPr varScale="1">
        <p:scale>
          <a:sx n="96" d="100"/>
          <a:sy n="96" d="100"/>
        </p:scale>
        <p:origin x="1116" y="11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10/6/2020 7:02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10/6/2020 7:02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10/6/2020 7:02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44252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240119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799921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300360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2162686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10/6/2020 7:02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9132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1066594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635727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4103400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353CB5B1-3D40-4389-814A-A3E0AEC8E2FF}" type="datetime8">
              <a:rPr lang="en-US" smtClean="0"/>
              <a:t>10/6/2020 7:02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772319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3827" rtl="0" eaLnBrk="1" fontAlgn="auto" latinLnBrk="0" hangingPunct="1">
              <a:lnSpc>
                <a:spcPct val="90000"/>
              </a:lnSpc>
              <a:spcBef>
                <a:spcPts val="775"/>
              </a:spcBef>
              <a:spcAft>
                <a:spcPts val="333"/>
              </a:spcAft>
              <a:buClrTx/>
              <a:buSzPct val="90000"/>
              <a:buFont typeface="Wingdings" panose="05000000000000000000" pitchFamily="2" charset="2"/>
              <a:buNone/>
              <a:tabLst/>
              <a:defRPr/>
            </a:pPr>
            <a:endParaRPr lang="en-US" dirty="0"/>
          </a:p>
        </p:txBody>
      </p:sp>
      <p:sp>
        <p:nvSpPr>
          <p:cNvPr id="6" name="Date Placeholder 5"/>
          <p:cNvSpPr>
            <a:spLocks noGrp="1"/>
          </p:cNvSpPr>
          <p:nvPr>
            <p:ph type="dt" idx="12"/>
          </p:nvPr>
        </p:nvSpPr>
        <p:spPr/>
        <p:txBody>
          <a:bodyPr/>
          <a:lstStyle/>
          <a:p>
            <a:fld id="{353CB5B1-3D40-4389-814A-A3E0AEC8E2FF}" type="datetime8">
              <a:rPr lang="en-US" smtClean="0"/>
              <a:t>10/6/2020 7:02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59866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358575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2241974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2725898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3831683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1588870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353CB5B1-3D40-4389-814A-A3E0AEC8E2FF}" type="datetime8">
              <a:rPr lang="en-US" smtClean="0"/>
              <a:t>10/6/2020 7:02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772319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1801144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353CB5B1-3D40-4389-814A-A3E0AEC8E2FF}" type="datetime8">
              <a:rPr lang="en-US" smtClean="0"/>
              <a:t>10/6/2020 7:02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467841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80314" marR="0" lvl="0" indent="0" algn="l" defTabSz="108814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4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10/6/2020 7:02 PM</a:t>
            </a:fld>
            <a:endParaRPr kumimoji="0" lang="en-US" sz="14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4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34011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10/6/2020 7:02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73296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10/6/2020 7:02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29</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85510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935244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353CB5B1-3D40-4389-814A-A3E0AEC8E2FF}" type="datetime8">
              <a:rPr lang="en-US" smtClean="0"/>
              <a:t>10/6/2020 7:02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598663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775"/>
              </a:spcBef>
              <a:buFont typeface="Wingdings" panose="05000000000000000000" pitchFamily="2" charset="2"/>
            </a:pPr>
            <a:endParaRPr lang="en-US" dirty="0"/>
          </a:p>
        </p:txBody>
      </p:sp>
      <p:sp>
        <p:nvSpPr>
          <p:cNvPr id="6" name="Date Placeholder 5"/>
          <p:cNvSpPr>
            <a:spLocks noGrp="1"/>
          </p:cNvSpPr>
          <p:nvPr>
            <p:ph type="dt" idx="12"/>
          </p:nvPr>
        </p:nvSpPr>
        <p:spPr/>
        <p:txBody>
          <a:bodyPr/>
          <a:lstStyle/>
          <a:p>
            <a:fld id="{353CB5B1-3D40-4389-814A-A3E0AEC8E2FF}" type="datetime8">
              <a:rPr lang="en-US" smtClean="0"/>
              <a:t>10/6/2020 7:02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178755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827">
              <a:buSzPct val="90000"/>
              <a:defRPr/>
            </a:pPr>
            <a:endParaRPr lang="en-US" dirty="0"/>
          </a:p>
        </p:txBody>
      </p:sp>
      <p:sp>
        <p:nvSpPr>
          <p:cNvPr id="6" name="Date Placeholder 5"/>
          <p:cNvSpPr>
            <a:spLocks noGrp="1"/>
          </p:cNvSpPr>
          <p:nvPr>
            <p:ph type="dt" idx="12"/>
          </p:nvPr>
        </p:nvSpPr>
        <p:spPr/>
        <p:txBody>
          <a:bodyPr/>
          <a:lstStyle/>
          <a:p>
            <a:fld id="{353CB5B1-3D40-4389-814A-A3E0AEC8E2FF}" type="datetime8">
              <a:rPr lang="en-US" smtClean="0"/>
              <a:t>10/6/2020 7:02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
        <p:nvSpPr>
          <p:cNvPr id="8" name="Footer Placeholder 7">
            <a:extLst>
              <a:ext uri="{FF2B5EF4-FFF2-40B4-BE49-F238E27FC236}">
                <a16:creationId xmlns:a16="http://schemas.microsoft.com/office/drawing/2014/main" id="{AB0A3098-74CE-4AF5-9C5C-C2A7A2AE65A8}"/>
              </a:ext>
            </a:extLst>
          </p:cNvPr>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a:extLst>
              <a:ext uri="{FF2B5EF4-FFF2-40B4-BE49-F238E27FC236}">
                <a16:creationId xmlns:a16="http://schemas.microsoft.com/office/drawing/2014/main" id="{E0F78483-C1B0-470C-ACDF-3FFAE031C6ED}"/>
              </a:ext>
            </a:extLst>
          </p:cNvPr>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48756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404303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2571691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10/6/2020 7:02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2281542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4.xml"/><Relationship Id="rId4" Type="http://schemas.openxmlformats.org/officeDocument/2006/relationships/image" Target="../media/image41.jpe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433965"/>
          </a:xfrm>
        </p:spPr>
        <p:txBody>
          <a:bodyPr tIns="64008"/>
          <a:lstStyle>
            <a:lvl1pPr>
              <a:defRPr sz="2400" spc="-50" baseline="0">
                <a:solidFill>
                  <a:schemeClr val="accent1"/>
                </a:soli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51267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pic>
        <p:nvPicPr>
          <p:cNvPr id="6" name="Picture 5" descr="A person sitting on a bed next to a window&#10;&#10;Description automatically generated">
            <a:extLst>
              <a:ext uri="{FF2B5EF4-FFF2-40B4-BE49-F238E27FC236}">
                <a16:creationId xmlns:a16="http://schemas.microsoft.com/office/drawing/2014/main" id="{8D5B70CA-A873-4BD3-B5B2-94D4B3418B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0" y="1"/>
            <a:ext cx="12192001" cy="6858000"/>
          </a:xfrm>
          <a:prstGeom prst="rect">
            <a:avLst/>
          </a:prstGeom>
        </p:spPr>
      </p:pic>
      <p:sp>
        <p:nvSpPr>
          <p:cNvPr id="7" name="Rectangle 6">
            <a:extLst>
              <a:ext uri="{FF2B5EF4-FFF2-40B4-BE49-F238E27FC236}">
                <a16:creationId xmlns:a16="http://schemas.microsoft.com/office/drawing/2014/main" id="{26A87E6D-A792-4AB5-94A8-8F6720CBABAF}"/>
              </a:ext>
            </a:extLst>
          </p:cNvPr>
          <p:cNvSpPr/>
          <p:nvPr/>
        </p:nvSpPr>
        <p:spPr bwMode="auto">
          <a:xfrm>
            <a:off x="2" y="1"/>
            <a:ext cx="12192000" cy="6858000"/>
          </a:xfrm>
          <a:prstGeom prst="rect">
            <a:avLst/>
          </a:prstGeom>
          <a:solidFill>
            <a:schemeClr val="bg1">
              <a:alpha val="5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68"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35"/>
          <p:cNvSpPr>
            <a:spLocks noGrp="1"/>
          </p:cNvSpPr>
          <p:nvPr>
            <p:ph type="title" hasCustomPrompt="1"/>
          </p:nvPr>
        </p:nvSpPr>
        <p:spPr>
          <a:xfrm>
            <a:off x="455994" y="2971065"/>
            <a:ext cx="5952155" cy="679437"/>
          </a:xfrm>
          <a:noFill/>
        </p:spPr>
        <p:txBody>
          <a:bodyPr vert="horz" wrap="square" lIns="0" tIns="0" rIns="0" bIns="0" rtlCol="0" anchor="t" anchorCtr="0">
            <a:noAutofit/>
          </a:bodyPr>
          <a:lstStyle>
            <a:lvl1pPr>
              <a:lnSpc>
                <a:spcPct val="100000"/>
              </a:lnSpc>
              <a:defRPr lang="en-US" sz="3600" spc="-49" baseline="0" dirty="0">
                <a:solidFill>
                  <a:schemeClr val="tx1"/>
                </a:solidFill>
              </a:defRPr>
            </a:lvl1pPr>
          </a:lstStyle>
          <a:p>
            <a:pPr marL="0" lvl="0">
              <a:lnSpc>
                <a:spcPts val="5489"/>
              </a:lnSpc>
            </a:pPr>
            <a:r>
              <a:rPr lang="en-US"/>
              <a:t>Full bleed photo with text</a:t>
            </a:r>
          </a:p>
        </p:txBody>
      </p:sp>
    </p:spTree>
    <p:extLst>
      <p:ext uri="{BB962C8B-B14F-4D97-AF65-F5344CB8AC3E}">
        <p14:creationId xmlns:p14="http://schemas.microsoft.com/office/powerpoint/2010/main" val="24834000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243A5E"/>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2990089"/>
            <a:ext cx="7454643" cy="750799"/>
          </a:xfrm>
          <a:noFill/>
        </p:spPr>
        <p:txBody>
          <a:bodyPr vert="horz" wrap="square" lIns="0" tIns="0" rIns="0" bIns="0" rtlCol="0" anchor="t" anchorCtr="0">
            <a:noAutofit/>
          </a:bodyPr>
          <a:lstStyle>
            <a:lvl1pPr>
              <a:defRPr lang="en-US" sz="4800" spc="-49" baseline="0" dirty="0">
                <a:solidFill>
                  <a:schemeClr val="accent5"/>
                </a:solidFill>
              </a:defRPr>
            </a:lvl1pPr>
          </a:lstStyle>
          <a:p>
            <a:pPr marL="0" lvl="0">
              <a:lnSpc>
                <a:spcPts val="5489"/>
              </a:lnSpc>
            </a:pPr>
            <a:r>
              <a:rPr lang="en-US"/>
              <a:t>Section title</a:t>
            </a:r>
          </a:p>
        </p:txBody>
      </p:sp>
    </p:spTree>
    <p:extLst>
      <p:ext uri="{BB962C8B-B14F-4D97-AF65-F5344CB8AC3E}">
        <p14:creationId xmlns:p14="http://schemas.microsoft.com/office/powerpoint/2010/main" val="2384403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Section title 3">
    <p:bg>
      <p:bgPr>
        <a:solidFill>
          <a:srgbClr val="243A5E"/>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2992980"/>
            <a:ext cx="7454643" cy="717847"/>
          </a:xfrm>
          <a:noFill/>
        </p:spPr>
        <p:txBody>
          <a:bodyPr vert="horz" wrap="square" lIns="0" tIns="0" rIns="0" bIns="0" rtlCol="0" anchor="t" anchorCtr="0">
            <a:noAutofit/>
          </a:bodyPr>
          <a:lstStyle>
            <a:lvl1pPr>
              <a:defRPr lang="en-US" sz="4800" spc="-49" baseline="0" dirty="0">
                <a:solidFill>
                  <a:srgbClr val="FF9349"/>
                </a:solidFill>
              </a:defRPr>
            </a:lvl1pPr>
          </a:lstStyle>
          <a:p>
            <a:pPr marL="0" lvl="0">
              <a:lnSpc>
                <a:spcPts val="5489"/>
              </a:lnSpc>
            </a:pPr>
            <a:r>
              <a:rPr lang="en-US"/>
              <a:t>Demo title</a:t>
            </a:r>
          </a:p>
        </p:txBody>
      </p:sp>
      <p:sp>
        <p:nvSpPr>
          <p:cNvPr id="3" name="Content Placeholder 2">
            <a:extLst>
              <a:ext uri="{FF2B5EF4-FFF2-40B4-BE49-F238E27FC236}">
                <a16:creationId xmlns:a16="http://schemas.microsoft.com/office/drawing/2014/main" id="{ED7058AC-6292-4F7F-9B8F-BD590B73F19F}"/>
              </a:ext>
            </a:extLst>
          </p:cNvPr>
          <p:cNvSpPr>
            <a:spLocks noGrp="1"/>
          </p:cNvSpPr>
          <p:nvPr>
            <p:ph sz="quarter" idx="10" hasCustomPrompt="1"/>
          </p:nvPr>
        </p:nvSpPr>
        <p:spPr>
          <a:xfrm>
            <a:off x="473090" y="3717925"/>
            <a:ext cx="7347275" cy="553998"/>
          </a:xfrm>
        </p:spPr>
        <p:txBody>
          <a:bodyPr/>
          <a:lstStyle/>
          <a:p>
            <a:pPr lvl="0"/>
            <a:r>
              <a:rPr lang="en-US"/>
              <a:t>Speaker name</a:t>
            </a:r>
          </a:p>
        </p:txBody>
      </p:sp>
    </p:spTree>
    <p:extLst>
      <p:ext uri="{BB962C8B-B14F-4D97-AF65-F5344CB8AC3E}">
        <p14:creationId xmlns:p14="http://schemas.microsoft.com/office/powerpoint/2010/main" val="40908235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5541959" cy="403137"/>
          </a:xfrm>
        </p:spPr>
        <p:txBody>
          <a:bodyPr wrap="square" lIns="0" tIns="0" rIns="0" bIns="0">
            <a:spAutoFit/>
          </a:bodyPr>
          <a:lstStyle>
            <a:lvl1pPr>
              <a:lnSpc>
                <a:spcPts val="3136"/>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5" y="2363624"/>
            <a:ext cx="4822952" cy="2648904"/>
          </a:xfrm>
        </p:spPr>
        <p:txBody>
          <a:bodyPr lIns="0" tIns="0" rIns="0" bIns="0"/>
          <a:lstStyle>
            <a:lvl1pPr marL="0" indent="0">
              <a:lnSpc>
                <a:spcPts val="1764"/>
              </a:lnSpc>
              <a:spcBef>
                <a:spcPts val="1200"/>
              </a:spcBef>
              <a:buNone/>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9"/>
            <a:ext cx="4822951" cy="307777"/>
          </a:xfrm>
        </p:spPr>
        <p:txBody>
          <a:bodyPr wrap="square" lIns="0" tIns="0" rIns="0" bIns="0">
            <a:spAutoFit/>
          </a:bodyPr>
          <a:lstStyle>
            <a:lvl1pPr marL="0" indent="0">
              <a:lnSpc>
                <a:spcPts val="2352"/>
              </a:lnSpc>
              <a:buNone/>
              <a:defRPr lang="en-US" sz="2000" kern="1200" spc="0" baseline="0" dirty="0">
                <a:solidFill>
                  <a:schemeClr val="tx1"/>
                </a:solidFill>
                <a:latin typeface="+mn-lt"/>
                <a:ea typeface="+mn-ea"/>
                <a:cs typeface="+mn-cs"/>
              </a:defRPr>
            </a:lvl1pPr>
            <a:lvl2pPr marL="224064" indent="0">
              <a:buNone/>
              <a:defRPr/>
            </a:lvl2pPr>
            <a:lvl3pPr marL="448128" indent="0">
              <a:buNone/>
              <a:defRPr/>
            </a:lvl3pPr>
            <a:lvl4pPr marL="672191" indent="0">
              <a:buNone/>
              <a:defRPr/>
            </a:lvl4pPr>
            <a:lvl5pPr marL="896254" indent="0">
              <a:buNone/>
              <a:defRPr/>
            </a:lvl5pPr>
          </a:lstStyle>
          <a:p>
            <a:pPr lvl="0"/>
            <a:r>
              <a:rPr lang="en-US"/>
              <a:t>Subhead Segoe UI Regular 20/24. </a:t>
            </a:r>
          </a:p>
        </p:txBody>
      </p:sp>
      <p:pic>
        <p:nvPicPr>
          <p:cNvPr id="13" name="Picture 12" descr="A person sitting on a table&#10;&#10;Description automatically generated">
            <a:extLst>
              <a:ext uri="{FF2B5EF4-FFF2-40B4-BE49-F238E27FC236}">
                <a16:creationId xmlns:a16="http://schemas.microsoft.com/office/drawing/2014/main" id="{EFCC0664-B7CC-4062-A4F4-87DC96C4EC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94047" y="0"/>
            <a:ext cx="5997953" cy="6858000"/>
          </a:xfrm>
          <a:prstGeom prst="rect">
            <a:avLst/>
          </a:prstGeom>
        </p:spPr>
      </p:pic>
    </p:spTree>
    <p:extLst>
      <p:ext uri="{BB962C8B-B14F-4D97-AF65-F5344CB8AC3E}">
        <p14:creationId xmlns:p14="http://schemas.microsoft.com/office/powerpoint/2010/main" val="247809818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7"/>
            <a:ext cx="3618381" cy="2540231"/>
          </a:xfrm>
          <a:blipFill>
            <a:blip r:embed="rId2" cstate="screen">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0">
                <a:solidFill>
                  <a:schemeClr val="bg2"/>
                </a:solidFill>
              </a:defRPr>
            </a:lvl1pPr>
          </a:lstStyle>
          <a:p>
            <a:r>
              <a:rPr lang="en-US" dirty="0"/>
              <a:t>Click icon to add picture</a:t>
            </a:r>
          </a:p>
        </p:txBody>
      </p:sp>
      <p:sp>
        <p:nvSpPr>
          <p:cNvPr id="12" name="Picture Placeholder 10"/>
          <p:cNvSpPr>
            <a:spLocks noGrp="1"/>
          </p:cNvSpPr>
          <p:nvPr>
            <p:ph type="pic" sz="quarter" idx="15"/>
          </p:nvPr>
        </p:nvSpPr>
        <p:spPr>
          <a:xfrm>
            <a:off x="4303152" y="2158887"/>
            <a:ext cx="3607487" cy="2540231"/>
          </a:xfrm>
          <a:blipFill>
            <a:blip r:embed="rId3" cstate="screen">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0">
                <a:solidFill>
                  <a:schemeClr val="bg2"/>
                </a:solidFill>
              </a:defRPr>
            </a:lvl1pPr>
          </a:lstStyle>
          <a:p>
            <a:r>
              <a:rPr lang="en-US" dirty="0"/>
              <a:t>Click icon to add picture</a:t>
            </a:r>
          </a:p>
        </p:txBody>
      </p:sp>
      <p:sp>
        <p:nvSpPr>
          <p:cNvPr id="13" name="Picture Placeholder 10"/>
          <p:cNvSpPr>
            <a:spLocks noGrp="1"/>
          </p:cNvSpPr>
          <p:nvPr>
            <p:ph type="pic" sz="quarter" idx="16"/>
          </p:nvPr>
        </p:nvSpPr>
        <p:spPr>
          <a:xfrm>
            <a:off x="8139413" y="2158887"/>
            <a:ext cx="3623051" cy="2540231"/>
          </a:xfrm>
          <a:blipFill>
            <a:blip r:embed="rId4" cstate="screen">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0">
                <a:solidFill>
                  <a:schemeClr val="bg2"/>
                </a:solidFill>
              </a:defRPr>
            </a:lvl1pPr>
          </a:lstStyle>
          <a:p>
            <a:r>
              <a:rPr lang="en-US" dirty="0"/>
              <a:t>Click icon to add picture</a:t>
            </a:r>
          </a:p>
        </p:txBody>
      </p:sp>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744">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6" y="4927923"/>
            <a:ext cx="3618381" cy="1186064"/>
          </a:xfrm>
        </p:spPr>
        <p:txBody>
          <a:bodyPr lIns="0" tIns="0" rIns="0" bIns="0"/>
          <a:lstStyle>
            <a:lvl1pPr marL="0" marR="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3"/>
            <a:ext cx="3618381" cy="1186064"/>
          </a:xfrm>
        </p:spPr>
        <p:txBody>
          <a:bodyPr lIns="0" tIns="0" rIns="0" bIns="0"/>
          <a:lstStyle>
            <a:lvl1pPr marL="0" marR="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defRPr sz="1400">
                <a:solidFill>
                  <a:schemeClr val="tx2"/>
                </a:solidFill>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6064"/>
          </a:xfrm>
        </p:spPr>
        <p:txBody>
          <a:bodyPr lIns="0" tIns="0" rIns="0" bIns="0"/>
          <a:lstStyle>
            <a:lvl1pPr marL="0" marR="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defRPr sz="1400">
                <a:solidFill>
                  <a:schemeClr val="tx2"/>
                </a:solidFill>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48069259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4"/>
            <a:ext cx="4758211" cy="615553"/>
          </a:xfrm>
        </p:spPr>
        <p:txBody>
          <a:bodyPr wrap="square" lIns="0" tIns="0" rIns="0" bIns="0">
            <a:spAutoFit/>
          </a:bodyPr>
          <a:lstStyle>
            <a:lvl1pPr marL="0" indent="0">
              <a:lnSpc>
                <a:spcPts val="2352"/>
              </a:lnSpc>
              <a:buNone/>
              <a:defRPr sz="2000" b="0" i="0">
                <a:solidFill>
                  <a:schemeClr val="tx1"/>
                </a:solidFill>
                <a:latin typeface="+mn-lt"/>
              </a:defRPr>
            </a:lvl1pPr>
            <a:lvl2pPr marL="224064" indent="0">
              <a:buNone/>
              <a:defRPr/>
            </a:lvl2pPr>
            <a:lvl3pPr marL="448128" indent="0">
              <a:buNone/>
              <a:defRPr/>
            </a:lvl3pPr>
            <a:lvl4pPr marL="672191" indent="0">
              <a:buNone/>
              <a:defRPr/>
            </a:lvl4pPr>
            <a:lvl5pPr marL="89625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7" y="2707599"/>
            <a:ext cx="4758210" cy="2522101"/>
          </a:xfrm>
        </p:spPr>
        <p:txBody>
          <a:bodyPr lIns="0" tIns="0" rIns="0" bIns="0"/>
          <a:lstStyle>
            <a:lvl1pPr marL="280079" indent="-280079">
              <a:lnSpc>
                <a:spcPts val="1764"/>
              </a:lnSpc>
              <a:spcBef>
                <a:spcPts val="0"/>
              </a:spcBef>
              <a:buFont typeface="Arial" panose="020B0604020202020204" pitchFamily="34" charset="0"/>
              <a:buChar char="•"/>
              <a:defRPr sz="1400" b="0" i="0" spc="0">
                <a:solidFill>
                  <a:schemeClr val="tx1"/>
                </a:solidFill>
                <a:latin typeface="+mn-lt"/>
              </a:defRPr>
            </a:lvl1pPr>
            <a:lvl2pPr marL="0" indent="0">
              <a:lnSpc>
                <a:spcPts val="1764"/>
              </a:lnSpc>
              <a:spcBef>
                <a:spcPts val="0"/>
              </a:spcBef>
              <a:buNone/>
              <a:defRPr sz="1372">
                <a:solidFill>
                  <a:schemeClr val="tx1"/>
                </a:solidFill>
              </a:defRPr>
            </a:lvl2pPr>
            <a:lvl3pPr marL="448128" indent="0">
              <a:buNone/>
              <a:defRPr/>
            </a:lvl3pPr>
            <a:lvl4pPr marL="672191" indent="0">
              <a:buNone/>
              <a:defRPr/>
            </a:lvl4pPr>
            <a:lvl5pPr marL="89625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17389"/>
            <a:ext cx="5834041" cy="553998"/>
          </a:xfrm>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244843912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17389"/>
            <a:ext cx="5834041" cy="553998"/>
          </a:xfrm>
        </p:spPr>
        <p:txBody>
          <a:bodyPr anchor="ctr" anchorCtr="0"/>
          <a:lstStyle>
            <a:lvl1pPr algn="ctr">
              <a:defRPr/>
            </a:lvl1pPr>
          </a:lstStyle>
          <a:p>
            <a:r>
              <a:rPr lang="en-US" dirty="0"/>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8"/>
            <a:ext cx="1693247" cy="3034292"/>
          </a:xfrm>
        </p:spPr>
        <p:txBody>
          <a:bodyPr lIns="0" tIns="0" rIns="0" bIns="0"/>
          <a:lstStyle>
            <a:lvl1pPr marL="0" indent="0">
              <a:lnSpc>
                <a:spcPts val="1764"/>
              </a:lnSpc>
              <a:spcBef>
                <a:spcPts val="882"/>
              </a:spcBef>
              <a:buNone/>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7" y="2000738"/>
            <a:ext cx="1693247" cy="3034292"/>
          </a:xfrm>
        </p:spPr>
        <p:txBody>
          <a:bodyPr lIns="0" tIns="0" rIns="0" bIns="0"/>
          <a:lstStyle>
            <a:lvl1pPr marL="0" indent="0">
              <a:lnSpc>
                <a:spcPts val="1764"/>
              </a:lnSpc>
              <a:spcBef>
                <a:spcPts val="882"/>
              </a:spcBef>
              <a:buNone/>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a:solidFill>
                  <a:schemeClr val="tx1"/>
                </a:solidFill>
              </a:defRPr>
            </a:lvl1pPr>
          </a:lstStyle>
          <a:p>
            <a:r>
              <a:rPr lang="en-US"/>
              <a:t>Device layout 2: two columns</a:t>
            </a:r>
          </a:p>
        </p:txBody>
      </p:sp>
    </p:spTree>
    <p:extLst>
      <p:ext uri="{BB962C8B-B14F-4D97-AF65-F5344CB8AC3E}">
        <p14:creationId xmlns:p14="http://schemas.microsoft.com/office/powerpoint/2010/main" val="36361306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4248" y="486949"/>
            <a:ext cx="10869931" cy="6371053"/>
          </a:xfrm>
          <a:prstGeom prst="rect">
            <a:avLst/>
          </a:prstGeom>
        </p:spPr>
      </p:pic>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8" y="3484633"/>
            <a:ext cx="7678751" cy="553998"/>
          </a:xfrm>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255164158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2"/>
            <a:ext cx="3618377" cy="3534843"/>
          </a:xfrm>
        </p:spPr>
        <p:txBody>
          <a:bodyPr anchor="ctr">
            <a:noAutofit/>
          </a:bodyPr>
          <a:lstStyle>
            <a:lvl1pPr marL="0" indent="0" algn="ctr">
              <a:buNone/>
              <a:defRPr sz="2352"/>
            </a:lvl1pPr>
          </a:lstStyle>
          <a:p>
            <a:r>
              <a:rPr lang="en-US" dirty="0"/>
              <a:t>Click icon to add chart</a:t>
            </a:r>
          </a:p>
        </p:txBody>
      </p:sp>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4"/>
            <a:ext cx="3618381" cy="307777"/>
          </a:xfrm>
        </p:spPr>
        <p:txBody>
          <a:bodyPr lIns="0" tIns="0" rIns="0" bIns="0"/>
          <a:lstStyle>
            <a:lvl1pPr marL="0" indent="0">
              <a:lnSpc>
                <a:spcPts val="1176"/>
              </a:lnSpc>
              <a:spcBef>
                <a:spcPts val="882"/>
              </a:spcBef>
              <a:buFont typeface="Arial" panose="020B0604020202020204" pitchFamily="34" charset="0"/>
              <a:buNone/>
              <a:defRPr sz="1000" b="0" i="0" spc="0">
                <a:solidFill>
                  <a:schemeClr val="tx1"/>
                </a:solidFill>
                <a:latin typeface="+mn-lt"/>
              </a:defRPr>
            </a:lvl1pPr>
            <a:lvl2pPr marL="0" marR="0" indent="0" algn="l" defTabSz="914232"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28" indent="0">
              <a:buNone/>
              <a:defRPr/>
            </a:lvl3pPr>
            <a:lvl4pPr marL="672191" indent="0">
              <a:buNone/>
              <a:defRPr/>
            </a:lvl4pPr>
            <a:lvl5pPr marL="89625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3" y="5857164"/>
            <a:ext cx="3607487"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1950782"/>
            <a:ext cx="3607487" cy="3534843"/>
          </a:xfrm>
        </p:spPr>
        <p:txBody>
          <a:bodyPr anchor="ctr">
            <a:noAutofit/>
          </a:bodyPr>
          <a:lstStyle>
            <a:lvl1pPr marL="0" indent="0" algn="ctr">
              <a:buNone/>
              <a:defRPr sz="2352"/>
            </a:lvl1pPr>
          </a:lstStyle>
          <a:p>
            <a:r>
              <a:rPr lang="en-US" dirty="0"/>
              <a:t>Click icon to add chart</a:t>
            </a:r>
          </a:p>
        </p:txBody>
      </p:sp>
      <p:sp>
        <p:nvSpPr>
          <p:cNvPr id="21" name="Chart Placeholder 6"/>
          <p:cNvSpPr>
            <a:spLocks noGrp="1"/>
          </p:cNvSpPr>
          <p:nvPr>
            <p:ph type="chart" sz="quarter" idx="23"/>
          </p:nvPr>
        </p:nvSpPr>
        <p:spPr>
          <a:xfrm>
            <a:off x="8139413" y="1950782"/>
            <a:ext cx="3623052" cy="3534843"/>
          </a:xfrm>
        </p:spPr>
        <p:txBody>
          <a:bodyPr anchor="ctr">
            <a:noAutofit/>
          </a:bodyPr>
          <a:lstStyle>
            <a:lvl1pPr marL="0" indent="0" algn="ctr">
              <a:buNone/>
              <a:defRPr sz="2352"/>
            </a:lvl1pPr>
          </a:lstStyle>
          <a:p>
            <a:r>
              <a:rPr lang="en-US" dirty="0"/>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2" y="5670382"/>
            <a:ext cx="3629278" cy="246221"/>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6" y="5670382"/>
            <a:ext cx="3629278" cy="246221"/>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4" y="5670382"/>
            <a:ext cx="3629278" cy="246221"/>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4" y="5857164"/>
            <a:ext cx="3607487"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Tree>
    <p:extLst>
      <p:ext uri="{BB962C8B-B14F-4D97-AF65-F5344CB8AC3E}">
        <p14:creationId xmlns:p14="http://schemas.microsoft.com/office/powerpoint/2010/main" val="326505250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1231"/>
            <a:ext cx="11306468" cy="553998"/>
          </a:xfrm>
        </p:spPr>
        <p:txBody>
          <a:bodyPr anchor="ctr" anchorCtr="0"/>
          <a:lstStyle>
            <a:lvl1pPr algn="ctr">
              <a:defRPr/>
            </a:lvl1pPr>
          </a:lstStyle>
          <a:p>
            <a:r>
              <a:rPr lang="en-US" dirty="0"/>
              <a:t>Click icon to add table</a:t>
            </a:r>
          </a:p>
        </p:txBody>
      </p:sp>
    </p:spTree>
    <p:extLst>
      <p:ext uri="{BB962C8B-B14F-4D97-AF65-F5344CB8AC3E}">
        <p14:creationId xmlns:p14="http://schemas.microsoft.com/office/powerpoint/2010/main" val="317563520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bg1">
            <a:lumMod val="95000"/>
          </a:schemeClr>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584353" y="6451198"/>
            <a:ext cx="4482124" cy="123111"/>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89" eaLnBrk="0" hangingPunct="0"/>
            <a:r>
              <a:rPr lang="en-US" sz="800" dirty="0">
                <a:solidFill>
                  <a:schemeClr val="tx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586177" y="1845277"/>
            <a:ext cx="7454644" cy="1473396"/>
          </a:xfrm>
          <a:noFill/>
        </p:spPr>
        <p:txBody>
          <a:bodyPr lIns="0" tIns="0" rIns="0" bIns="0" anchor="t" anchorCtr="0"/>
          <a:lstStyle>
            <a:lvl1pPr>
              <a:lnSpc>
                <a:spcPct val="100000"/>
              </a:lnSpc>
              <a:spcAft>
                <a:spcPts val="1274"/>
              </a:spcAft>
              <a:defRPr sz="2800" spc="-49" baseline="0">
                <a:solidFill>
                  <a:schemeClr val="tx1"/>
                </a:solidFill>
              </a:defRPr>
            </a:lvl1pPr>
          </a:lstStyle>
          <a:p>
            <a:r>
              <a:rPr lang="en-US"/>
              <a:t>Thank you.</a:t>
            </a:r>
          </a:p>
        </p:txBody>
      </p:sp>
      <p:pic>
        <p:nvPicPr>
          <p:cNvPr id="2" name="MS logo gray - EMF" descr="Microsoft logo, gray text version">
            <a:extLst>
              <a:ext uri="{FF2B5EF4-FFF2-40B4-BE49-F238E27FC236}">
                <a16:creationId xmlns:a16="http://schemas.microsoft.com/office/drawing/2014/main" id="{72659513-6BF6-4400-B184-097B740720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352" y="585788"/>
            <a:ext cx="1366796" cy="292608"/>
          </a:xfrm>
          <a:prstGeom prst="rect">
            <a:avLst/>
          </a:prstGeom>
        </p:spPr>
      </p:pic>
    </p:spTree>
    <p:extLst>
      <p:ext uri="{BB962C8B-B14F-4D97-AF65-F5344CB8AC3E}">
        <p14:creationId xmlns:p14="http://schemas.microsoft.com/office/powerpoint/2010/main" val="1039761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A83D2-CF0C-4BC4-B771-E3887CEEA1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D8F4E2-460D-4068-AF30-AEF685AD81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001B30-1168-476F-B0E5-A742C1A72368}"/>
              </a:ext>
            </a:extLst>
          </p:cNvPr>
          <p:cNvSpPr>
            <a:spLocks noGrp="1"/>
          </p:cNvSpPr>
          <p:nvPr>
            <p:ph type="dt" sz="half" idx="10"/>
          </p:nvPr>
        </p:nvSpPr>
        <p:spPr/>
        <p:txBody>
          <a:bodyPr/>
          <a:lstStyle/>
          <a:p>
            <a:fld id="{A0C0814F-5385-4C69-A702-D88B684B8C3E}" type="datetimeFigureOut">
              <a:rPr lang="en-US" smtClean="0"/>
              <a:t>10/6/2020</a:t>
            </a:fld>
            <a:endParaRPr lang="en-US" dirty="0"/>
          </a:p>
        </p:txBody>
      </p:sp>
      <p:sp>
        <p:nvSpPr>
          <p:cNvPr id="5" name="Footer Placeholder 4">
            <a:extLst>
              <a:ext uri="{FF2B5EF4-FFF2-40B4-BE49-F238E27FC236}">
                <a16:creationId xmlns:a16="http://schemas.microsoft.com/office/drawing/2014/main" id="{F85E874D-1FF9-4459-9B8A-4A819691DF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DB79BF-FF18-43BF-AF06-F419E21596B4}"/>
              </a:ext>
            </a:extLst>
          </p:cNvPr>
          <p:cNvSpPr>
            <a:spLocks noGrp="1"/>
          </p:cNvSpPr>
          <p:nvPr>
            <p:ph type="sldNum" sz="quarter" idx="12"/>
          </p:nvPr>
        </p:nvSpPr>
        <p:spPr/>
        <p:txBody>
          <a:bodyPr/>
          <a:lstStyle/>
          <a:p>
            <a:fld id="{5C39D0B9-F333-445D-A874-F1C84BE43512}" type="slidenum">
              <a:rPr lang="en-US" smtClean="0"/>
              <a:t>‹#›</a:t>
            </a:fld>
            <a:endParaRPr lang="en-US" dirty="0"/>
          </a:p>
        </p:txBody>
      </p:sp>
    </p:spTree>
    <p:extLst>
      <p:ext uri="{BB962C8B-B14F-4D97-AF65-F5344CB8AC3E}">
        <p14:creationId xmlns:p14="http://schemas.microsoft.com/office/powerpoint/2010/main" val="41060030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5D9C-D743-49A5-9B7B-925F45E554FB}"/>
              </a:ext>
            </a:extLst>
          </p:cNvPr>
          <p:cNvSpPr>
            <a:spLocks noGrp="1"/>
          </p:cNvSpPr>
          <p:nvPr>
            <p:ph type="ctrTitle"/>
          </p:nvPr>
        </p:nvSpPr>
        <p:spPr>
          <a:xfrm>
            <a:off x="1524000" y="1122363"/>
            <a:ext cx="9144000" cy="2387600"/>
          </a:xfrm>
        </p:spPr>
        <p:txBody>
          <a:bodyPr anchor="b"/>
          <a:lstStyle>
            <a:lvl1pPr algn="ctr">
              <a:defRPr sz="5996"/>
            </a:lvl1pPr>
          </a:lstStyle>
          <a:p>
            <a:r>
              <a:rPr lang="en-US"/>
              <a:t>Click to edit Master title style</a:t>
            </a:r>
          </a:p>
        </p:txBody>
      </p:sp>
      <p:sp>
        <p:nvSpPr>
          <p:cNvPr id="3" name="Subtitle 2">
            <a:extLst>
              <a:ext uri="{FF2B5EF4-FFF2-40B4-BE49-F238E27FC236}">
                <a16:creationId xmlns:a16="http://schemas.microsoft.com/office/drawing/2014/main" id="{C30C493B-72B4-433E-8328-4F5D89BEB37D}"/>
              </a:ext>
            </a:extLst>
          </p:cNvPr>
          <p:cNvSpPr>
            <a:spLocks noGrp="1"/>
          </p:cNvSpPr>
          <p:nvPr>
            <p:ph type="subTitle" idx="1"/>
          </p:nvPr>
        </p:nvSpPr>
        <p:spPr>
          <a:xfrm>
            <a:off x="1524000" y="3602038"/>
            <a:ext cx="9144000" cy="1655762"/>
          </a:xfrm>
        </p:spPr>
        <p:txBody>
          <a:bodyPr/>
          <a:lstStyle>
            <a:lvl1pPr marL="0" indent="0" algn="ctr">
              <a:buNone/>
              <a:defRPr sz="2400"/>
            </a:lvl1pPr>
            <a:lvl2pPr marL="457025" indent="0" algn="ctr">
              <a:buNone/>
              <a:defRPr sz="2000"/>
            </a:lvl2pPr>
            <a:lvl3pPr marL="914049" indent="0" algn="ctr">
              <a:buNone/>
              <a:defRPr sz="1800"/>
            </a:lvl3pPr>
            <a:lvl4pPr marL="1371074" indent="0" algn="ctr">
              <a:buNone/>
              <a:defRPr sz="1600"/>
            </a:lvl4pPr>
            <a:lvl5pPr marL="1828098" indent="0" algn="ctr">
              <a:buNone/>
              <a:defRPr sz="1600"/>
            </a:lvl5pPr>
            <a:lvl6pPr marL="2285122" indent="0" algn="ctr">
              <a:buNone/>
              <a:defRPr sz="1600"/>
            </a:lvl6pPr>
            <a:lvl7pPr marL="2742147" indent="0" algn="ctr">
              <a:buNone/>
              <a:defRPr sz="1600"/>
            </a:lvl7pPr>
            <a:lvl8pPr marL="3199171" indent="0" algn="ctr">
              <a:buNone/>
              <a:defRPr sz="1600"/>
            </a:lvl8pPr>
            <a:lvl9pPr marL="365619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68FEC5-17EA-4ED4-BCC0-1A1D4B9C240A}"/>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5" name="Footer Placeholder 4">
            <a:extLst>
              <a:ext uri="{FF2B5EF4-FFF2-40B4-BE49-F238E27FC236}">
                <a16:creationId xmlns:a16="http://schemas.microsoft.com/office/drawing/2014/main" id="{EF5B66F8-9BD2-49F1-9B18-93ED6D1F65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2A9F4D-8135-4A6D-A4EC-AF1A56D541FE}"/>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11939359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0E73-1945-4D2F-A92E-B3CD462431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10ACE-7140-4980-9AC5-2A473EEF29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B969-0DB9-443B-8625-CD28020D7010}"/>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5" name="Footer Placeholder 4">
            <a:extLst>
              <a:ext uri="{FF2B5EF4-FFF2-40B4-BE49-F238E27FC236}">
                <a16:creationId xmlns:a16="http://schemas.microsoft.com/office/drawing/2014/main" id="{E22CAC16-6C96-4BB1-9258-17296A4C67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77D5CD-4451-4314-A5BD-D8DFEE2D78DF}"/>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39799699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3E67E-82CF-4256-8823-AE31684B6987}"/>
              </a:ext>
            </a:extLst>
          </p:cNvPr>
          <p:cNvSpPr>
            <a:spLocks noGrp="1"/>
          </p:cNvSpPr>
          <p:nvPr>
            <p:ph type="title"/>
          </p:nvPr>
        </p:nvSpPr>
        <p:spPr>
          <a:xfrm>
            <a:off x="831850" y="1709740"/>
            <a:ext cx="10515600" cy="2852737"/>
          </a:xfrm>
        </p:spPr>
        <p:txBody>
          <a:bodyPr anchor="b"/>
          <a:lstStyle>
            <a:lvl1pPr>
              <a:defRPr sz="5996"/>
            </a:lvl1pPr>
          </a:lstStyle>
          <a:p>
            <a:r>
              <a:rPr lang="en-US"/>
              <a:t>Click to edit Master title style</a:t>
            </a:r>
          </a:p>
        </p:txBody>
      </p:sp>
      <p:sp>
        <p:nvSpPr>
          <p:cNvPr id="3" name="Text Placeholder 2">
            <a:extLst>
              <a:ext uri="{FF2B5EF4-FFF2-40B4-BE49-F238E27FC236}">
                <a16:creationId xmlns:a16="http://schemas.microsoft.com/office/drawing/2014/main" id="{DEDDCAE4-E688-4071-97FB-2F2E34DEB18D}"/>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025" indent="0">
              <a:buNone/>
              <a:defRPr sz="2000">
                <a:solidFill>
                  <a:schemeClr val="tx1">
                    <a:tint val="75000"/>
                  </a:schemeClr>
                </a:solidFill>
              </a:defRPr>
            </a:lvl2pPr>
            <a:lvl3pPr marL="914049" indent="0">
              <a:buNone/>
              <a:defRPr sz="1800">
                <a:solidFill>
                  <a:schemeClr val="tx1">
                    <a:tint val="75000"/>
                  </a:schemeClr>
                </a:solidFill>
              </a:defRPr>
            </a:lvl3pPr>
            <a:lvl4pPr marL="1371074" indent="0">
              <a:buNone/>
              <a:defRPr sz="1600">
                <a:solidFill>
                  <a:schemeClr val="tx1">
                    <a:tint val="75000"/>
                  </a:schemeClr>
                </a:solidFill>
              </a:defRPr>
            </a:lvl4pPr>
            <a:lvl5pPr marL="1828098" indent="0">
              <a:buNone/>
              <a:defRPr sz="1600">
                <a:solidFill>
                  <a:schemeClr val="tx1">
                    <a:tint val="75000"/>
                  </a:schemeClr>
                </a:solidFill>
              </a:defRPr>
            </a:lvl5pPr>
            <a:lvl6pPr marL="2285122" indent="0">
              <a:buNone/>
              <a:defRPr sz="1600">
                <a:solidFill>
                  <a:schemeClr val="tx1">
                    <a:tint val="75000"/>
                  </a:schemeClr>
                </a:solidFill>
              </a:defRPr>
            </a:lvl6pPr>
            <a:lvl7pPr marL="2742147" indent="0">
              <a:buNone/>
              <a:defRPr sz="1600">
                <a:solidFill>
                  <a:schemeClr val="tx1">
                    <a:tint val="75000"/>
                  </a:schemeClr>
                </a:solidFill>
              </a:defRPr>
            </a:lvl7pPr>
            <a:lvl8pPr marL="3199171" indent="0">
              <a:buNone/>
              <a:defRPr sz="1600">
                <a:solidFill>
                  <a:schemeClr val="tx1">
                    <a:tint val="75000"/>
                  </a:schemeClr>
                </a:solidFill>
              </a:defRPr>
            </a:lvl8pPr>
            <a:lvl9pPr marL="3656195"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61A1B6-C3EE-42D7-83ED-C8C154658883}"/>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5" name="Footer Placeholder 4">
            <a:extLst>
              <a:ext uri="{FF2B5EF4-FFF2-40B4-BE49-F238E27FC236}">
                <a16:creationId xmlns:a16="http://schemas.microsoft.com/office/drawing/2014/main" id="{CE8BF2E8-8AA4-4710-BA69-1A2DAF1A02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6C9C68-AAF1-4313-885A-4F5198E22ADE}"/>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37099480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C02F-54A4-4492-820B-4851AD610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2B67A-6465-4967-9F55-7EA8C73B830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F4D519-79E9-49AB-B283-2F02119268F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669C1C-035C-4417-B11A-39F5B032707C}"/>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6" name="Footer Placeholder 5">
            <a:extLst>
              <a:ext uri="{FF2B5EF4-FFF2-40B4-BE49-F238E27FC236}">
                <a16:creationId xmlns:a16="http://schemas.microsoft.com/office/drawing/2014/main" id="{06B8203C-73EF-4288-818E-309E438400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951C11-7CDE-415D-97DB-EE5EF0964EB0}"/>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6663848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2489-F1E8-4821-AF6A-6E98A0ECC6F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71CAC5-9D19-40C1-B856-1EE831C21049}"/>
              </a:ext>
            </a:extLst>
          </p:cNvPr>
          <p:cNvSpPr>
            <a:spLocks noGrp="1"/>
          </p:cNvSpPr>
          <p:nvPr>
            <p:ph type="body" idx="1"/>
          </p:nvPr>
        </p:nvSpPr>
        <p:spPr>
          <a:xfrm>
            <a:off x="839790" y="1681163"/>
            <a:ext cx="5157787" cy="823912"/>
          </a:xfrm>
        </p:spPr>
        <p:txBody>
          <a:bodyPr anchor="b"/>
          <a:lstStyle>
            <a:lvl1pPr marL="0" indent="0">
              <a:buNone/>
              <a:defRPr sz="2400" b="1"/>
            </a:lvl1pPr>
            <a:lvl2pPr marL="457025" indent="0">
              <a:buNone/>
              <a:defRPr sz="2000" b="1"/>
            </a:lvl2pPr>
            <a:lvl3pPr marL="914049" indent="0">
              <a:buNone/>
              <a:defRPr sz="1800" b="1"/>
            </a:lvl3pPr>
            <a:lvl4pPr marL="1371074" indent="0">
              <a:buNone/>
              <a:defRPr sz="1600" b="1"/>
            </a:lvl4pPr>
            <a:lvl5pPr marL="1828098" indent="0">
              <a:buNone/>
              <a:defRPr sz="1600" b="1"/>
            </a:lvl5pPr>
            <a:lvl6pPr marL="2285122" indent="0">
              <a:buNone/>
              <a:defRPr sz="1600" b="1"/>
            </a:lvl6pPr>
            <a:lvl7pPr marL="2742147" indent="0">
              <a:buNone/>
              <a:defRPr sz="1600" b="1"/>
            </a:lvl7pPr>
            <a:lvl8pPr marL="3199171" indent="0">
              <a:buNone/>
              <a:defRPr sz="1600" b="1"/>
            </a:lvl8pPr>
            <a:lvl9pPr marL="3656195"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1A77D6-C775-4AD4-B41E-F10F83CD52C1}"/>
              </a:ext>
            </a:extLst>
          </p:cNvPr>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87CC9A-5B05-40D7-9906-C32DCB905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025" indent="0">
              <a:buNone/>
              <a:defRPr sz="2000" b="1"/>
            </a:lvl2pPr>
            <a:lvl3pPr marL="914049" indent="0">
              <a:buNone/>
              <a:defRPr sz="1800" b="1"/>
            </a:lvl3pPr>
            <a:lvl4pPr marL="1371074" indent="0">
              <a:buNone/>
              <a:defRPr sz="1600" b="1"/>
            </a:lvl4pPr>
            <a:lvl5pPr marL="1828098" indent="0">
              <a:buNone/>
              <a:defRPr sz="1600" b="1"/>
            </a:lvl5pPr>
            <a:lvl6pPr marL="2285122" indent="0">
              <a:buNone/>
              <a:defRPr sz="1600" b="1"/>
            </a:lvl6pPr>
            <a:lvl7pPr marL="2742147" indent="0">
              <a:buNone/>
              <a:defRPr sz="1600" b="1"/>
            </a:lvl7pPr>
            <a:lvl8pPr marL="3199171" indent="0">
              <a:buNone/>
              <a:defRPr sz="1600" b="1"/>
            </a:lvl8pPr>
            <a:lvl9pPr marL="3656195"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E577FA-FD9D-40A0-B5AD-C82D637064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C91566-44F5-440B-B137-49468B1928CB}"/>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8" name="Footer Placeholder 7">
            <a:extLst>
              <a:ext uri="{FF2B5EF4-FFF2-40B4-BE49-F238E27FC236}">
                <a16:creationId xmlns:a16="http://schemas.microsoft.com/office/drawing/2014/main" id="{08C4363A-BF66-49CB-9539-3636A45B754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F211EC-2B67-4569-B246-70BA9AB52BF2}"/>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41114682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D752-FE7B-442E-B8DF-300187DD86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06A8DB-B3E3-430C-839B-98A0093AE123}"/>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4" name="Footer Placeholder 3">
            <a:extLst>
              <a:ext uri="{FF2B5EF4-FFF2-40B4-BE49-F238E27FC236}">
                <a16:creationId xmlns:a16="http://schemas.microsoft.com/office/drawing/2014/main" id="{E1F7E139-330A-4B95-AEED-97D72ECDED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AA5CBCD-DBD6-4FF0-8775-7EAEF0DD0F54}"/>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25903943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58D93F-09FB-401D-A4BD-4125AB0FDD14}"/>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3" name="Footer Placeholder 2">
            <a:extLst>
              <a:ext uri="{FF2B5EF4-FFF2-40B4-BE49-F238E27FC236}">
                <a16:creationId xmlns:a16="http://schemas.microsoft.com/office/drawing/2014/main" id="{B80BF0A1-5985-45F0-B939-C12FA83B5E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A15035B-00EB-4433-90F7-B840C1E39357}"/>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2657024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A87E0-C866-499D-9165-AD0DF1B65981}"/>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4C02C1-55A3-4FC5-A70D-2815D5B79D1F}"/>
              </a:ext>
            </a:extLst>
          </p:cNvPr>
          <p:cNvSpPr>
            <a:spLocks noGrp="1"/>
          </p:cNvSpPr>
          <p:nvPr>
            <p:ph idx="1"/>
          </p:nvPr>
        </p:nvSpPr>
        <p:spPr>
          <a:xfrm>
            <a:off x="5183190"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DCFC0A-2A82-46A1-9810-E972D45749D8}"/>
              </a:ext>
            </a:extLst>
          </p:cNvPr>
          <p:cNvSpPr>
            <a:spLocks noGrp="1"/>
          </p:cNvSpPr>
          <p:nvPr>
            <p:ph type="body" sz="half" idx="2"/>
          </p:nvPr>
        </p:nvSpPr>
        <p:spPr>
          <a:xfrm>
            <a:off x="839790" y="2057400"/>
            <a:ext cx="3932237" cy="3811588"/>
          </a:xfrm>
        </p:spPr>
        <p:txBody>
          <a:bodyPr/>
          <a:lstStyle>
            <a:lvl1pPr marL="0" indent="0">
              <a:buNone/>
              <a:defRPr sz="1600"/>
            </a:lvl1pPr>
            <a:lvl2pPr marL="457025" indent="0">
              <a:buNone/>
              <a:defRPr sz="1400"/>
            </a:lvl2pPr>
            <a:lvl3pPr marL="914049" indent="0">
              <a:buNone/>
              <a:defRPr sz="1200"/>
            </a:lvl3pPr>
            <a:lvl4pPr marL="1371074" indent="0">
              <a:buNone/>
              <a:defRPr sz="1000"/>
            </a:lvl4pPr>
            <a:lvl5pPr marL="1828098" indent="0">
              <a:buNone/>
              <a:defRPr sz="1000"/>
            </a:lvl5pPr>
            <a:lvl6pPr marL="2285122" indent="0">
              <a:buNone/>
              <a:defRPr sz="1000"/>
            </a:lvl6pPr>
            <a:lvl7pPr marL="2742147" indent="0">
              <a:buNone/>
              <a:defRPr sz="1000"/>
            </a:lvl7pPr>
            <a:lvl8pPr marL="3199171" indent="0">
              <a:buNone/>
              <a:defRPr sz="1000"/>
            </a:lvl8pPr>
            <a:lvl9pPr marL="3656195"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BEF2F5-9F24-4F6A-B122-030B8AE846AE}"/>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6" name="Footer Placeholder 5">
            <a:extLst>
              <a:ext uri="{FF2B5EF4-FFF2-40B4-BE49-F238E27FC236}">
                <a16:creationId xmlns:a16="http://schemas.microsoft.com/office/drawing/2014/main" id="{23CFF8D0-4A43-4578-B809-0830D96B48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C79547-B61B-4730-A628-EEB3FD52DA6F}"/>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23898636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50CB-F756-4D66-87EC-9A1BA314AD76}"/>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CF8566-CBA2-4689-A593-0DB466D0294F}"/>
              </a:ext>
            </a:extLst>
          </p:cNvPr>
          <p:cNvSpPr>
            <a:spLocks noGrp="1"/>
          </p:cNvSpPr>
          <p:nvPr>
            <p:ph type="pic" idx="1"/>
          </p:nvPr>
        </p:nvSpPr>
        <p:spPr>
          <a:xfrm>
            <a:off x="5183190" y="987427"/>
            <a:ext cx="6172200" cy="4873625"/>
          </a:xfrm>
        </p:spPr>
        <p:txBody>
          <a:bodyPr/>
          <a:lstStyle>
            <a:lvl1pPr marL="0" indent="0">
              <a:buNone/>
              <a:defRPr sz="3200"/>
            </a:lvl1pPr>
            <a:lvl2pPr marL="457025" indent="0">
              <a:buNone/>
              <a:defRPr sz="2800"/>
            </a:lvl2pPr>
            <a:lvl3pPr marL="914049" indent="0">
              <a:buNone/>
              <a:defRPr sz="2400"/>
            </a:lvl3pPr>
            <a:lvl4pPr marL="1371074" indent="0">
              <a:buNone/>
              <a:defRPr sz="2000"/>
            </a:lvl4pPr>
            <a:lvl5pPr marL="1828098" indent="0">
              <a:buNone/>
              <a:defRPr sz="2000"/>
            </a:lvl5pPr>
            <a:lvl6pPr marL="2285122" indent="0">
              <a:buNone/>
              <a:defRPr sz="2000"/>
            </a:lvl6pPr>
            <a:lvl7pPr marL="2742147" indent="0">
              <a:buNone/>
              <a:defRPr sz="2000"/>
            </a:lvl7pPr>
            <a:lvl8pPr marL="3199171" indent="0">
              <a:buNone/>
              <a:defRPr sz="2000"/>
            </a:lvl8pPr>
            <a:lvl9pPr marL="3656195" indent="0">
              <a:buNone/>
              <a:defRPr sz="2000"/>
            </a:lvl9pPr>
          </a:lstStyle>
          <a:p>
            <a:endParaRPr lang="en-US" dirty="0"/>
          </a:p>
        </p:txBody>
      </p:sp>
      <p:sp>
        <p:nvSpPr>
          <p:cNvPr id="4" name="Text Placeholder 3">
            <a:extLst>
              <a:ext uri="{FF2B5EF4-FFF2-40B4-BE49-F238E27FC236}">
                <a16:creationId xmlns:a16="http://schemas.microsoft.com/office/drawing/2014/main" id="{B3D83871-2C52-4289-97E4-BB6095AF878F}"/>
              </a:ext>
            </a:extLst>
          </p:cNvPr>
          <p:cNvSpPr>
            <a:spLocks noGrp="1"/>
          </p:cNvSpPr>
          <p:nvPr>
            <p:ph type="body" sz="half" idx="2"/>
          </p:nvPr>
        </p:nvSpPr>
        <p:spPr>
          <a:xfrm>
            <a:off x="839790" y="2057400"/>
            <a:ext cx="3932237" cy="3811588"/>
          </a:xfrm>
        </p:spPr>
        <p:txBody>
          <a:bodyPr/>
          <a:lstStyle>
            <a:lvl1pPr marL="0" indent="0">
              <a:buNone/>
              <a:defRPr sz="1600"/>
            </a:lvl1pPr>
            <a:lvl2pPr marL="457025" indent="0">
              <a:buNone/>
              <a:defRPr sz="1400"/>
            </a:lvl2pPr>
            <a:lvl3pPr marL="914049" indent="0">
              <a:buNone/>
              <a:defRPr sz="1200"/>
            </a:lvl3pPr>
            <a:lvl4pPr marL="1371074" indent="0">
              <a:buNone/>
              <a:defRPr sz="1000"/>
            </a:lvl4pPr>
            <a:lvl5pPr marL="1828098" indent="0">
              <a:buNone/>
              <a:defRPr sz="1000"/>
            </a:lvl5pPr>
            <a:lvl6pPr marL="2285122" indent="0">
              <a:buNone/>
              <a:defRPr sz="1000"/>
            </a:lvl6pPr>
            <a:lvl7pPr marL="2742147" indent="0">
              <a:buNone/>
              <a:defRPr sz="1000"/>
            </a:lvl7pPr>
            <a:lvl8pPr marL="3199171" indent="0">
              <a:buNone/>
              <a:defRPr sz="1000"/>
            </a:lvl8pPr>
            <a:lvl9pPr marL="3656195"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4EFFAE-31CD-477B-B148-A8AEECBE8FFC}"/>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6" name="Footer Placeholder 5">
            <a:extLst>
              <a:ext uri="{FF2B5EF4-FFF2-40B4-BE49-F238E27FC236}">
                <a16:creationId xmlns:a16="http://schemas.microsoft.com/office/drawing/2014/main" id="{DF7C142E-3A08-4DC9-BF5E-557B01271D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CC0EAF-F467-4322-A5A9-250E8BCAC081}"/>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5205054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435CA-8C54-469E-A53B-251F1A7AC1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5F4DA9-F9D8-4D59-A0BF-C7B3389274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2842E-97CA-4CFC-B206-8CEB861DF19D}"/>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5" name="Footer Placeholder 4">
            <a:extLst>
              <a:ext uri="{FF2B5EF4-FFF2-40B4-BE49-F238E27FC236}">
                <a16:creationId xmlns:a16="http://schemas.microsoft.com/office/drawing/2014/main" id="{587BCFB7-912D-4DDA-9738-95C23B8B91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27B649-5DAA-41F3-AE7D-43D639C8A21D}"/>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35905854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4129F8-53C9-4AB5-93D9-25993B726C3D}"/>
              </a:ext>
            </a:extLst>
          </p:cNvPr>
          <p:cNvSpPr>
            <a:spLocks noGrp="1"/>
          </p:cNvSpPr>
          <p:nvPr>
            <p:ph type="title" orient="vert"/>
          </p:nvPr>
        </p:nvSpPr>
        <p:spPr>
          <a:xfrm>
            <a:off x="8724900" y="365127"/>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1D938F-B3F7-4BDB-9A78-B3948BC407BB}"/>
              </a:ext>
            </a:extLst>
          </p:cNvPr>
          <p:cNvSpPr>
            <a:spLocks noGrp="1"/>
          </p:cNvSpPr>
          <p:nvPr>
            <p:ph type="body" orient="vert" idx="1"/>
          </p:nvPr>
        </p:nvSpPr>
        <p:spPr>
          <a:xfrm>
            <a:off x="838202" y="365127"/>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0D87E-5351-45EE-A588-CF2BD5325332}"/>
              </a:ext>
            </a:extLst>
          </p:cNvPr>
          <p:cNvSpPr>
            <a:spLocks noGrp="1"/>
          </p:cNvSpPr>
          <p:nvPr>
            <p:ph type="dt" sz="half" idx="10"/>
          </p:nvPr>
        </p:nvSpPr>
        <p:spPr/>
        <p:txBody>
          <a:bodyPr/>
          <a:lstStyle/>
          <a:p>
            <a:fld id="{F62C26D0-8CA5-4BEF-A463-D915D0CCCDFF}" type="datetimeFigureOut">
              <a:rPr lang="en-US" smtClean="0"/>
              <a:t>10/6/2020</a:t>
            </a:fld>
            <a:endParaRPr lang="en-US" dirty="0"/>
          </a:p>
        </p:txBody>
      </p:sp>
      <p:sp>
        <p:nvSpPr>
          <p:cNvPr id="5" name="Footer Placeholder 4">
            <a:extLst>
              <a:ext uri="{FF2B5EF4-FFF2-40B4-BE49-F238E27FC236}">
                <a16:creationId xmlns:a16="http://schemas.microsoft.com/office/drawing/2014/main" id="{CE9A9D9C-3F47-4F7C-AF66-701C40A20E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E6D27C-9786-4292-8093-528879D1EFA3}"/>
              </a:ext>
            </a:extLst>
          </p:cNvPr>
          <p:cNvSpPr>
            <a:spLocks noGrp="1"/>
          </p:cNvSpPr>
          <p:nvPr>
            <p:ph type="sldNum" sz="quarter" idx="12"/>
          </p:nvPr>
        </p:nvSpPr>
        <p:spPr/>
        <p:txBody>
          <a:bodyPr/>
          <a:lstStyle/>
          <a:p>
            <a:fld id="{9C6EC575-65B6-495D-ABE4-69841950A93C}" type="slidenum">
              <a:rPr lang="en-US" smtClean="0"/>
              <a:t>‹#›</a:t>
            </a:fld>
            <a:endParaRPr lang="en-US" dirty="0"/>
          </a:p>
        </p:txBody>
      </p:sp>
    </p:spTree>
    <p:extLst>
      <p:ext uri="{BB962C8B-B14F-4D97-AF65-F5344CB8AC3E}">
        <p14:creationId xmlns:p14="http://schemas.microsoft.com/office/powerpoint/2010/main" val="38942577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
            <a:ext cx="12192000" cy="735123"/>
          </a:xfrm>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96285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50" baseline="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31005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31005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32664638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30539"/>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9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50497745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8"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9"/>
            <a:ext cx="896425" cy="190218"/>
          </a:xfrm>
          <a:prstGeom prst="rect">
            <a:avLst/>
          </a:prstGeom>
        </p:spPr>
      </p:pic>
    </p:spTree>
    <p:extLst>
      <p:ext uri="{BB962C8B-B14F-4D97-AF65-F5344CB8AC3E}">
        <p14:creationId xmlns:p14="http://schemas.microsoft.com/office/powerpoint/2010/main" val="2508298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2"/>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8"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371396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7" name="Picture 6" descr="A person sitting at a table in front of a window&#10;&#10;Description generated with very high confidence">
            <a:extLst>
              <a:ext uri="{FF2B5EF4-FFF2-40B4-BE49-F238E27FC236}">
                <a16:creationId xmlns:a16="http://schemas.microsoft.com/office/drawing/2014/main" id="{A841AE68-6380-4A30-8B01-A620170F2E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a:effectLst>
            <a:outerShdw blurRad="190500" dist="50800" dir="2700000" sx="101000" sy="101000" algn="ctr" rotWithShape="0">
              <a:srgbClr val="000000">
                <a:alpha val="30000"/>
              </a:srgbClr>
            </a:outerShdw>
          </a:effectLst>
        </p:spPr>
      </p:pic>
      <p:sp>
        <p:nvSpPr>
          <p:cNvPr id="12" name="Rectangle 11">
            <a:extLst>
              <a:ext uri="{FF2B5EF4-FFF2-40B4-BE49-F238E27FC236}">
                <a16:creationId xmlns:a16="http://schemas.microsoft.com/office/drawing/2014/main" id="{56A7267D-F859-44A5-8D5B-9AF67DD50DCC}"/>
              </a:ext>
            </a:extLst>
          </p:cNvPr>
          <p:cNvSpPr/>
          <p:nvPr userDrawn="1"/>
        </p:nvSpPr>
        <p:spPr bwMode="auto">
          <a:xfrm>
            <a:off x="0" y="0"/>
            <a:ext cx="12191999" cy="6858000"/>
          </a:xfrm>
          <a:prstGeom prst="rect">
            <a:avLst/>
          </a:prstGeom>
          <a:gradFill flip="none" rotWithShape="1">
            <a:gsLst>
              <a:gs pos="17000">
                <a:srgbClr val="000000">
                  <a:alpha val="88000"/>
                </a:srgbClr>
              </a:gs>
              <a:gs pos="81000">
                <a:srgbClr val="000000">
                  <a:alpha val="52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E7870D79-5F3D-4B2F-A4A5-65BA380222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8297" y="430566"/>
            <a:ext cx="1257891" cy="21285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8"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596089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6" y="1202872"/>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233"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61440027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4"/>
            <a:ext cx="1133977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57439539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7"/>
            <a:ext cx="11339774" cy="1223171"/>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3"/>
            <a:ext cx="1133977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300166422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7141262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7"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4"/>
            <a:ext cx="555596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862591400"/>
      </p:ext>
    </p:extLst>
  </p:cSld>
  <p:clrMapOvr>
    <a:masterClrMapping/>
  </p:clrMapOvr>
  <p:transition>
    <p:fade/>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2135538"/>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8"/>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5" y="2135538"/>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6" y="4927922"/>
            <a:ext cx="3630521"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4" y="4927922"/>
            <a:ext cx="363052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53167646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3" y="2145843"/>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5" y="2145844"/>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82104098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6"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1"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7" y="4927922"/>
            <a:ext cx="3627659"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4" y="4927922"/>
            <a:ext cx="362305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5" y="4927922"/>
            <a:ext cx="3635502"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5372897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7"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2"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5"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8"/>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6"/>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5"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2"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7" y="4927922"/>
            <a:ext cx="2653417"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80400368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e_Case study">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4281363" y="2"/>
            <a:ext cx="7910636" cy="6858000"/>
          </a:xfrm>
          <a:noFill/>
        </p:spPr>
        <p:txBody>
          <a:bodyPr anchor="ctr">
            <a:noAutofit/>
          </a:bodyPr>
          <a:lstStyle>
            <a:lvl1pPr marL="0" indent="0" algn="ctr">
              <a:buNone/>
              <a:defRPr sz="1568">
                <a:solidFill>
                  <a:schemeClr val="accent3"/>
                </a:solidFill>
                <a:latin typeface="+mn-lt"/>
              </a:defRPr>
            </a:lvl1pPr>
          </a:lstStyle>
          <a:p>
            <a:r>
              <a:rPr lang="en-US" dirty="0"/>
              <a:t>Photo</a:t>
            </a:r>
          </a:p>
        </p:txBody>
      </p:sp>
      <p:sp>
        <p:nvSpPr>
          <p:cNvPr id="12" name="Text Placeholder 3">
            <a:extLst>
              <a:ext uri="{FF2B5EF4-FFF2-40B4-BE49-F238E27FC236}">
                <a16:creationId xmlns:a16="http://schemas.microsoft.com/office/drawing/2014/main" id="{ABC5E970-C5A5-4BA2-A812-2E50AB66E6DF}"/>
              </a:ext>
            </a:extLst>
          </p:cNvPr>
          <p:cNvSpPr>
            <a:spLocks noGrp="1"/>
          </p:cNvSpPr>
          <p:nvPr>
            <p:ph type="body" sz="quarter" idx="11" hasCustomPrompt="1"/>
          </p:nvPr>
        </p:nvSpPr>
        <p:spPr>
          <a:xfrm>
            <a:off x="428090" y="1804301"/>
            <a:ext cx="3441477" cy="2915050"/>
          </a:xfrm>
        </p:spPr>
        <p:txBody>
          <a:bodyPr wrap="square" lIns="0" tIns="0" rIns="0" bIns="0">
            <a:noAutofit/>
          </a:bodyPr>
          <a:lstStyle>
            <a:lvl1pPr marL="98602" marR="0" indent="-179277"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1961"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“Lorem ipsum dolor sit amet, consectetur adipiscing elit, sed do eiusmod tempor incididunt ut labore et dolore magna aliqua. Ut enim ad minim veniam, quis nostrud exercitation ullamco laboris nisi ut aliquip ex ea commodo consequat. Duis aute irure dolor in reprehenderit.”</a:t>
            </a:r>
          </a:p>
        </p:txBody>
      </p:sp>
      <p:sp>
        <p:nvSpPr>
          <p:cNvPr id="15" name="Text Placeholder 14">
            <a:extLst>
              <a:ext uri="{FF2B5EF4-FFF2-40B4-BE49-F238E27FC236}">
                <a16:creationId xmlns:a16="http://schemas.microsoft.com/office/drawing/2014/main" id="{F175CA9B-4B0F-4972-B21D-A032DD90D562}"/>
              </a:ext>
            </a:extLst>
          </p:cNvPr>
          <p:cNvSpPr>
            <a:spLocks noGrp="1"/>
          </p:cNvSpPr>
          <p:nvPr>
            <p:ph type="body" sz="quarter" idx="15" hasCustomPrompt="1"/>
          </p:nvPr>
        </p:nvSpPr>
        <p:spPr>
          <a:xfrm>
            <a:off x="428091" y="5419470"/>
            <a:ext cx="3441477" cy="482831"/>
          </a:xfrm>
        </p:spPr>
        <p:txBody>
          <a:bodyPr/>
          <a:lstStyle>
            <a:lvl1pPr marL="98602">
              <a:lnSpc>
                <a:spcPct val="100000"/>
              </a:lnSpc>
              <a:defRPr sz="1568">
                <a:solidFill>
                  <a:schemeClr val="accent1"/>
                </a:solidFill>
                <a:latin typeface="+mj-lt"/>
              </a:defRPr>
            </a:lvl1pPr>
          </a:lstStyle>
          <a:p>
            <a:pPr lvl="0"/>
            <a:r>
              <a:rPr lang="en-US"/>
              <a:t>Name</a:t>
            </a:r>
          </a:p>
          <a:p>
            <a:pPr lvl="0"/>
            <a:r>
              <a:rPr lang="en-US"/>
              <a:t>Title, Company</a:t>
            </a:r>
          </a:p>
        </p:txBody>
      </p:sp>
      <p:sp>
        <p:nvSpPr>
          <p:cNvPr id="16" name="Picture Placeholder 3">
            <a:extLst>
              <a:ext uri="{FF2B5EF4-FFF2-40B4-BE49-F238E27FC236}">
                <a16:creationId xmlns:a16="http://schemas.microsoft.com/office/drawing/2014/main" id="{E542DA7C-937B-4DA8-8527-793D71221530}"/>
              </a:ext>
            </a:extLst>
          </p:cNvPr>
          <p:cNvSpPr>
            <a:spLocks noGrp="1"/>
          </p:cNvSpPr>
          <p:nvPr>
            <p:ph type="pic" sz="quarter" idx="16" hasCustomPrompt="1"/>
          </p:nvPr>
        </p:nvSpPr>
        <p:spPr>
          <a:xfrm>
            <a:off x="428090" y="729065"/>
            <a:ext cx="1699096" cy="450773"/>
          </a:xfrm>
          <a:noFill/>
        </p:spPr>
        <p:txBody>
          <a:bodyPr anchor="ctr">
            <a:noAutofit/>
          </a:bodyPr>
          <a:lstStyle>
            <a:lvl1pPr marL="0" indent="0" algn="ctr">
              <a:buNone/>
              <a:defRPr sz="1568">
                <a:solidFill>
                  <a:schemeClr val="accent3"/>
                </a:solidFill>
                <a:latin typeface="+mn-lt"/>
              </a:defRPr>
            </a:lvl1pPr>
          </a:lstStyle>
          <a:p>
            <a:r>
              <a:rPr lang="en-US" dirty="0"/>
              <a:t>Logo</a:t>
            </a:r>
          </a:p>
        </p:txBody>
      </p:sp>
    </p:spTree>
    <p:extLst>
      <p:ext uri="{BB962C8B-B14F-4D97-AF65-F5344CB8AC3E}">
        <p14:creationId xmlns:p14="http://schemas.microsoft.com/office/powerpoint/2010/main" val="3417686132"/>
      </p:ext>
    </p:extLst>
  </p:cSld>
  <p:clrMapOvr>
    <a:masterClrMapping/>
  </p:clrMapOvr>
  <p:transition>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dirty="0"/>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82544979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22"/>
            <a:ext cx="7477989"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10172021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2"/>
            <a:ext cx="7477989" cy="3535032"/>
          </a:xfrm>
          <a:noFill/>
        </p:spPr>
        <p:txBody>
          <a:bodyPr vert="horz" wrap="square" lIns="0" tIns="0" rIns="0" bIns="0" rtlCol="0" anchor="t" anchorCtr="0">
            <a:noAutofit/>
          </a:bodyPr>
          <a:lstStyle>
            <a:lvl1pPr>
              <a:lnSpc>
                <a:spcPct val="90000"/>
              </a:lnSpc>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4089437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62100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3"/>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dirty="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9"/>
            <a:ext cx="896425" cy="190218"/>
          </a:xfrm>
          <a:prstGeom prst="rect">
            <a:avLst/>
          </a:prstGeom>
        </p:spPr>
      </p:pic>
    </p:spTree>
    <p:extLst>
      <p:ext uri="{BB962C8B-B14F-4D97-AF65-F5344CB8AC3E}">
        <p14:creationId xmlns:p14="http://schemas.microsoft.com/office/powerpoint/2010/main" val="2436972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3"/>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dirty="0">
                <a:solidFill>
                  <a:schemeClr val="bg2"/>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FF65C80-37BC-4798-A56E-36D759732F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297" y="431539"/>
            <a:ext cx="1257891" cy="212859"/>
          </a:xfrm>
          <a:prstGeom prst="rect">
            <a:avLst/>
          </a:prstGeom>
        </p:spPr>
      </p:pic>
    </p:spTree>
    <p:extLst>
      <p:ext uri="{BB962C8B-B14F-4D97-AF65-F5344CB8AC3E}">
        <p14:creationId xmlns:p14="http://schemas.microsoft.com/office/powerpoint/2010/main" val="1204460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12757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52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354763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046" rtl="0" eaLnBrk="1" latinLnBrk="0" hangingPunct="1">
              <a:spcBef>
                <a:spcPct val="0"/>
              </a:spcBef>
              <a:buNone/>
              <a:defRPr lang="en-US" sz="3920"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408871459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CCCF-25F8-48F5-9BC2-345561E7A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157F5C-1A10-40C9-91A3-9EAA640510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38494-6AD3-4410-9230-977118CB92A1}"/>
              </a:ext>
            </a:extLst>
          </p:cNvPr>
          <p:cNvSpPr>
            <a:spLocks noGrp="1"/>
          </p:cNvSpPr>
          <p:nvPr>
            <p:ph type="dt" sz="half" idx="10"/>
          </p:nvPr>
        </p:nvSpPr>
        <p:spPr/>
        <p:txBody>
          <a:bodyPr/>
          <a:lstStyle/>
          <a:p>
            <a:fld id="{81099BB1-54EB-49E2-936D-ED22C00C01D2}" type="datetimeFigureOut">
              <a:rPr lang="en-US" smtClean="0"/>
              <a:t>10/6/2020</a:t>
            </a:fld>
            <a:endParaRPr lang="en-US" dirty="0"/>
          </a:p>
        </p:txBody>
      </p:sp>
      <p:sp>
        <p:nvSpPr>
          <p:cNvPr id="5" name="Footer Placeholder 4">
            <a:extLst>
              <a:ext uri="{FF2B5EF4-FFF2-40B4-BE49-F238E27FC236}">
                <a16:creationId xmlns:a16="http://schemas.microsoft.com/office/drawing/2014/main" id="{9ECEF95A-7859-4B52-9DD8-0327787541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AA4359-1869-4A6B-843A-777091BC61FA}"/>
              </a:ext>
            </a:extLst>
          </p:cNvPr>
          <p:cNvSpPr>
            <a:spLocks noGrp="1"/>
          </p:cNvSpPr>
          <p:nvPr>
            <p:ph type="sldNum" sz="quarter" idx="12"/>
          </p:nvPr>
        </p:nvSpPr>
        <p:spPr/>
        <p:txBody>
          <a:bodyPr/>
          <a:lstStyle/>
          <a:p>
            <a:fld id="{5BC15289-7E15-4166-A8B4-FC34A8CF4EC0}" type="slidenum">
              <a:rPr lang="en-US" smtClean="0"/>
              <a:t>‹#›</a:t>
            </a:fld>
            <a:endParaRPr lang="en-US" dirty="0"/>
          </a:p>
        </p:txBody>
      </p:sp>
    </p:spTree>
    <p:extLst>
      <p:ext uri="{BB962C8B-B14F-4D97-AF65-F5344CB8AC3E}">
        <p14:creationId xmlns:p14="http://schemas.microsoft.com/office/powerpoint/2010/main" val="65675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no bann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8C16-FB2E-4C1C-A560-7B9ECF96906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61A742CA-E96E-4124-AC0E-B60A167D6FB3}"/>
              </a:ext>
            </a:extLst>
          </p:cNvPr>
          <p:cNvSpPr>
            <a:spLocks noGrp="1"/>
          </p:cNvSpPr>
          <p:nvPr>
            <p:ph type="ftr" sz="quarter" idx="10"/>
          </p:nvPr>
        </p:nvSpPr>
        <p:spPr/>
        <p:txBody>
          <a:bodyPr/>
          <a:lstStyle/>
          <a:p>
            <a:pPr algn="l"/>
            <a:r>
              <a:rPr lang="en-US" dirty="0"/>
              <a:t>Microsoft Confidential</a:t>
            </a:r>
          </a:p>
        </p:txBody>
      </p:sp>
    </p:spTree>
    <p:extLst>
      <p:ext uri="{BB962C8B-B14F-4D97-AF65-F5344CB8AC3E}">
        <p14:creationId xmlns:p14="http://schemas.microsoft.com/office/powerpoint/2010/main" val="2020076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37"/>
            </a:lvl1pPr>
          </a:lstStyle>
          <a:p>
            <a:r>
              <a:rPr lang="en-US"/>
              <a:t>Click to edit Master title style</a:t>
            </a:r>
          </a:p>
        </p:txBody>
      </p:sp>
      <p:sp>
        <p:nvSpPr>
          <p:cNvPr id="6" name="Text Placeholder 5"/>
          <p:cNvSpPr>
            <a:spLocks noGrp="1"/>
          </p:cNvSpPr>
          <p:nvPr>
            <p:ph type="body" sz="quarter" idx="10"/>
          </p:nvPr>
        </p:nvSpPr>
        <p:spPr>
          <a:xfrm>
            <a:off x="269239" y="1189176"/>
            <a:ext cx="11653523" cy="984180"/>
          </a:xfrm>
        </p:spPr>
        <p:txBody>
          <a:bodyPr/>
          <a:lstStyle>
            <a:lvl1pPr marL="0" indent="0">
              <a:buNone/>
              <a:defRPr sz="1961">
                <a:gradFill>
                  <a:gsLst>
                    <a:gs pos="1250">
                      <a:schemeClr val="tx1"/>
                    </a:gs>
                    <a:gs pos="99000">
                      <a:schemeClr val="tx1"/>
                    </a:gs>
                  </a:gsLst>
                  <a:lin ang="5400000" scaled="0"/>
                </a:gradFill>
              </a:defRPr>
            </a:lvl1pPr>
            <a:lvl2pPr marL="0" indent="0">
              <a:buFontTx/>
              <a:buNone/>
              <a:defRPr sz="1568"/>
            </a:lvl2pPr>
            <a:lvl3pPr marL="224097" indent="0">
              <a:buNone/>
              <a:defRPr sz="1372"/>
            </a:lvl3pPr>
            <a:lvl4pPr marL="448193" indent="0">
              <a:buNone/>
              <a:defRPr sz="1176"/>
            </a:lvl4pPr>
            <a:lvl5pPr marL="672290" indent="0">
              <a:buNone/>
              <a:defRPr sz="102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p:cNvSpPr>
            <a:spLocks noGrp="1"/>
          </p:cNvSpPr>
          <p:nvPr>
            <p:ph type="sldNum" sz="quarter" idx="4"/>
          </p:nvPr>
        </p:nvSpPr>
        <p:spPr>
          <a:xfrm>
            <a:off x="9180574" y="6342794"/>
            <a:ext cx="2742188"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F7BF3952-93A3-43F1-87A2-816848D76A09}" type="slidenum">
              <a:rPr lang="en-US" smtClean="0"/>
              <a:t>‹#›</a:t>
            </a:fld>
            <a:endParaRPr lang="en-US" dirty="0"/>
          </a:p>
        </p:txBody>
      </p:sp>
    </p:spTree>
    <p:extLst>
      <p:ext uri="{BB962C8B-B14F-4D97-AF65-F5344CB8AC3E}">
        <p14:creationId xmlns:p14="http://schemas.microsoft.com/office/powerpoint/2010/main" val="35082666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85" t="33333" r="14896" b="33427"/>
          <a:stretch/>
        </p:blipFill>
        <p:spPr>
          <a:xfrm>
            <a:off x="429544" y="437137"/>
            <a:ext cx="896425" cy="190218"/>
          </a:xfrm>
          <a:prstGeom prst="rect">
            <a:avLst/>
          </a:prstGeom>
        </p:spPr>
      </p:pic>
    </p:spTree>
    <p:extLst>
      <p:ext uri="{BB962C8B-B14F-4D97-AF65-F5344CB8AC3E}">
        <p14:creationId xmlns:p14="http://schemas.microsoft.com/office/powerpoint/2010/main" val="679105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64" t="33259" r="14902" b="33333"/>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581011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080633-194E-4FCE-A7FF-BB70804CD3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4885" t="33333" r="14896" b="33427"/>
          <a:stretch/>
        </p:blipFill>
        <p:spPr>
          <a:xfrm>
            <a:off x="429544" y="437137"/>
            <a:ext cx="896425" cy="190218"/>
          </a:xfrm>
          <a:prstGeom prst="rect">
            <a:avLst/>
          </a:prstGeom>
        </p:spPr>
      </p:pic>
    </p:spTree>
    <p:extLst>
      <p:ext uri="{BB962C8B-B14F-4D97-AF65-F5344CB8AC3E}">
        <p14:creationId xmlns:p14="http://schemas.microsoft.com/office/powerpoint/2010/main" val="9325934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60766292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39702"/>
            <a:ext cx="1132514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52188119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25145"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7319" y="1083831"/>
            <a:ext cx="1132514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3558710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64767685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708485942"/>
      </p:ext>
    </p:extLst>
  </p:cSld>
  <p:clrMapOvr>
    <a:masterClrMapping/>
  </p:clrMapOvr>
  <p:transition>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email">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email">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7228886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07359223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phic layou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5383725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dirty="0"/>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17335272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9507584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6714606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photo">
    <p:bg>
      <p:bgRef idx="1001">
        <a:schemeClr val="bg1"/>
      </p:bgRef>
    </p:bg>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2312108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03968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85" t="33333" r="14896" b="33427"/>
          <a:stretch/>
        </p:blipFill>
        <p:spPr>
          <a:xfrm>
            <a:off x="429544" y="437137"/>
            <a:ext cx="896425" cy="190218"/>
          </a:xfrm>
          <a:prstGeom prst="rect">
            <a:avLst/>
          </a:prstGeom>
        </p:spPr>
      </p:pic>
    </p:spTree>
    <p:extLst>
      <p:ext uri="{BB962C8B-B14F-4D97-AF65-F5344CB8AC3E}">
        <p14:creationId xmlns:p14="http://schemas.microsoft.com/office/powerpoint/2010/main" val="536179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64" t="33259" r="14902" b="33333"/>
          <a:stretch/>
        </p:blipFill>
        <p:spPr>
          <a:xfrm>
            <a:off x="428681" y="437140"/>
            <a:ext cx="896425" cy="191140"/>
          </a:xfrm>
          <a:prstGeom prst="rect">
            <a:avLst/>
          </a:prstGeom>
        </p:spPr>
      </p:pic>
    </p:spTree>
    <p:extLst>
      <p:ext uri="{BB962C8B-B14F-4D97-AF65-F5344CB8AC3E}">
        <p14:creationId xmlns:p14="http://schemas.microsoft.com/office/powerpoint/2010/main" val="22817434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740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27648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28815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5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905509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2990088"/>
            <a:ext cx="9630389" cy="1793104"/>
          </a:xfrm>
          <a:noFill/>
        </p:spPr>
        <p:txBody>
          <a:bodyPr lIns="0" tIns="0" rIns="0" bIns="182880" anchor="b" anchorCtr="0"/>
          <a:lstStyle>
            <a:lvl1pPr>
              <a:defRPr sz="4705" strike="noStrike" spc="-49" baseline="0">
                <a:solidFill>
                  <a:schemeClr val="tx2"/>
                </a:solidFill>
              </a:defRPr>
            </a:lvl1pPr>
          </a:lstStyle>
          <a:p>
            <a:r>
              <a:rPr lang="en-US"/>
              <a:t>Microsoft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2" y="4823112"/>
            <a:ext cx="9602820" cy="745370"/>
          </a:xfrm>
        </p:spPr>
        <p:txBody>
          <a:bodyPr/>
          <a:lstStyle>
            <a:lvl1pPr>
              <a:defRPr sz="1764"/>
            </a:lvl1pPr>
            <a:lvl2pPr>
              <a:defRPr sz="1764"/>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26079125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3"/>
            <a:ext cx="9609044" cy="723133"/>
          </a:xfrm>
        </p:spPr>
        <p:txBody>
          <a:bodyPr/>
          <a:lstStyle>
            <a:lvl1pPr>
              <a:defRPr sz="1764">
                <a:solidFill>
                  <a:schemeClr val="bg1"/>
                </a:solidFill>
              </a:defRPr>
            </a:lvl1pPr>
            <a:lvl2pPr>
              <a:defRPr sz="1764">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3" y="3029996"/>
            <a:ext cx="9630389" cy="1793104"/>
          </a:xfrm>
          <a:noFill/>
        </p:spPr>
        <p:txBody>
          <a:bodyPr lIns="0" tIns="0" rIns="0" bIns="182880" anchor="b" anchorCtr="0"/>
          <a:lstStyle>
            <a:lvl1pPr>
              <a:defRPr sz="4705" strike="noStrike" spc="-49" baseline="0">
                <a:solidFill>
                  <a:schemeClr val="accent5"/>
                </a:solidFill>
              </a:defRPr>
            </a:lvl1pPr>
          </a:lstStyle>
          <a:p>
            <a:r>
              <a:rPr lang="en-US"/>
              <a:t>Microsoft 365</a:t>
            </a:r>
            <a:br>
              <a:rPr lang="en-US"/>
            </a:br>
            <a:r>
              <a:rPr lang="en-US"/>
              <a:t>title or event name</a:t>
            </a:r>
          </a:p>
        </p:txBody>
      </p:sp>
      <p:pic>
        <p:nvPicPr>
          <p:cNvPr id="3" name="Picture 2">
            <a:extLst>
              <a:ext uri="{FF2B5EF4-FFF2-40B4-BE49-F238E27FC236}">
                <a16:creationId xmlns:a16="http://schemas.microsoft.com/office/drawing/2014/main" id="{F0924DF7-9899-46EA-B284-B5A8E10592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392" y="422865"/>
            <a:ext cx="1318434" cy="281163"/>
          </a:xfrm>
          <a:prstGeom prst="rect">
            <a:avLst/>
          </a:prstGeom>
        </p:spPr>
      </p:pic>
    </p:spTree>
    <p:extLst>
      <p:ext uri="{BB962C8B-B14F-4D97-AF65-F5344CB8AC3E}">
        <p14:creationId xmlns:p14="http://schemas.microsoft.com/office/powerpoint/2010/main" val="426080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585369" y="4847661"/>
            <a:ext cx="9609044" cy="724246"/>
          </a:xfrm>
        </p:spPr>
        <p:txBody>
          <a:bodyPr/>
          <a:lstStyle>
            <a:lvl1pPr>
              <a:defRPr sz="1764">
                <a:solidFill>
                  <a:schemeClr val="tx1"/>
                </a:solidFill>
              </a:defRPr>
            </a:lvl1pPr>
            <a:lvl2pPr>
              <a:defRPr sz="1764">
                <a:solidFill>
                  <a:schemeClr val="tx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530491" y="3029996"/>
            <a:ext cx="9630389" cy="1793104"/>
          </a:xfrm>
          <a:noFill/>
        </p:spPr>
        <p:txBody>
          <a:bodyPr lIns="0" tIns="0" rIns="0" bIns="182880" anchor="b" anchorCtr="0"/>
          <a:lstStyle>
            <a:lvl1pPr>
              <a:defRPr sz="4705" strike="noStrike" spc="-49" baseline="0">
                <a:solidFill>
                  <a:schemeClr val="tx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1542431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129E61-904C-4453-8899-5AD3CAC923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
            <a:ext cx="12191999" cy="6858000"/>
          </a:xfrm>
          <a:prstGeom prst="rect">
            <a:avLst/>
          </a:prstGeom>
        </p:spPr>
      </p:pic>
      <p:sp>
        <p:nvSpPr>
          <p:cNvPr id="2" name="Rectangle 1">
            <a:extLst>
              <a:ext uri="{FF2B5EF4-FFF2-40B4-BE49-F238E27FC236}">
                <a16:creationId xmlns:a16="http://schemas.microsoft.com/office/drawing/2014/main" id="{EE7660CF-AACA-4898-A29C-5BF88D9CF606}"/>
              </a:ext>
            </a:extLst>
          </p:cNvPr>
          <p:cNvSpPr/>
          <p:nvPr/>
        </p:nvSpPr>
        <p:spPr bwMode="auto">
          <a:xfrm>
            <a:off x="1" y="0"/>
            <a:ext cx="12192000" cy="6858000"/>
          </a:xfrm>
          <a:prstGeom prst="rect">
            <a:avLst/>
          </a:prstGeom>
          <a:solidFill>
            <a:schemeClr val="tx1">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2"/>
            <a:ext cx="9602820" cy="456151"/>
          </a:xfrm>
        </p:spPr>
        <p:txBody>
          <a:bodyPr/>
          <a:lstStyle>
            <a:lvl1pPr>
              <a:defRPr sz="1764">
                <a:solidFill>
                  <a:schemeClr val="bg1"/>
                </a:solidFill>
              </a:defRPr>
            </a:lvl1pPr>
            <a:lvl2pPr>
              <a:defRPr sz="1764">
                <a:solidFill>
                  <a:schemeClr val="bg1"/>
                </a:solidFill>
              </a:defRPr>
            </a:lvl2pPr>
            <a:lvl3pPr>
              <a:defRPr sz="1372"/>
            </a:lvl3pPr>
            <a:lvl4pPr>
              <a:defRPr sz="1372"/>
            </a:lvl4pPr>
            <a:lvl5pPr>
              <a:defRPr sz="1029"/>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6"/>
            <a:ext cx="9660270" cy="1793104"/>
          </a:xfrm>
          <a:noFill/>
        </p:spPr>
        <p:txBody>
          <a:bodyPr lIns="0" tIns="0" rIns="0" bIns="182880" anchor="b" anchorCtr="0"/>
          <a:lstStyle>
            <a:lvl1pPr>
              <a:defRPr sz="4705" strike="noStrike" spc="-49" baseline="0">
                <a:solidFill>
                  <a:schemeClr val="bg1"/>
                </a:solidFill>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2563749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Title Slide 3 ">
    <p:bg>
      <p:bgPr>
        <a:solidFill>
          <a:schemeClr val="accent2"/>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589372" y="4847661"/>
            <a:ext cx="9602820" cy="724246"/>
          </a:xfrm>
        </p:spPr>
        <p:txBody>
          <a:bodyPr/>
          <a:lstStyle>
            <a:lvl1pPr>
              <a:defRPr sz="1764">
                <a:solidFill>
                  <a:schemeClr val="tx1"/>
                </a:solidFill>
              </a:defRPr>
            </a:lvl1pPr>
            <a:lvl2pPr>
              <a:defRPr sz="1764">
                <a:solidFill>
                  <a:schemeClr val="tx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531920" y="3029996"/>
            <a:ext cx="9660270" cy="1793104"/>
          </a:xfrm>
          <a:noFill/>
        </p:spPr>
        <p:txBody>
          <a:bodyPr lIns="0" tIns="0" rIns="0" bIns="182880" anchor="b" anchorCtr="0"/>
          <a:lstStyle>
            <a:lvl1pPr>
              <a:defRPr sz="4705" strike="noStrike" spc="-49" baseline="0">
                <a:solidFill>
                  <a:schemeClr val="tx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2016692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21" y="941692"/>
            <a:ext cx="3235580" cy="2097190"/>
          </a:xfrm>
          <a:noFill/>
        </p:spPr>
        <p:txBody>
          <a:bodyPr lIns="0" tIns="0" rIns="0" bIns="182880" anchor="b" anchorCtr="0"/>
          <a:lstStyle>
            <a:lvl1pPr>
              <a:defRPr sz="3136"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3"/>
            <a:ext cx="3208010" cy="723133"/>
          </a:xfrm>
        </p:spPr>
        <p:txBody>
          <a:bodyPr/>
          <a:lstStyle>
            <a:lvl1pPr>
              <a:defRPr sz="1764"/>
            </a:lvl1pPr>
            <a:lvl2pPr>
              <a:defRPr sz="1764"/>
            </a:lvl2pPr>
            <a:lvl3pPr>
              <a:defRPr sz="1372"/>
            </a:lvl3pPr>
            <a:lvl4pPr>
              <a:defRPr sz="1372"/>
            </a:lvl4pPr>
            <a:lvl5pPr>
              <a:defRPr sz="1029"/>
            </a:lvl5pPr>
          </a:lstStyle>
          <a:p>
            <a:pPr lvl="0"/>
            <a:r>
              <a:rPr lang="en-US"/>
              <a:t>Author name</a:t>
            </a:r>
          </a:p>
          <a:p>
            <a:pPr lvl="1"/>
            <a:r>
              <a:rPr lang="en-US"/>
              <a:t>Date</a:t>
            </a:r>
          </a:p>
        </p:txBody>
      </p:sp>
      <p:pic>
        <p:nvPicPr>
          <p:cNvPr id="4" name="Picture 3" descr="A person standing next to a computer monitor on a desk&#10;&#10;Description automatically generated">
            <a:extLst>
              <a:ext uri="{FF2B5EF4-FFF2-40B4-BE49-F238E27FC236}">
                <a16:creationId xmlns:a16="http://schemas.microsoft.com/office/drawing/2014/main" id="{2E7132E0-4B2C-4C15-83CD-EBDA82B093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0997" y="0"/>
            <a:ext cx="8101003" cy="6858000"/>
          </a:xfrm>
          <a:prstGeom prst="rect">
            <a:avLst/>
          </a:prstGeom>
        </p:spPr>
      </p:pic>
    </p:spTree>
    <p:extLst>
      <p:ext uri="{BB962C8B-B14F-4D97-AF65-F5344CB8AC3E}">
        <p14:creationId xmlns:p14="http://schemas.microsoft.com/office/powerpoint/2010/main" val="49178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705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5"/>
            <a:ext cx="3618381" cy="899665"/>
          </a:xfrm>
        </p:spPr>
        <p:txBody>
          <a:bodyPr lIns="0" tIns="0" rIns="0" bIns="0"/>
          <a:lstStyle>
            <a:lvl1pPr>
              <a:defRPr sz="1764"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4"/>
            <a:ext cx="3837817" cy="3786998"/>
          </a:xfrm>
        </p:spPr>
        <p:txBody>
          <a:bodyPr wrap="square" lIns="0" tIns="0" rIns="0" bIns="0">
            <a:noAutofit/>
          </a:bodyPr>
          <a:lstStyle>
            <a:lvl1pPr marL="0" indent="0" defTabSz="507256">
              <a:spcAft>
                <a:spcPts val="490"/>
              </a:spcAft>
              <a:buNone/>
              <a:defRPr sz="1764" spc="0" baseline="0">
                <a:solidFill>
                  <a:schemeClr val="tx2"/>
                </a:solidFill>
              </a:defRPr>
            </a:lvl1pPr>
            <a:lvl2pPr marL="224064" indent="0">
              <a:buNone/>
              <a:defRPr sz="1764"/>
            </a:lvl2pPr>
            <a:lvl3pPr marL="448128" indent="0">
              <a:buNone/>
              <a:defRPr sz="1764"/>
            </a:lvl3pPr>
            <a:lvl4pPr marL="672191" indent="0">
              <a:buNone/>
              <a:defRPr sz="1764"/>
            </a:lvl4pPr>
            <a:lvl5pPr marL="896254" indent="0">
              <a:buNone/>
              <a:defRPr sz="1764"/>
            </a:lvl5pPr>
          </a:lstStyle>
          <a:p>
            <a:pPr lvl="0"/>
            <a:r>
              <a:rPr lang="en-US"/>
              <a:t>##	Section Title</a:t>
            </a:r>
          </a:p>
        </p:txBody>
      </p:sp>
    </p:spTree>
    <p:extLst>
      <p:ext uri="{BB962C8B-B14F-4D97-AF65-F5344CB8AC3E}">
        <p14:creationId xmlns:p14="http://schemas.microsoft.com/office/powerpoint/2010/main" val="290647527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4"/>
            <a:ext cx="11306468" cy="615553"/>
          </a:xfrm>
        </p:spPr>
        <p:txBody>
          <a:bodyPr wrap="square" lIns="0" tIns="0" rIns="0" bIns="0">
            <a:spAutoFit/>
          </a:bodyPr>
          <a:lstStyle>
            <a:lvl1pPr marL="0" indent="0">
              <a:lnSpc>
                <a:spcPts val="2352"/>
              </a:lnSpc>
              <a:buNone/>
              <a:defRPr sz="2000" b="0" i="0" spc="0">
                <a:solidFill>
                  <a:schemeClr val="tx1"/>
                </a:solidFill>
                <a:latin typeface="+mj-lt"/>
              </a:defRPr>
            </a:lvl1pPr>
            <a:lvl2pPr marL="0" indent="0">
              <a:lnSpc>
                <a:spcPts val="2352"/>
              </a:lnSpc>
              <a:buNone/>
              <a:defRPr spc="0"/>
            </a:lvl2pPr>
            <a:lvl3pPr marL="448128" indent="0">
              <a:buNone/>
              <a:defRPr/>
            </a:lvl3pPr>
            <a:lvl4pPr marL="672191" indent="0">
              <a:buNone/>
              <a:defRPr/>
            </a:lvl4pPr>
            <a:lvl5pPr marL="896254"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90"/>
            <a:ext cx="11306468" cy="443839"/>
          </a:xfrm>
        </p:spPr>
        <p:txBody>
          <a:bodyPr lIns="0" tIns="0" rIns="0" bIns="0"/>
          <a:lstStyle>
            <a:lvl1pPr marL="0" indent="0">
              <a:lnSpc>
                <a:spcPts val="1764"/>
              </a:lnSpc>
              <a:spcBef>
                <a:spcPts val="0"/>
              </a:spcBef>
              <a:buNone/>
              <a:defRPr sz="1400" b="0" spc="0">
                <a:solidFill>
                  <a:schemeClr val="tx2"/>
                </a:solidFill>
                <a:latin typeface="+mj-lt"/>
              </a:defRPr>
            </a:lvl1pPr>
            <a:lvl2pPr marL="0" indent="0">
              <a:lnSpc>
                <a:spcPts val="1764"/>
              </a:lnSpc>
              <a:spcBef>
                <a:spcPts val="0"/>
              </a:spcBef>
              <a:buNone/>
              <a:defRPr sz="1400" spc="0">
                <a:solidFill>
                  <a:schemeClr val="tx1"/>
                </a:solidFill>
              </a:defRPr>
            </a:lvl2pPr>
            <a:lvl3pPr marL="448128" indent="0">
              <a:buNone/>
              <a:defRPr/>
            </a:lvl3pPr>
            <a:lvl4pPr marL="672191" indent="0">
              <a:buNone/>
              <a:defRPr/>
            </a:lvl4pPr>
            <a:lvl5pPr marL="896254"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8" cy="366254"/>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1000" spc="0">
                <a:solidFill>
                  <a:schemeClr val="tx1"/>
                </a:solidFill>
              </a:defRPr>
            </a:lvl2pPr>
            <a:lvl3pPr marL="448128" indent="0">
              <a:buNone/>
              <a:defRPr/>
            </a:lvl3pPr>
            <a:lvl4pPr marL="672191" indent="0">
              <a:buNone/>
              <a:defRPr/>
            </a:lvl4pPr>
            <a:lvl5pPr marL="0" indent="0">
              <a:lnSpc>
                <a:spcPct val="100000"/>
              </a:lnSpc>
              <a:buNone/>
              <a:defRPr sz="1400"/>
            </a:lvl5pPr>
          </a:lstStyle>
          <a:p>
            <a:pPr lvl="4"/>
            <a:r>
              <a:rPr lang="en-US"/>
              <a:t>Small caption: Segoe UI </a:t>
            </a:r>
            <a:r>
              <a:rPr lang="en-US" err="1"/>
              <a:t>Semibold</a:t>
            </a:r>
            <a:r>
              <a:rPr lang="en-US"/>
              <a:t> 10/12</a:t>
            </a:r>
          </a:p>
          <a:p>
            <a:pPr lvl="1"/>
            <a:r>
              <a:rPr lang="en-US"/>
              <a:t>Small caption Segoe Regular 10/12</a:t>
            </a:r>
          </a:p>
        </p:txBody>
      </p:sp>
    </p:spTree>
    <p:extLst>
      <p:ext uri="{BB962C8B-B14F-4D97-AF65-F5344CB8AC3E}">
        <p14:creationId xmlns:p14="http://schemas.microsoft.com/office/powerpoint/2010/main" val="323692869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922589"/>
            <a:ext cx="9384447" cy="615553"/>
          </a:xfrm>
        </p:spPr>
        <p:txBody>
          <a:bodyPr wrap="square" lIns="0" tIns="0" rIns="0" bIns="0">
            <a:spAutoFit/>
          </a:bodyPr>
          <a:lstStyle>
            <a:lvl1pPr marL="0" indent="0">
              <a:lnSpc>
                <a:spcPts val="2352"/>
              </a:lnSpc>
              <a:buNone/>
              <a:defRPr lang="en-US" sz="2000" kern="1200" spc="0" baseline="0" dirty="0">
                <a:solidFill>
                  <a:schemeClr val="tx1"/>
                </a:solidFill>
                <a:latin typeface="+mn-lt"/>
                <a:ea typeface="+mn-ea"/>
                <a:cs typeface="+mn-cs"/>
              </a:defRPr>
            </a:lvl1pPr>
            <a:lvl2pPr marL="224064" indent="0">
              <a:buNone/>
              <a:defRPr/>
            </a:lvl2pPr>
            <a:lvl3pPr marL="448128" indent="0">
              <a:buNone/>
              <a:defRPr/>
            </a:lvl3pPr>
            <a:lvl4pPr marL="672191" indent="0">
              <a:buNone/>
              <a:defRPr/>
            </a:lvl4pPr>
            <a:lvl5pPr marL="89625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8"/>
            <a:ext cx="3618381" cy="2675220"/>
          </a:xfrm>
        </p:spPr>
        <p:txBody>
          <a:bodyPr lIns="0" tIns="0" rIns="0" bIns="0"/>
          <a:lstStyle>
            <a:lvl1pPr marL="0" indent="0">
              <a:lnSpc>
                <a:spcPts val="1764"/>
              </a:lnSpc>
              <a:spcBef>
                <a:spcPts val="0"/>
              </a:spcBef>
              <a:spcAft>
                <a:spcPts val="588"/>
              </a:spcAft>
              <a:buNone/>
              <a:defRPr sz="1400" b="0" spc="0" baseline="0">
                <a:solidFill>
                  <a:schemeClr val="tx2"/>
                </a:solidFill>
                <a:latin typeface="+mj-lt"/>
              </a:defRPr>
            </a:lvl1pPr>
            <a:lvl2pPr marL="280079" marR="0" indent="-280079" algn="l" defTabSz="914232" rtl="0" eaLnBrk="1" fontAlgn="auto" latinLnBrk="0" hangingPunct="1">
              <a:lnSpc>
                <a:spcPts val="1764"/>
              </a:lnSpc>
              <a:spcBef>
                <a:spcPts val="0"/>
              </a:spcBef>
              <a:spcAft>
                <a:spcPts val="588"/>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48128" indent="0">
              <a:buNone/>
              <a:defRPr/>
            </a:lvl3pPr>
            <a:lvl4pPr marL="672191" indent="0">
              <a:buNone/>
              <a:defRPr/>
            </a:lvl4pPr>
            <a:lvl5pPr marL="896254" indent="0">
              <a:buNone/>
              <a:defRPr/>
            </a:lvl5pPr>
          </a:lstStyle>
          <a:p>
            <a:pPr lvl="0"/>
            <a:r>
              <a:rPr lang="en-US"/>
              <a:t>Paragraph title Segoe UI </a:t>
            </a:r>
            <a:r>
              <a:rPr lang="en-US" err="1"/>
              <a:t>Semibold</a:t>
            </a:r>
            <a:r>
              <a:rPr lang="en-US"/>
              <a:t> 14/18</a:t>
            </a:r>
          </a:p>
          <a:p>
            <a:pPr marL="280079" marR="0" lvl="1" indent="-280079" algn="l" defTabSz="914232" rtl="0" eaLnBrk="1" fontAlgn="auto" latinLnBrk="0" hangingPunct="1">
              <a:lnSpc>
                <a:spcPts val="1764"/>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79" marR="0" lvl="1" indent="-280079" algn="l" defTabSz="914232" rtl="0" eaLnBrk="1" fontAlgn="auto" latinLnBrk="0" hangingPunct="1">
              <a:lnSpc>
                <a:spcPts val="1764"/>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8"/>
            <a:ext cx="3618381" cy="2675220"/>
          </a:xfrm>
        </p:spPr>
        <p:txBody>
          <a:bodyPr lIns="0" tIns="0" rIns="0" bIns="0"/>
          <a:lstStyle>
            <a:lvl1pPr marL="0" indent="0">
              <a:lnSpc>
                <a:spcPts val="1764"/>
              </a:lnSpc>
              <a:spcBef>
                <a:spcPts val="0"/>
              </a:spcBef>
              <a:spcAft>
                <a:spcPts val="588"/>
              </a:spcAft>
              <a:buNone/>
              <a:defRPr sz="1400" b="0" spc="0" baseline="0">
                <a:solidFill>
                  <a:schemeClr val="tx2"/>
                </a:solidFill>
                <a:latin typeface="+mj-lt"/>
              </a:defRPr>
            </a:lvl1pPr>
            <a:lvl2pPr marL="280079" marR="0" indent="-280079" algn="l" defTabSz="914232" rtl="0" eaLnBrk="1" fontAlgn="auto" latinLnBrk="0" hangingPunct="1">
              <a:lnSpc>
                <a:spcPts val="1764"/>
              </a:lnSpc>
              <a:spcBef>
                <a:spcPts val="0"/>
              </a:spcBef>
              <a:spcAft>
                <a:spcPts val="588"/>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48128" indent="0">
              <a:buNone/>
              <a:defRPr/>
            </a:lvl3pPr>
            <a:lvl4pPr marL="672191" indent="0">
              <a:buNone/>
              <a:defRPr/>
            </a:lvl4pPr>
            <a:lvl5pPr marL="896254" indent="0">
              <a:buNone/>
              <a:defRPr/>
            </a:lvl5pPr>
          </a:lstStyle>
          <a:p>
            <a:pPr lvl="0"/>
            <a:r>
              <a:rPr lang="en-US"/>
              <a:t>Paragraph title Segoe UI </a:t>
            </a:r>
            <a:r>
              <a:rPr lang="en-US" err="1"/>
              <a:t>Semibold</a:t>
            </a:r>
            <a:r>
              <a:rPr lang="en-US"/>
              <a:t> 14/18</a:t>
            </a:r>
          </a:p>
          <a:p>
            <a:pPr marL="280079" marR="0" lvl="1" indent="-280079" algn="l" defTabSz="914232" rtl="0" eaLnBrk="1" fontAlgn="auto" latinLnBrk="0" hangingPunct="1">
              <a:lnSpc>
                <a:spcPts val="1764"/>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79" marR="0" lvl="1" indent="-280079" algn="l" defTabSz="914232" rtl="0" eaLnBrk="1" fontAlgn="auto" latinLnBrk="0" hangingPunct="1">
              <a:lnSpc>
                <a:spcPts val="1764"/>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8"/>
            <a:ext cx="3618381" cy="2675220"/>
          </a:xfrm>
        </p:spPr>
        <p:txBody>
          <a:bodyPr lIns="0" tIns="0" rIns="0" bIns="0"/>
          <a:lstStyle>
            <a:lvl1pPr marL="0" indent="0">
              <a:lnSpc>
                <a:spcPts val="1764"/>
              </a:lnSpc>
              <a:spcBef>
                <a:spcPts val="0"/>
              </a:spcBef>
              <a:spcAft>
                <a:spcPts val="588"/>
              </a:spcAft>
              <a:buNone/>
              <a:defRPr sz="1400" b="0" spc="0" baseline="0">
                <a:solidFill>
                  <a:schemeClr val="tx2"/>
                </a:solidFill>
                <a:latin typeface="+mj-lt"/>
              </a:defRPr>
            </a:lvl1pPr>
            <a:lvl2pPr marL="280079" marR="0" indent="-280079" algn="l" defTabSz="914232" rtl="0" eaLnBrk="1" fontAlgn="auto" latinLnBrk="0" hangingPunct="1">
              <a:lnSpc>
                <a:spcPts val="1764"/>
              </a:lnSpc>
              <a:spcBef>
                <a:spcPts val="0"/>
              </a:spcBef>
              <a:spcAft>
                <a:spcPts val="588"/>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48128" indent="0">
              <a:buNone/>
              <a:defRPr/>
            </a:lvl3pPr>
            <a:lvl4pPr marL="672191" indent="0">
              <a:buNone/>
              <a:defRPr/>
            </a:lvl4pPr>
            <a:lvl5pPr marL="896254" indent="0">
              <a:buNone/>
              <a:defRPr/>
            </a:lvl5pPr>
          </a:lstStyle>
          <a:p>
            <a:pPr lvl="0"/>
            <a:r>
              <a:rPr lang="en-US"/>
              <a:t>Paragraph title Segoe UI </a:t>
            </a:r>
            <a:r>
              <a:rPr lang="en-US" err="1"/>
              <a:t>Semibold</a:t>
            </a:r>
            <a:r>
              <a:rPr lang="en-US"/>
              <a:t> 14/18</a:t>
            </a:r>
          </a:p>
          <a:p>
            <a:pPr marL="280079" marR="0" lvl="1" indent="-280079" algn="l" defTabSz="914232" rtl="0" eaLnBrk="1" fontAlgn="auto" latinLnBrk="0" hangingPunct="1">
              <a:lnSpc>
                <a:spcPts val="1764"/>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79" marR="0" lvl="1" indent="-280079" algn="l" defTabSz="914232" rtl="0" eaLnBrk="1" fontAlgn="auto" latinLnBrk="0" hangingPunct="1">
              <a:lnSpc>
                <a:spcPts val="1764"/>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27775719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35151"/>
          </a:xfrm>
        </p:spPr>
        <p:txBody>
          <a:bodyPr lIns="0" tIns="0" rIns="0" bIns="0"/>
          <a:lstStyle>
            <a:lvl1pPr marL="0" indent="0">
              <a:lnSpc>
                <a:spcPts val="1764"/>
              </a:lnSpc>
              <a:spcBef>
                <a:spcPts val="1200"/>
              </a:spcBef>
              <a:buNone/>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3" y="2363624"/>
            <a:ext cx="3618381" cy="2435151"/>
          </a:xfrm>
        </p:spPr>
        <p:txBody>
          <a:bodyPr lIns="0" tIns="0" rIns="0" bIns="0"/>
          <a:lstStyle>
            <a:lvl1pPr marL="0" indent="0">
              <a:lnSpc>
                <a:spcPts val="1764"/>
              </a:lnSpc>
              <a:spcBef>
                <a:spcPts val="1200"/>
              </a:spcBef>
              <a:buNone/>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Tree>
    <p:extLst>
      <p:ext uri="{BB962C8B-B14F-4D97-AF65-F5344CB8AC3E}">
        <p14:creationId xmlns:p14="http://schemas.microsoft.com/office/powerpoint/2010/main" val="50730114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3"/>
            <a:ext cx="3618381" cy="1186064"/>
          </a:xfrm>
        </p:spPr>
        <p:txBody>
          <a:bodyPr lIns="0" tIns="0" rIns="0" bIns="0"/>
          <a:lstStyle>
            <a:lvl1pPr marL="0" indent="0">
              <a:lnSpc>
                <a:spcPts val="1764"/>
              </a:lnSpc>
              <a:spcBef>
                <a:spcPts val="1200"/>
              </a:spcBef>
              <a:buNone/>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6064"/>
          </a:xfrm>
        </p:spPr>
        <p:txBody>
          <a:bodyPr lIns="0" tIns="0" rIns="0" bIns="0"/>
          <a:lstStyle>
            <a:lvl1pPr marL="0" indent="0">
              <a:lnSpc>
                <a:spcPts val="1764"/>
              </a:lnSpc>
              <a:spcBef>
                <a:spcPts val="1200"/>
              </a:spcBef>
              <a:buNone/>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3" y="4927923"/>
            <a:ext cx="3618381" cy="1186064"/>
          </a:xfrm>
        </p:spPr>
        <p:txBody>
          <a:bodyPr lIns="0" tIns="0" rIns="0" bIns="0"/>
          <a:lstStyle>
            <a:lvl1pPr marL="0" indent="0">
              <a:lnSpc>
                <a:spcPts val="1764"/>
              </a:lnSpc>
              <a:spcBef>
                <a:spcPts val="1200"/>
              </a:spcBef>
              <a:buNone/>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pic>
        <p:nvPicPr>
          <p:cNvPr id="12" name="Content Placeholder 6">
            <a:extLst>
              <a:ext uri="{FF2B5EF4-FFF2-40B4-BE49-F238E27FC236}">
                <a16:creationId xmlns:a16="http://schemas.microsoft.com/office/drawing/2014/main" id="{B1F8AC3B-62B5-4AF6-B3C8-43A714B8C1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5333" y="1599722"/>
            <a:ext cx="3609043" cy="3099392"/>
          </a:xfrm>
          <a:prstGeom prst="rect">
            <a:avLst/>
          </a:prstGeom>
          <a:blipFill>
            <a:blip r:embed="rId3" cstate="screen">
              <a:extLst>
                <a:ext uri="{28A0092B-C50C-407E-A947-70E740481C1C}">
                  <a14:useLocalDpi xmlns:a14="http://schemas.microsoft.com/office/drawing/2010/main"/>
                </a:ext>
              </a:extLst>
            </a:blip>
            <a:stretch>
              <a:fillRect/>
            </a:stretch>
          </a:blipFill>
        </p:spPr>
      </p:pic>
      <p:pic>
        <p:nvPicPr>
          <p:cNvPr id="13" name="Content Placeholder 31">
            <a:extLst>
              <a:ext uri="{FF2B5EF4-FFF2-40B4-BE49-F238E27FC236}">
                <a16:creationId xmlns:a16="http://schemas.microsoft.com/office/drawing/2014/main" id="{C11CA39A-957A-4F7F-BA05-00A2A70C63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00040" y="1599722"/>
            <a:ext cx="3609043" cy="3099392"/>
          </a:xfrm>
          <a:prstGeom prst="rect">
            <a:avLst/>
          </a:prstGeom>
        </p:spPr>
      </p:pic>
      <p:pic>
        <p:nvPicPr>
          <p:cNvPr id="14" name="Content Placeholder 33">
            <a:extLst>
              <a:ext uri="{FF2B5EF4-FFF2-40B4-BE49-F238E27FC236}">
                <a16:creationId xmlns:a16="http://schemas.microsoft.com/office/drawing/2014/main" id="{1BBD31A1-270B-4554-8107-F59A5A0EF9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44082" y="1599723"/>
            <a:ext cx="3609043" cy="3099391"/>
          </a:xfrm>
          <a:prstGeom prst="rect">
            <a:avLst/>
          </a:prstGeom>
        </p:spPr>
      </p:pic>
    </p:spTree>
    <p:extLst>
      <p:ext uri="{BB962C8B-B14F-4D97-AF65-F5344CB8AC3E}">
        <p14:creationId xmlns:p14="http://schemas.microsoft.com/office/powerpoint/2010/main" val="82661245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6" y="2158888"/>
            <a:ext cx="1693247" cy="895855"/>
          </a:xfrm>
        </p:spPr>
        <p:txBody>
          <a:bodyPr>
            <a:noAutofit/>
          </a:bodyPr>
          <a:lstStyle>
            <a:lvl1pPr marL="0" indent="0">
              <a:buNone/>
              <a:defRPr sz="1960"/>
            </a:lvl1pPr>
          </a:lstStyle>
          <a:p>
            <a:pPr lvl="0"/>
            <a:r>
              <a:rPr lang="en-US"/>
              <a:t>Picture</a:t>
            </a:r>
          </a:p>
        </p:txBody>
      </p:sp>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6" y="3167819"/>
            <a:ext cx="1693247" cy="2778790"/>
          </a:xfrm>
        </p:spPr>
        <p:txBody>
          <a:bodyPr lIns="0" tIns="0" rIns="0" bIns="0"/>
          <a:lstStyle>
            <a:lvl1pPr marL="0" indent="0">
              <a:lnSpc>
                <a:spcPts val="1764"/>
              </a:lnSpc>
              <a:spcBef>
                <a:spcPts val="882"/>
              </a:spcBef>
              <a:buNone/>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03460"/>
          </a:xfrm>
        </p:spPr>
        <p:txBody>
          <a:bodyPr lIns="0" tIns="0" rIns="0" bIns="0"/>
          <a:lstStyle>
            <a:lvl1pPr marL="0" marR="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9"/>
            <a:ext cx="1693247" cy="2803460"/>
          </a:xfrm>
        </p:spPr>
        <p:txBody>
          <a:bodyPr lIns="0" tIns="0" rIns="0" bIns="0"/>
          <a:lstStyle>
            <a:lvl1pPr marL="0" marR="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9"/>
            <a:ext cx="1693247" cy="2803460"/>
          </a:xfrm>
        </p:spPr>
        <p:txBody>
          <a:bodyPr lIns="0" tIns="0" rIns="0" bIns="0"/>
          <a:lstStyle>
            <a:lvl1pPr marL="0" marR="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03460"/>
          </a:xfrm>
        </p:spPr>
        <p:txBody>
          <a:bodyPr lIns="0" tIns="0" rIns="0" bIns="0"/>
          <a:lstStyle>
            <a:lvl1pPr marL="0" marR="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1" y="3167819"/>
            <a:ext cx="1693247" cy="2803460"/>
          </a:xfrm>
        </p:spPr>
        <p:txBody>
          <a:bodyPr lIns="0" tIns="0" rIns="0" bIns="0"/>
          <a:lstStyle>
            <a:lvl1pPr marL="0" marR="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14232" rtl="0" eaLnBrk="1" fontAlgn="auto" latinLnBrk="0" hangingPunct="1">
              <a:lnSpc>
                <a:spcPts val="1764"/>
              </a:lnSpc>
              <a:spcBef>
                <a:spcPts val="441"/>
              </a:spcBef>
              <a:spcAft>
                <a:spcPts val="0"/>
              </a:spcAft>
              <a:buClrTx/>
              <a:buSzPct val="90000"/>
              <a:buFont typeface="Arial" panose="020B0604020202020204" pitchFamily="34" charset="0"/>
              <a:buNone/>
              <a:tabLst/>
              <a:defRPr sz="1400">
                <a:solidFill>
                  <a:schemeClr val="tx1"/>
                </a:solidFill>
              </a:defRPr>
            </a:lvl2pPr>
            <a:lvl3pPr marL="448128" indent="0">
              <a:buNone/>
              <a:defRPr/>
            </a:lvl3pPr>
            <a:lvl4pPr marL="672191" indent="0">
              <a:buNone/>
              <a:defRPr/>
            </a:lvl4pPr>
            <a:lvl5pPr marL="896254" indent="0">
              <a:buNone/>
              <a:defRPr/>
            </a:lvl5pPr>
          </a:lstStyle>
          <a:p>
            <a:pPr marL="0" marR="0" lvl="0" indent="0" algn="l" defTabSz="914232" rtl="0" eaLnBrk="1" fontAlgn="auto" latinLnBrk="0" hangingPunct="1">
              <a:lnSpc>
                <a:spcPts val="1764"/>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8"/>
            <a:ext cx="1693247" cy="895855"/>
          </a:xfrm>
        </p:spPr>
        <p:txBody>
          <a:bodyPr>
            <a:noAutofit/>
          </a:bodyPr>
          <a:lstStyle>
            <a:lvl1pPr marL="0" indent="0">
              <a:buNone/>
              <a:defRPr sz="1960"/>
            </a:lvl1pPr>
          </a:lstStyle>
          <a:p>
            <a:pPr lvl="0"/>
            <a:r>
              <a:rPr lang="en-US"/>
              <a:t>Picture</a:t>
            </a:r>
          </a:p>
        </p:txBody>
      </p:sp>
      <p:sp>
        <p:nvSpPr>
          <p:cNvPr id="26" name="Content Placeholder 15"/>
          <p:cNvSpPr>
            <a:spLocks noGrp="1"/>
          </p:cNvSpPr>
          <p:nvPr>
            <p:ph sz="quarter" idx="27" hasCustomPrompt="1"/>
          </p:nvPr>
        </p:nvSpPr>
        <p:spPr>
          <a:xfrm>
            <a:off x="4300662" y="2158888"/>
            <a:ext cx="1693247" cy="895855"/>
          </a:xfrm>
        </p:spPr>
        <p:txBody>
          <a:bodyPr>
            <a:noAutofit/>
          </a:bodyPr>
          <a:lstStyle>
            <a:lvl1pPr marL="0" indent="0">
              <a:buNone/>
              <a:defRPr sz="1960"/>
            </a:lvl1pPr>
          </a:lstStyle>
          <a:p>
            <a:pPr lvl="0"/>
            <a:r>
              <a:rPr lang="en-US"/>
              <a:t>Picture</a:t>
            </a:r>
          </a:p>
        </p:txBody>
      </p:sp>
      <p:sp>
        <p:nvSpPr>
          <p:cNvPr id="27" name="Content Placeholder 15"/>
          <p:cNvSpPr>
            <a:spLocks noGrp="1"/>
          </p:cNvSpPr>
          <p:nvPr>
            <p:ph sz="quarter" idx="28" hasCustomPrompt="1"/>
          </p:nvPr>
        </p:nvSpPr>
        <p:spPr>
          <a:xfrm>
            <a:off x="6222995" y="2158888"/>
            <a:ext cx="1693247" cy="895855"/>
          </a:xfrm>
        </p:spPr>
        <p:txBody>
          <a:bodyPr>
            <a:noAutofit/>
          </a:bodyPr>
          <a:lstStyle>
            <a:lvl1pPr marL="0" indent="0">
              <a:buNone/>
              <a:defRPr sz="1960"/>
            </a:lvl1pPr>
          </a:lstStyle>
          <a:p>
            <a:pPr lvl="0"/>
            <a:r>
              <a:rPr lang="en-US"/>
              <a:t>Picture</a:t>
            </a:r>
          </a:p>
        </p:txBody>
      </p:sp>
      <p:sp>
        <p:nvSpPr>
          <p:cNvPr id="28" name="Content Placeholder 15"/>
          <p:cNvSpPr>
            <a:spLocks noGrp="1"/>
          </p:cNvSpPr>
          <p:nvPr>
            <p:ph sz="quarter" idx="29" hasCustomPrompt="1"/>
          </p:nvPr>
        </p:nvSpPr>
        <p:spPr>
          <a:xfrm>
            <a:off x="8145328" y="2158888"/>
            <a:ext cx="1693247" cy="895855"/>
          </a:xfrm>
        </p:spPr>
        <p:txBody>
          <a:bodyPr>
            <a:noAutofit/>
          </a:bodyPr>
          <a:lstStyle>
            <a:lvl1pPr marL="0" indent="0">
              <a:buNone/>
              <a:defRPr sz="1960"/>
            </a:lvl1pPr>
          </a:lstStyle>
          <a:p>
            <a:pPr lvl="0"/>
            <a:r>
              <a:rPr lang="en-US"/>
              <a:t>Picture</a:t>
            </a:r>
          </a:p>
        </p:txBody>
      </p:sp>
      <p:sp>
        <p:nvSpPr>
          <p:cNvPr id="29" name="Content Placeholder 15"/>
          <p:cNvSpPr>
            <a:spLocks noGrp="1"/>
          </p:cNvSpPr>
          <p:nvPr>
            <p:ph sz="quarter" idx="30" hasCustomPrompt="1"/>
          </p:nvPr>
        </p:nvSpPr>
        <p:spPr>
          <a:xfrm>
            <a:off x="10067661" y="2158888"/>
            <a:ext cx="1693247" cy="895855"/>
          </a:xfrm>
        </p:spPr>
        <p:txBody>
          <a:bodyPr>
            <a:noAutofit/>
          </a:bodyPr>
          <a:lstStyle>
            <a:lvl1pPr marL="0" indent="0">
              <a:buNone/>
              <a:defRPr sz="196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6" y="2025027"/>
            <a:ext cx="256787" cy="258381"/>
          </a:xfrm>
        </p:spPr>
        <p:txBody>
          <a:bodyPr tIns="0" bIns="0"/>
          <a:lstStyle>
            <a:lvl1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68" rtl="0" eaLnBrk="1" fontAlgn="base" latinLnBrk="0" hangingPunct="1">
              <a:lnSpc>
                <a:spcPts val="2352"/>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7"/>
            <a:ext cx="256787" cy="258381"/>
          </a:xfrm>
        </p:spPr>
        <p:txBody>
          <a:bodyPr tIns="0" bIns="0"/>
          <a:lstStyle>
            <a:lvl1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68" rtl="0" eaLnBrk="1" fontAlgn="base" latinLnBrk="0" hangingPunct="1">
              <a:lnSpc>
                <a:spcPts val="2352"/>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7"/>
            <a:ext cx="256787" cy="258381"/>
          </a:xfrm>
        </p:spPr>
        <p:txBody>
          <a:bodyPr tIns="0" bIns="0"/>
          <a:lstStyle>
            <a:lvl1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68" rtl="0" eaLnBrk="1" fontAlgn="base" latinLnBrk="0" hangingPunct="1">
              <a:lnSpc>
                <a:spcPts val="2352"/>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1" y="2025027"/>
            <a:ext cx="256787" cy="258381"/>
          </a:xfrm>
        </p:spPr>
        <p:txBody>
          <a:bodyPr tIns="0" bIns="0"/>
          <a:lstStyle>
            <a:lvl1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68" rtl="0" eaLnBrk="1" fontAlgn="base" latinLnBrk="0" hangingPunct="1">
              <a:lnSpc>
                <a:spcPts val="2352"/>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7"/>
            <a:ext cx="256787" cy="258381"/>
          </a:xfrm>
        </p:spPr>
        <p:txBody>
          <a:bodyPr tIns="0" bIns="0"/>
          <a:lstStyle>
            <a:lvl1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68" rtl="0" eaLnBrk="1" fontAlgn="base" latinLnBrk="0" hangingPunct="1">
              <a:lnSpc>
                <a:spcPts val="2352"/>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1" y="2025027"/>
            <a:ext cx="256787" cy="258381"/>
          </a:xfrm>
        </p:spPr>
        <p:txBody>
          <a:bodyPr tIns="0" bIns="0"/>
          <a:lstStyle>
            <a:lvl1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68" rtl="0" eaLnBrk="1" fontAlgn="base" latinLnBrk="0" hangingPunct="1">
              <a:lnSpc>
                <a:spcPts val="2352"/>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68" rtl="0" eaLnBrk="1" fontAlgn="base" latinLnBrk="0" hangingPunct="1">
              <a:lnSpc>
                <a:spcPts val="2352"/>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Tree>
    <p:extLst>
      <p:ext uri="{BB962C8B-B14F-4D97-AF65-F5344CB8AC3E}">
        <p14:creationId xmlns:p14="http://schemas.microsoft.com/office/powerpoint/2010/main" val="97411911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8" cy="403137"/>
          </a:xfrm>
        </p:spPr>
        <p:txBody>
          <a:bodyPr wrap="square" lIns="0" tIns="0" rIns="0" bIns="0">
            <a:spAutoFit/>
          </a:bodyPr>
          <a:lstStyle>
            <a:lvl1pPr>
              <a:lnSpc>
                <a:spcPts val="3136"/>
              </a:lnSpc>
              <a:defRPr sz="2800" strike="noStrike">
                <a:solidFill>
                  <a:schemeClr val="tx1"/>
                </a:solidFill>
              </a:defRPr>
            </a:lvl1pPr>
          </a:lstStyle>
          <a:p>
            <a:r>
              <a:rPr lang="en-US"/>
              <a:t>Title</a:t>
            </a:r>
          </a:p>
        </p:txBody>
      </p:sp>
    </p:spTree>
    <p:extLst>
      <p:ext uri="{BB962C8B-B14F-4D97-AF65-F5344CB8AC3E}">
        <p14:creationId xmlns:p14="http://schemas.microsoft.com/office/powerpoint/2010/main" val="314373623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2.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image" Target="../media/image11.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image" Target="../media/image20.png"/><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image" Target="../media/image10.emf"/><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theme" Target="../theme/theme3.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image" Target="../media/image29.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theme" Target="../theme/theme4.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image" Target="../media/image30.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911" r:id="rId8"/>
    <p:sldLayoutId id="2147484639" r:id="rId9"/>
    <p:sldLayoutId id="2147484934" r:id="rId10"/>
    <p:sldLayoutId id="2147484603" r:id="rId11"/>
    <p:sldLayoutId id="2147484833" r:id="rId12"/>
    <p:sldLayoutId id="2147484834" r:id="rId13"/>
    <p:sldLayoutId id="2147484835" r:id="rId14"/>
    <p:sldLayoutId id="2147484922" r:id="rId15"/>
    <p:sldLayoutId id="2147484935" r:id="rId16"/>
    <p:sldLayoutId id="2147484923" r:id="rId17"/>
    <p:sldLayoutId id="2147484924" r:id="rId18"/>
    <p:sldLayoutId id="2147484839" r:id="rId19"/>
    <p:sldLayoutId id="2147484840" r:id="rId20"/>
    <p:sldLayoutId id="2147484841" r:id="rId21"/>
    <p:sldLayoutId id="2147484842" r:id="rId22"/>
    <p:sldLayoutId id="2147484936" r:id="rId23"/>
    <p:sldLayoutId id="2147484939" r:id="rId24"/>
    <p:sldLayoutId id="2147484843" r:id="rId25"/>
    <p:sldLayoutId id="2147484931" r:id="rId26"/>
    <p:sldLayoutId id="2147484787" r:id="rId27"/>
    <p:sldLayoutId id="2147484249" r:id="rId28"/>
    <p:sldLayoutId id="2147484640" r:id="rId29"/>
    <p:sldLayoutId id="2147484584" r:id="rId30"/>
    <p:sldLayoutId id="2147484583" r:id="rId31"/>
    <p:sldLayoutId id="2147484671" r:id="rId32"/>
    <p:sldLayoutId id="2147484673" r:id="rId33"/>
    <p:sldLayoutId id="2147484585" r:id="rId34"/>
    <p:sldLayoutId id="2147484938" r:id="rId35"/>
    <p:sldLayoutId id="2147484299" r:id="rId36"/>
    <p:sldLayoutId id="2147484263" r:id="rId37"/>
    <p:sldLayoutId id="2147484932" r:id="rId3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6"/>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0" y="1866618"/>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rot="5400000">
            <a:off x="9688818"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rot="5400000">
            <a:off x="9039880" y="3221594"/>
            <a:ext cx="6858000" cy="414812"/>
          </a:xfrm>
          <a:prstGeom prst="rect">
            <a:avLst/>
          </a:prstGeom>
        </p:spPr>
      </p:pic>
    </p:spTree>
    <p:extLst>
      <p:ext uri="{BB962C8B-B14F-4D97-AF65-F5344CB8AC3E}">
        <p14:creationId xmlns:p14="http://schemas.microsoft.com/office/powerpoint/2010/main" val="1777985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 id="2147483686" r:id="rId25"/>
  </p:sldLayoutIdLst>
  <p:transition>
    <p:fade/>
  </p:transition>
  <p:txStyles>
    <p:titleStyle>
      <a:lvl1pPr algn="l" defTabSz="914192" rtl="0" eaLnBrk="1" latinLnBrk="0" hangingPunct="1">
        <a:lnSpc>
          <a:spcPct val="90000"/>
        </a:lnSpc>
        <a:spcBef>
          <a:spcPct val="0"/>
        </a:spcBef>
        <a:buNone/>
        <a:defRPr lang="en-US" sz="3136"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07"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3pPr>
      <a:lvl4pPr marL="672161"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4pPr>
      <a:lvl5pPr marL="89621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9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10584951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2"/>
            <a:ext cx="11306468"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60"/>
            <a:ext cx="11306468" cy="235141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3" name="Graphic 2">
            <a:extLst>
              <a:ext uri="{FF2B5EF4-FFF2-40B4-BE49-F238E27FC236}">
                <a16:creationId xmlns:a16="http://schemas.microsoft.com/office/drawing/2014/main" id="{BF395BEC-C8F9-47EB-BC49-A62F25B865CF}"/>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5400000">
            <a:off x="9186189" y="3090262"/>
            <a:ext cx="6851939" cy="671420"/>
          </a:xfrm>
          <a:prstGeom prst="rect">
            <a:avLst/>
          </a:prstGeom>
        </p:spPr>
      </p:pic>
    </p:spTree>
    <p:extLst>
      <p:ext uri="{BB962C8B-B14F-4D97-AF65-F5344CB8AC3E}">
        <p14:creationId xmlns:p14="http://schemas.microsoft.com/office/powerpoint/2010/main" val="682464285"/>
      </p:ext>
    </p:extLst>
  </p:cSld>
  <p:clrMap bg1="lt1" tx1="dk1" bg2="lt2" tx2="dk2" accent1="accent1" accent2="accent2" accent3="accent3" accent4="accent4" accent5="accent5" accent6="accent6" hlink="hlink" folHlink="folHlink"/>
  <p:sldLayoutIdLst>
    <p:sldLayoutId id="2147484941" r:id="rId1"/>
    <p:sldLayoutId id="2147484942" r:id="rId2"/>
    <p:sldLayoutId id="2147484943" r:id="rId3"/>
    <p:sldLayoutId id="2147484944" r:id="rId4"/>
    <p:sldLayoutId id="2147484945" r:id="rId5"/>
    <p:sldLayoutId id="2147484946" r:id="rId6"/>
    <p:sldLayoutId id="2147484947" r:id="rId7"/>
    <p:sldLayoutId id="2147484948" r:id="rId8"/>
    <p:sldLayoutId id="2147484949" r:id="rId9"/>
    <p:sldLayoutId id="2147484950" r:id="rId10"/>
    <p:sldLayoutId id="2147484951" r:id="rId11"/>
    <p:sldLayoutId id="2147484952" r:id="rId12"/>
    <p:sldLayoutId id="2147484953" r:id="rId13"/>
    <p:sldLayoutId id="2147484954" r:id="rId14"/>
    <p:sldLayoutId id="2147484955" r:id="rId15"/>
    <p:sldLayoutId id="2147484956" r:id="rId16"/>
    <p:sldLayoutId id="2147484957" r:id="rId17"/>
    <p:sldLayoutId id="2147484958" r:id="rId18"/>
    <p:sldLayoutId id="2147484959" r:id="rId19"/>
    <p:sldLayoutId id="2147484960" r:id="rId20"/>
    <p:sldLayoutId id="2147484961" r:id="rId21"/>
    <p:sldLayoutId id="2147484962" r:id="rId22"/>
    <p:sldLayoutId id="2147484963" r:id="rId23"/>
    <p:sldLayoutId id="2147484964" r:id="rId24"/>
    <p:sldLayoutId id="2147484965" r:id="rId25"/>
    <p:sldLayoutId id="2147484966" r:id="rId26"/>
    <p:sldLayoutId id="2147484967" r:id="rId27"/>
  </p:sldLayoutIdLst>
  <p:transition>
    <p:fade/>
  </p:transition>
  <p:txStyles>
    <p:titleStyle>
      <a:lvl1pPr algn="l" defTabSz="914232" rtl="0" eaLnBrk="1" latinLnBrk="0" hangingPunct="1">
        <a:lnSpc>
          <a:spcPct val="90000"/>
        </a:lnSpc>
        <a:spcBef>
          <a:spcPct val="0"/>
        </a:spcBef>
        <a:buNone/>
        <a:defRPr lang="en-US" sz="2800"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23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49" baseline="0">
          <a:solidFill>
            <a:schemeClr val="tx1"/>
          </a:solidFill>
          <a:latin typeface="+mj-lt"/>
          <a:ea typeface="+mn-ea"/>
          <a:cs typeface="+mn-cs"/>
        </a:defRPr>
      </a:lvl1pPr>
      <a:lvl2pPr marL="0" marR="0" indent="0" algn="l" defTabSz="91423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1423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1423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14232" rtl="0" eaLnBrk="1" fontAlgn="auto" latinLnBrk="0" hangingPunct="1">
        <a:lnSpc>
          <a:spcPct val="100000"/>
        </a:lnSpc>
        <a:spcBef>
          <a:spcPts val="0"/>
        </a:spcBef>
        <a:spcAft>
          <a:spcPts val="0"/>
        </a:spcAft>
        <a:buClrTx/>
        <a:buSzPct val="90000"/>
        <a:buFont typeface="Wingdings" panose="05000000000000000000" pitchFamily="2" charset="2"/>
        <a:buNone/>
        <a:tabLst/>
        <a:defRPr sz="1200" b="0" kern="1200" spc="0" baseline="0">
          <a:solidFill>
            <a:schemeClr val="tx1"/>
          </a:solidFill>
          <a:latin typeface="+mj-lt"/>
          <a:ea typeface="+mn-ea"/>
          <a:cs typeface="+mn-cs"/>
        </a:defRPr>
      </a:lvl5pPr>
      <a:lvl6pPr marL="2285580" indent="0" algn="l" defTabSz="914232" rtl="0" eaLnBrk="1" latinLnBrk="0" hangingPunct="1">
        <a:spcBef>
          <a:spcPct val="20000"/>
        </a:spcBef>
        <a:buFont typeface="Arial" pitchFamily="34" charset="0"/>
        <a:buNone/>
        <a:defRPr sz="1960" kern="1200">
          <a:solidFill>
            <a:schemeClr val="tx1"/>
          </a:solidFill>
          <a:latin typeface="+mn-lt"/>
          <a:ea typeface="+mn-ea"/>
          <a:cs typeface="+mn-cs"/>
        </a:defRPr>
      </a:lvl6pPr>
      <a:lvl7pPr marL="0" indent="0" algn="l" defTabSz="91423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28372" indent="-228558" algn="l" defTabSz="914232"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490" indent="-228558" algn="l" defTabSz="914232"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232" rtl="0" eaLnBrk="1" latinLnBrk="0" hangingPunct="1">
        <a:defRPr sz="1764" kern="1200">
          <a:solidFill>
            <a:schemeClr val="tx1"/>
          </a:solidFill>
          <a:latin typeface="+mn-lt"/>
          <a:ea typeface="+mn-ea"/>
          <a:cs typeface="+mn-cs"/>
        </a:defRPr>
      </a:lvl1pPr>
      <a:lvl2pPr marL="457117" algn="l" defTabSz="914232" rtl="0" eaLnBrk="1" latinLnBrk="0" hangingPunct="1">
        <a:defRPr sz="1764" kern="1200">
          <a:solidFill>
            <a:schemeClr val="tx1"/>
          </a:solidFill>
          <a:latin typeface="+mn-lt"/>
          <a:ea typeface="+mn-ea"/>
          <a:cs typeface="+mn-cs"/>
        </a:defRPr>
      </a:lvl2pPr>
      <a:lvl3pPr marL="914232" algn="l" defTabSz="914232" rtl="0" eaLnBrk="1" latinLnBrk="0" hangingPunct="1">
        <a:defRPr sz="1764" kern="1200">
          <a:solidFill>
            <a:schemeClr val="tx1"/>
          </a:solidFill>
          <a:latin typeface="+mn-lt"/>
          <a:ea typeface="+mn-ea"/>
          <a:cs typeface="+mn-cs"/>
        </a:defRPr>
      </a:lvl3pPr>
      <a:lvl4pPr marL="1371349" algn="l" defTabSz="914232" rtl="0" eaLnBrk="1" latinLnBrk="0" hangingPunct="1">
        <a:defRPr sz="1764" kern="1200">
          <a:solidFill>
            <a:schemeClr val="tx1"/>
          </a:solidFill>
          <a:latin typeface="+mn-lt"/>
          <a:ea typeface="+mn-ea"/>
          <a:cs typeface="+mn-cs"/>
        </a:defRPr>
      </a:lvl4pPr>
      <a:lvl5pPr marL="1828465" algn="l" defTabSz="914232" rtl="0" eaLnBrk="1" latinLnBrk="0" hangingPunct="1">
        <a:defRPr sz="1764" kern="1200">
          <a:solidFill>
            <a:schemeClr val="tx1"/>
          </a:solidFill>
          <a:latin typeface="+mn-lt"/>
          <a:ea typeface="+mn-ea"/>
          <a:cs typeface="+mn-cs"/>
        </a:defRPr>
      </a:lvl5pPr>
      <a:lvl6pPr marL="2285582" algn="l" defTabSz="914232" rtl="0" eaLnBrk="1" latinLnBrk="0" hangingPunct="1">
        <a:defRPr sz="1764" kern="1200">
          <a:solidFill>
            <a:schemeClr val="tx1"/>
          </a:solidFill>
          <a:latin typeface="+mn-lt"/>
          <a:ea typeface="+mn-ea"/>
          <a:cs typeface="+mn-cs"/>
        </a:defRPr>
      </a:lvl6pPr>
      <a:lvl7pPr marL="2742697" algn="l" defTabSz="914232" rtl="0" eaLnBrk="1" latinLnBrk="0" hangingPunct="1">
        <a:defRPr sz="1764" kern="1200">
          <a:solidFill>
            <a:schemeClr val="tx1"/>
          </a:solidFill>
          <a:latin typeface="+mn-lt"/>
          <a:ea typeface="+mn-ea"/>
          <a:cs typeface="+mn-cs"/>
        </a:defRPr>
      </a:lvl7pPr>
      <a:lvl8pPr marL="3199814" algn="l" defTabSz="914232" rtl="0" eaLnBrk="1" latinLnBrk="0" hangingPunct="1">
        <a:defRPr sz="1764" kern="1200">
          <a:solidFill>
            <a:schemeClr val="tx1"/>
          </a:solidFill>
          <a:latin typeface="+mn-lt"/>
          <a:ea typeface="+mn-ea"/>
          <a:cs typeface="+mn-cs"/>
        </a:defRPr>
      </a:lvl8pPr>
      <a:lvl9pPr marL="3656931" algn="l" defTabSz="914232" rtl="0" eaLnBrk="1" latinLnBrk="0" hangingPunct="1">
        <a:defRPr sz="1764"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22">
          <p15:clr>
            <a:srgbClr val="C35EA4"/>
          </p15:clr>
        </p15:guide>
        <p15:guide id="32" pos="1498">
          <p15:clr>
            <a:srgbClr val="C35EA4"/>
          </p15:clr>
        </p15:guide>
        <p15:guide id="33" pos="2569">
          <p15:clr>
            <a:srgbClr val="C35EA4"/>
          </p15:clr>
        </p15:guide>
        <p15:guide id="34" pos="2710">
          <p15:clr>
            <a:srgbClr val="C35EA4"/>
          </p15:clr>
        </p15:guide>
        <p15:guide id="35" pos="3777">
          <p15:clr>
            <a:srgbClr val="C35EA4"/>
          </p15:clr>
        </p15:guide>
        <p15:guide id="36" pos="3923">
          <p15:clr>
            <a:srgbClr val="C35EA4"/>
          </p15:clr>
        </p15:guide>
        <p15:guide id="37" pos="4982">
          <p15:clr>
            <a:srgbClr val="C35EA4"/>
          </p15:clr>
        </p15:guide>
        <p15:guide id="38" pos="5126">
          <p15:clr>
            <a:srgbClr val="C35EA4"/>
          </p15:clr>
        </p15:guide>
        <p15:guide id="39" pos="6197">
          <p15:clr>
            <a:srgbClr val="C35EA4"/>
          </p15:clr>
        </p15:guide>
        <p15:guide id="40" pos="6340">
          <p15:clr>
            <a:srgbClr val="C35EA4"/>
          </p15:clr>
        </p15:guide>
        <p15:guide id="41" pos="287">
          <p15:clr>
            <a:srgbClr val="F26B43"/>
          </p15:clr>
        </p15:guide>
        <p15:guide id="42" pos="7414">
          <p15:clr>
            <a:srgbClr val="F26B43"/>
          </p15:clr>
        </p15:guide>
        <p15:guide id="43" orient="horz" pos="736">
          <p15:clr>
            <a:srgbClr val="5ACBF0"/>
          </p15:clr>
        </p15:guide>
        <p15:guide id="44" orient="horz" pos="1360">
          <p15:clr>
            <a:srgbClr val="5ACBF0"/>
          </p15:clr>
        </p15:guide>
        <p15:guide id="45" orient="horz" pos="593">
          <p15:clr>
            <a:srgbClr val="5ACBF0"/>
          </p15:clr>
        </p15:guide>
        <p15:guide id="46" orient="horz" pos="1484">
          <p15:clr>
            <a:srgbClr val="5ACBF0"/>
          </p15:clr>
        </p15:guide>
        <p15:guide id="47" orient="horz" pos="2088">
          <p15:clr>
            <a:srgbClr val="5ACBF0"/>
          </p15:clr>
        </p15:guide>
        <p15:guide id="48" orient="horz" pos="2254">
          <p15:clr>
            <a:srgbClr val="5ACBF0"/>
          </p15:clr>
        </p15:guide>
        <p15:guide id="49" orient="horz" pos="277">
          <p15:clr>
            <a:srgbClr val="F26B43"/>
          </p15:clr>
        </p15:guide>
        <p15:guide id="50" orient="horz" pos="4040">
          <p15:clr>
            <a:srgbClr val="F26B43"/>
          </p15:clr>
        </p15:guide>
        <p15:guide id="51" orient="horz" pos="2835">
          <p15:clr>
            <a:srgbClr val="5ACBF0"/>
          </p15:clr>
        </p15:guide>
        <p15:guide id="52" orient="horz" pos="2960">
          <p15:clr>
            <a:srgbClr val="5ACBF0"/>
          </p15:clr>
        </p15:guide>
        <p15:guide id="53" orient="horz" pos="3572">
          <p15:clr>
            <a:srgbClr val="5ACBF0"/>
          </p15:clr>
        </p15:guide>
        <p15:guide id="54" orient="horz" pos="3690">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2BE48A-538A-49EB-A72E-EF06CD73CB2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3E19C-0155-4772-81A6-CD7B6A78F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46281-AEA6-419E-A564-D41B2AEA4CDD}"/>
              </a:ext>
            </a:extLst>
          </p:cNvPr>
          <p:cNvSpPr>
            <a:spLocks noGrp="1"/>
          </p:cNvSpPr>
          <p:nvPr>
            <p:ph type="dt" sz="half" idx="2"/>
          </p:nvPr>
        </p:nvSpPr>
        <p:spPr>
          <a:xfrm>
            <a:off x="838202"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C26D0-8CA5-4BEF-A463-D915D0CCCDFF}" type="datetimeFigureOut">
              <a:rPr lang="en-US" smtClean="0"/>
              <a:t>10/6/2020</a:t>
            </a:fld>
            <a:endParaRPr lang="en-US" dirty="0"/>
          </a:p>
        </p:txBody>
      </p:sp>
      <p:sp>
        <p:nvSpPr>
          <p:cNvPr id="5" name="Footer Placeholder 4">
            <a:extLst>
              <a:ext uri="{FF2B5EF4-FFF2-40B4-BE49-F238E27FC236}">
                <a16:creationId xmlns:a16="http://schemas.microsoft.com/office/drawing/2014/main" id="{CDB1B4B4-A9BF-4690-894D-94609714DCF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1B20B4-538A-42C5-B44D-250D65291D6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EC575-65B6-495D-ABE4-69841950A93C}" type="slidenum">
              <a:rPr lang="en-US" smtClean="0"/>
              <a:t>‹#›</a:t>
            </a:fld>
            <a:endParaRPr lang="en-US" dirty="0"/>
          </a:p>
        </p:txBody>
      </p:sp>
    </p:spTree>
    <p:extLst>
      <p:ext uri="{BB962C8B-B14F-4D97-AF65-F5344CB8AC3E}">
        <p14:creationId xmlns:p14="http://schemas.microsoft.com/office/powerpoint/2010/main" val="232841589"/>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 id="2147484980" r:id="rId12"/>
  </p:sldLayoutIdLst>
  <p:txStyles>
    <p:titleStyle>
      <a:lvl1pPr algn="l" defTabSz="9140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2" indent="-228512" algn="l" defTabSz="9140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37" indent="-228512" algn="l" defTabSz="9140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61" indent="-228512" algn="l" defTabSz="9140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86"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610"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635"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659"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83"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707" indent="-228512" algn="l" defTabSz="9140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49" rtl="0" eaLnBrk="1" latinLnBrk="0" hangingPunct="1">
        <a:defRPr sz="1800" kern="1200">
          <a:solidFill>
            <a:schemeClr val="tx1"/>
          </a:solidFill>
          <a:latin typeface="+mn-lt"/>
          <a:ea typeface="+mn-ea"/>
          <a:cs typeface="+mn-cs"/>
        </a:defRPr>
      </a:lvl1pPr>
      <a:lvl2pPr marL="457025" algn="l" defTabSz="914049" rtl="0" eaLnBrk="1" latinLnBrk="0" hangingPunct="1">
        <a:defRPr sz="1800" kern="1200">
          <a:solidFill>
            <a:schemeClr val="tx1"/>
          </a:solidFill>
          <a:latin typeface="+mn-lt"/>
          <a:ea typeface="+mn-ea"/>
          <a:cs typeface="+mn-cs"/>
        </a:defRPr>
      </a:lvl2pPr>
      <a:lvl3pPr marL="914049" algn="l" defTabSz="914049" rtl="0" eaLnBrk="1" latinLnBrk="0" hangingPunct="1">
        <a:defRPr sz="1800" kern="1200">
          <a:solidFill>
            <a:schemeClr val="tx1"/>
          </a:solidFill>
          <a:latin typeface="+mn-lt"/>
          <a:ea typeface="+mn-ea"/>
          <a:cs typeface="+mn-cs"/>
        </a:defRPr>
      </a:lvl3pPr>
      <a:lvl4pPr marL="1371074" algn="l" defTabSz="914049" rtl="0" eaLnBrk="1" latinLnBrk="0" hangingPunct="1">
        <a:defRPr sz="1800" kern="1200">
          <a:solidFill>
            <a:schemeClr val="tx1"/>
          </a:solidFill>
          <a:latin typeface="+mn-lt"/>
          <a:ea typeface="+mn-ea"/>
          <a:cs typeface="+mn-cs"/>
        </a:defRPr>
      </a:lvl4pPr>
      <a:lvl5pPr marL="1828098" algn="l" defTabSz="914049" rtl="0" eaLnBrk="1" latinLnBrk="0" hangingPunct="1">
        <a:defRPr sz="1800" kern="1200">
          <a:solidFill>
            <a:schemeClr val="tx1"/>
          </a:solidFill>
          <a:latin typeface="+mn-lt"/>
          <a:ea typeface="+mn-ea"/>
          <a:cs typeface="+mn-cs"/>
        </a:defRPr>
      </a:lvl5pPr>
      <a:lvl6pPr marL="2285122" algn="l" defTabSz="914049" rtl="0" eaLnBrk="1" latinLnBrk="0" hangingPunct="1">
        <a:defRPr sz="1800" kern="1200">
          <a:solidFill>
            <a:schemeClr val="tx1"/>
          </a:solidFill>
          <a:latin typeface="+mn-lt"/>
          <a:ea typeface="+mn-ea"/>
          <a:cs typeface="+mn-cs"/>
        </a:defRPr>
      </a:lvl6pPr>
      <a:lvl7pPr marL="2742147" algn="l" defTabSz="914049" rtl="0" eaLnBrk="1" latinLnBrk="0" hangingPunct="1">
        <a:defRPr sz="1800" kern="1200">
          <a:solidFill>
            <a:schemeClr val="tx1"/>
          </a:solidFill>
          <a:latin typeface="+mn-lt"/>
          <a:ea typeface="+mn-ea"/>
          <a:cs typeface="+mn-cs"/>
        </a:defRPr>
      </a:lvl7pPr>
      <a:lvl8pPr marL="3199171" algn="l" defTabSz="914049" rtl="0" eaLnBrk="1" latinLnBrk="0" hangingPunct="1">
        <a:defRPr sz="1800" kern="1200">
          <a:solidFill>
            <a:schemeClr val="tx1"/>
          </a:solidFill>
          <a:latin typeface="+mn-lt"/>
          <a:ea typeface="+mn-ea"/>
          <a:cs typeface="+mn-cs"/>
        </a:defRPr>
      </a:lvl8pPr>
      <a:lvl9pPr marL="3656195" algn="l" defTabSz="91404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tiff"/><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56.emf"/><Relationship Id="rId9" Type="http://schemas.openxmlformats.org/officeDocument/2006/relationships/image" Target="../media/image61.emf"/></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hyperlink" Target="https://aka.ms/PlayMyEmailsExp"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2.xml"/><Relationship Id="rId1" Type="http://schemas.openxmlformats.org/officeDocument/2006/relationships/video" Target="https://www.youtube.com/embed/jeuRvGNOe3E?feature=oembed" TargetMode="External"/><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aka.ms/CortanaInWindows1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docs.microsoft.com/en-us/microsoft-365/admin/misc/cortana-integration?view=o365-worldwide"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video" Target="https://www.youtube.com/embed/eR3UK-Ane6M?feature=oembed" TargetMode="External"/><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114.xml"/></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71.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2.mp4"/><Relationship Id="rId7" Type="http://schemas.openxmlformats.org/officeDocument/2006/relationships/image" Target="../media/image7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3.xml"/><Relationship Id="rId5" Type="http://schemas.openxmlformats.org/officeDocument/2006/relationships/slideLayout" Target="../slideLayouts/slideLayout10.xml"/><Relationship Id="rId4" Type="http://schemas.openxmlformats.org/officeDocument/2006/relationships/video" Target="../media/media2.mp4"/></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aka.ms/Teamsdeviceshybridworkplace" TargetMode="External"/><Relationship Id="rId5" Type="http://schemas.openxmlformats.org/officeDocument/2006/relationships/hyperlink" Target="https://aka.ms/MicrosoftTeamsDisplays" TargetMode="External"/><Relationship Id="rId4" Type="http://schemas.openxmlformats.org/officeDocument/2006/relationships/hyperlink" Target="https://aka.ms/CortanaInTeam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ka.ms/CortanaAdminGuide"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8" Type="http://schemas.openxmlformats.org/officeDocument/2006/relationships/hyperlink" Target="https://support.microsoft.com/en-us/help/4557165/what-can-you-do-with-cortana-in-windows" TargetMode="External"/><Relationship Id="rId3" Type="http://schemas.openxmlformats.org/officeDocument/2006/relationships/notesSlide" Target="../notesSlides/notesSlide27.xml"/><Relationship Id="rId7" Type="http://schemas.openxmlformats.org/officeDocument/2006/relationships/hyperlink" Target="https://blogs.windows.com/windowsexperience/2020/05/27/whats-new-in-the-windows-10-may-2020-update/" TargetMode="External"/><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hyperlink" Target="https://docs.microsoft.com/en-us/briefing/be-overview" TargetMode="External"/><Relationship Id="rId11" Type="http://schemas.openxmlformats.org/officeDocument/2006/relationships/hyperlink" Target="https://aka.ms/cortanainteams" TargetMode="External"/><Relationship Id="rId5" Type="http://schemas.openxmlformats.org/officeDocument/2006/relationships/hyperlink" Target="https://aka.ms/PME_iOSTimeandTasks" TargetMode="External"/><Relationship Id="rId10" Type="http://schemas.openxmlformats.org/officeDocument/2006/relationships/hyperlink" Target="https://aka.ms/CortanaUpdatesIgnite2020" TargetMode="External"/><Relationship Id="rId4" Type="http://schemas.openxmlformats.org/officeDocument/2006/relationships/hyperlink" Target="https://techcommunity.microsoft.com/t5/outlook-blog/play-my-emails-in-outlook-and-get-time-back-in-your-day/ba-p/930243" TargetMode="External"/><Relationship Id="rId9" Type="http://schemas.openxmlformats.org/officeDocument/2006/relationships/hyperlink" Target="https://aka.ms/PlayMyEmailsExp"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microsoft.com/en-us/cortana" TargetMode="External"/><Relationship Id="rId7"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hyperlink" Target="https://www.microsoft.com/en-us/microsoft-365/microsoft-teams/download-app" TargetMode="External"/><Relationship Id="rId5" Type="http://schemas.openxmlformats.org/officeDocument/2006/relationships/hyperlink" Target="https://www.microsoft.com/en-us/microsoft-365/outlook-mobile-for-android-and-ios" TargetMode="External"/><Relationship Id="rId4" Type="http://schemas.openxmlformats.org/officeDocument/2006/relationships/hyperlink" Target="https://www.microsoft.com/en-us/microsoft-365/enterprise/home"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video" Target="https://www.youtube.com/embed/bH3GUO6gs50?feature=oembed" TargetMode="External"/><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aka.ms/BriefingEmail"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2.xml"/><Relationship Id="rId1" Type="http://schemas.openxmlformats.org/officeDocument/2006/relationships/video" Target="https://www.youtube.com/embed/3ikql0ghLkE?feature=oembed" TargetMode="Externa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5132" y="2761374"/>
            <a:ext cx="9563652" cy="1969770"/>
          </a:xfrm>
        </p:spPr>
        <p:txBody>
          <a:bodyPr/>
          <a:lstStyle/>
          <a:p>
            <a:r>
              <a:rPr lang="en-US" dirty="0"/>
              <a:t>Cortana – what’s new and what’s next for your personal productivity assistant in Microsoft 365</a:t>
            </a:r>
            <a:br>
              <a:rPr lang="en-US" dirty="0"/>
            </a:br>
            <a:br>
              <a:rPr lang="en-US" dirty="0"/>
            </a:br>
            <a:r>
              <a:rPr lang="en-US" sz="1800" dirty="0">
                <a:solidFill>
                  <a:schemeClr val="tx1"/>
                </a:solidFill>
                <a:latin typeface="+mn-lt"/>
              </a:rPr>
              <a:t>Last updated: Sept. 2020</a:t>
            </a:r>
            <a:endParaRPr lang="en-US" dirty="0">
              <a:solidFill>
                <a:schemeClr val="tx1"/>
              </a:solidFill>
              <a:latin typeface="+mn-lt"/>
            </a:endParaRPr>
          </a:p>
        </p:txBody>
      </p:sp>
    </p:spTree>
    <p:extLst>
      <p:ext uri="{BB962C8B-B14F-4D97-AF65-F5344CB8AC3E}">
        <p14:creationId xmlns:p14="http://schemas.microsoft.com/office/powerpoint/2010/main" val="185723577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B546AE-D8F9-4F73-9F79-E92740CD825C}"/>
              </a:ext>
            </a:extLst>
          </p:cNvPr>
          <p:cNvSpPr>
            <a:spLocks noGrp="1"/>
          </p:cNvSpPr>
          <p:nvPr>
            <p:ph type="title"/>
          </p:nvPr>
        </p:nvSpPr>
        <p:spPr>
          <a:xfrm>
            <a:off x="342016" y="395854"/>
            <a:ext cx="11507968" cy="631436"/>
          </a:xfrm>
        </p:spPr>
        <p:txBody>
          <a:bodyPr/>
          <a:lstStyle/>
          <a:p>
            <a:r>
              <a:rPr lang="en-US" sz="2400" dirty="0">
                <a:solidFill>
                  <a:schemeClr val="accent1"/>
                </a:solidFill>
              </a:rPr>
              <a:t>Play My Emails – stay caught up with what’s new in your inbox hands-free with Cortana</a:t>
            </a:r>
          </a:p>
        </p:txBody>
      </p:sp>
      <p:sp>
        <p:nvSpPr>
          <p:cNvPr id="13" name="Text Placeholder 1">
            <a:extLst>
              <a:ext uri="{FF2B5EF4-FFF2-40B4-BE49-F238E27FC236}">
                <a16:creationId xmlns:a16="http://schemas.microsoft.com/office/drawing/2014/main" id="{D6BDD841-F734-4BA0-954E-0960A71A04F0}"/>
              </a:ext>
            </a:extLst>
          </p:cNvPr>
          <p:cNvSpPr txBox="1">
            <a:spLocks/>
          </p:cNvSpPr>
          <p:nvPr/>
        </p:nvSpPr>
        <p:spPr>
          <a:xfrm>
            <a:off x="225941" y="760115"/>
            <a:ext cx="9959793" cy="525184"/>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Aft>
                <a:spcPts val="600"/>
              </a:spcAft>
              <a:buSzPct val="90000"/>
              <a:defRPr/>
            </a:pPr>
            <a:r>
              <a:rPr lang="en-US" sz="2000" dirty="0"/>
              <a:t>Generally available in Outlook for iOS/Android in English in the U.S.; coming next to Australia, Canada, United Kingdom and India</a:t>
            </a:r>
          </a:p>
        </p:txBody>
      </p:sp>
      <p:sp>
        <p:nvSpPr>
          <p:cNvPr id="25" name="Text Placeholder 1">
            <a:extLst>
              <a:ext uri="{FF2B5EF4-FFF2-40B4-BE49-F238E27FC236}">
                <a16:creationId xmlns:a16="http://schemas.microsoft.com/office/drawing/2014/main" id="{9C3452FD-0ABF-48A8-8E54-D822ABC19C55}"/>
              </a:ext>
            </a:extLst>
          </p:cNvPr>
          <p:cNvSpPr txBox="1">
            <a:spLocks/>
          </p:cNvSpPr>
          <p:nvPr/>
        </p:nvSpPr>
        <p:spPr>
          <a:xfrm>
            <a:off x="225941" y="1457475"/>
            <a:ext cx="11624043" cy="353045"/>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2000" dirty="0"/>
              <a:t>Updates coming in Outlook for iOS in September 2020 </a:t>
            </a:r>
          </a:p>
          <a:p>
            <a:endParaRPr lang="en-US" sz="2000" dirty="0"/>
          </a:p>
        </p:txBody>
      </p:sp>
      <p:pic>
        <p:nvPicPr>
          <p:cNvPr id="21" name="Picture 20" descr="Phone screen showing &quot;Play my emails&quot; personalization options.">
            <a:extLst>
              <a:ext uri="{FF2B5EF4-FFF2-40B4-BE49-F238E27FC236}">
                <a16:creationId xmlns:a16="http://schemas.microsoft.com/office/drawing/2014/main" id="{0DB60DF4-8E20-4F30-855A-C006493A9E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2612" y="2560061"/>
            <a:ext cx="2532888" cy="2532887"/>
          </a:xfrm>
          <a:prstGeom prst="rect">
            <a:avLst/>
          </a:prstGeom>
        </p:spPr>
      </p:pic>
      <p:pic>
        <p:nvPicPr>
          <p:cNvPr id="18" name="Picture 17" descr="Phone screen showing &quot;Play my emails&quot; personalization options.">
            <a:extLst>
              <a:ext uri="{FF2B5EF4-FFF2-40B4-BE49-F238E27FC236}">
                <a16:creationId xmlns:a16="http://schemas.microsoft.com/office/drawing/2014/main" id="{D2318E38-DB30-6D45-9119-FC9A7888B6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500" y="2531922"/>
            <a:ext cx="2579111" cy="2579111"/>
          </a:xfrm>
          <a:prstGeom prst="rect">
            <a:avLst/>
          </a:prstGeom>
        </p:spPr>
      </p:pic>
      <p:sp>
        <p:nvSpPr>
          <p:cNvPr id="7" name="Text Placeholder 6">
            <a:extLst>
              <a:ext uri="{FF2B5EF4-FFF2-40B4-BE49-F238E27FC236}">
                <a16:creationId xmlns:a16="http://schemas.microsoft.com/office/drawing/2014/main" id="{E6003002-CDB3-49FD-BDEB-93428FAC6FB6}"/>
              </a:ext>
            </a:extLst>
          </p:cNvPr>
          <p:cNvSpPr>
            <a:spLocks noGrp="1"/>
          </p:cNvSpPr>
          <p:nvPr>
            <p:ph type="body" sz="quarter" idx="16"/>
          </p:nvPr>
        </p:nvSpPr>
        <p:spPr>
          <a:xfrm>
            <a:off x="582613" y="5287480"/>
            <a:ext cx="2532888" cy="1515100"/>
          </a:xfrm>
        </p:spPr>
        <p:txBody>
          <a:bodyPr/>
          <a:lstStyle/>
          <a:p>
            <a:pPr defTabSz="903827">
              <a:spcBef>
                <a:spcPts val="775"/>
              </a:spcBef>
              <a:buSzPct val="90000"/>
              <a:defRPr/>
            </a:pPr>
            <a:r>
              <a:rPr lang="en-US" sz="1400" dirty="0">
                <a:solidFill>
                  <a:srgbClr val="2F2F2F"/>
                </a:solidFill>
                <a:cs typeface="Segoe UI"/>
              </a:rPr>
              <a:t>New personalization options</a:t>
            </a:r>
          </a:p>
          <a:p>
            <a:pPr marL="171433" indent="-171450" defTabSz="903827">
              <a:spcBef>
                <a:spcPts val="775"/>
              </a:spcBef>
              <a:buFont typeface="Wingdings" panose="05000000000000000000" pitchFamily="2" charset="2"/>
              <a:buChar char="ü"/>
              <a:defRPr/>
            </a:pPr>
            <a:r>
              <a:rPr lang="en-US" sz="1200" dirty="0">
                <a:solidFill>
                  <a:srgbClr val="2F2F2F"/>
                </a:solidFill>
                <a:cs typeface="Segoe UI"/>
              </a:rPr>
              <a:t>Multiple Accounts</a:t>
            </a:r>
          </a:p>
          <a:p>
            <a:pPr marL="171433" indent="-171450" defTabSz="903827">
              <a:spcBef>
                <a:spcPts val="300"/>
              </a:spcBef>
              <a:buFont typeface="Wingdings" panose="05000000000000000000" pitchFamily="2" charset="2"/>
              <a:buChar char="ü"/>
              <a:defRPr/>
            </a:pPr>
            <a:r>
              <a:rPr lang="en-US" sz="1200" dirty="0">
                <a:solidFill>
                  <a:srgbClr val="2F2F2F"/>
                </a:solidFill>
                <a:cs typeface="Segoe UI"/>
              </a:rPr>
              <a:t>Read from favorite people only</a:t>
            </a:r>
          </a:p>
          <a:p>
            <a:pPr marL="171433" indent="-171450" defTabSz="903827">
              <a:spcBef>
                <a:spcPts val="300"/>
              </a:spcBef>
              <a:buFont typeface="Wingdings" panose="05000000000000000000" pitchFamily="2" charset="2"/>
              <a:buChar char="ü"/>
              <a:defRPr/>
            </a:pPr>
            <a:r>
              <a:rPr lang="en-US" sz="1200" dirty="0">
                <a:solidFill>
                  <a:srgbClr val="2F2F2F"/>
                </a:solidFill>
                <a:cs typeface="Segoe UI"/>
              </a:rPr>
              <a:t>Read already read emails</a:t>
            </a:r>
          </a:p>
          <a:p>
            <a:pPr marL="171433" indent="-171450" defTabSz="903827">
              <a:spcBef>
                <a:spcPts val="300"/>
              </a:spcBef>
              <a:buFont typeface="Wingdings" panose="05000000000000000000" pitchFamily="2" charset="2"/>
              <a:buChar char="ü"/>
              <a:defRPr/>
            </a:pPr>
            <a:r>
              <a:rPr lang="en-US" sz="1200" dirty="0">
                <a:solidFill>
                  <a:srgbClr val="2F2F2F"/>
                </a:solidFill>
                <a:cs typeface="Segoe UI"/>
              </a:rPr>
              <a:t>Ask Cortana anytime to read a specific email</a:t>
            </a:r>
          </a:p>
          <a:p>
            <a:endParaRPr lang="en-US" dirty="0"/>
          </a:p>
        </p:txBody>
      </p:sp>
      <p:pic>
        <p:nvPicPr>
          <p:cNvPr id="23" name="Picture 22" descr="Phone screen showing car connection.">
            <a:extLst>
              <a:ext uri="{FF2B5EF4-FFF2-40B4-BE49-F238E27FC236}">
                <a16:creationId xmlns:a16="http://schemas.microsoft.com/office/drawing/2014/main" id="{261991E2-F333-4284-B5EE-C68F2D338D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13907" y="2560062"/>
            <a:ext cx="2532887" cy="2550972"/>
          </a:xfrm>
          <a:prstGeom prst="rect">
            <a:avLst/>
          </a:prstGeom>
        </p:spPr>
      </p:pic>
      <p:pic>
        <p:nvPicPr>
          <p:cNvPr id="19" name="Picture 18" descr="Phone screen showing car connection.">
            <a:extLst>
              <a:ext uri="{FF2B5EF4-FFF2-40B4-BE49-F238E27FC236}">
                <a16:creationId xmlns:a16="http://schemas.microsoft.com/office/drawing/2014/main" id="{D59B608F-D5F9-7E48-B2BD-0E860C7402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32168" y="2537829"/>
            <a:ext cx="2579111" cy="2579111"/>
          </a:xfrm>
          <a:prstGeom prst="rect">
            <a:avLst/>
          </a:prstGeom>
        </p:spPr>
      </p:pic>
      <p:pic>
        <p:nvPicPr>
          <p:cNvPr id="2" name="Picture 3" descr="Phone screen showing car connection.">
            <a:extLst>
              <a:ext uri="{FF2B5EF4-FFF2-40B4-BE49-F238E27FC236}">
                <a16:creationId xmlns:a16="http://schemas.microsoft.com/office/drawing/2014/main" id="{E25C98BA-3F5B-4C54-BEF7-226FBC516C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37610" y="2536245"/>
            <a:ext cx="1954530" cy="2184345"/>
          </a:xfrm>
          <a:prstGeom prst="rect">
            <a:avLst/>
          </a:prstGeom>
        </p:spPr>
      </p:pic>
      <p:sp>
        <p:nvSpPr>
          <p:cNvPr id="8" name="Text Placeholder 7">
            <a:extLst>
              <a:ext uri="{FF2B5EF4-FFF2-40B4-BE49-F238E27FC236}">
                <a16:creationId xmlns:a16="http://schemas.microsoft.com/office/drawing/2014/main" id="{5F24F2D7-5240-453E-86E9-6739EC89F72B}"/>
              </a:ext>
            </a:extLst>
          </p:cNvPr>
          <p:cNvSpPr>
            <a:spLocks noGrp="1"/>
          </p:cNvSpPr>
          <p:nvPr>
            <p:ph type="body" sz="quarter" idx="17"/>
          </p:nvPr>
        </p:nvSpPr>
        <p:spPr>
          <a:xfrm>
            <a:off x="3413908" y="5287480"/>
            <a:ext cx="2532888" cy="1515100"/>
          </a:xfrm>
        </p:spPr>
        <p:txBody>
          <a:bodyPr/>
          <a:lstStyle/>
          <a:p>
            <a:pPr defTabSz="903827">
              <a:spcBef>
                <a:spcPts val="775"/>
              </a:spcBef>
              <a:buSzPct val="90000"/>
              <a:defRPr/>
            </a:pPr>
            <a:r>
              <a:rPr lang="en-US" sz="1400" dirty="0">
                <a:solidFill>
                  <a:srgbClr val="2F2F2F"/>
                </a:solidFill>
              </a:rPr>
              <a:t>Car &amp; headphone optimization</a:t>
            </a:r>
          </a:p>
          <a:p>
            <a:pPr marL="173736" indent="-173736" defTabSz="903827">
              <a:spcBef>
                <a:spcPts val="775"/>
              </a:spcBef>
              <a:buFont typeface="Wingdings" panose="05000000000000000000" pitchFamily="2" charset="2"/>
              <a:buChar char="ü"/>
              <a:defRPr/>
            </a:pPr>
            <a:r>
              <a:rPr lang="en-US" sz="1200" dirty="0">
                <a:solidFill>
                  <a:srgbClr val="2F2F2F"/>
                </a:solidFill>
                <a:cs typeface="Segoe UI"/>
              </a:rPr>
              <a:t>Start/Navigate with steering wheel</a:t>
            </a:r>
          </a:p>
          <a:p>
            <a:pPr marL="173736" indent="-173736" defTabSz="903827">
              <a:spcBef>
                <a:spcPts val="300"/>
              </a:spcBef>
              <a:buFont typeface="Wingdings" panose="05000000000000000000" pitchFamily="2" charset="2"/>
              <a:buChar char="ü"/>
              <a:defRPr/>
            </a:pPr>
            <a:r>
              <a:rPr lang="en-US" sz="1200" dirty="0">
                <a:solidFill>
                  <a:srgbClr val="2F2F2F"/>
                </a:solidFill>
                <a:cs typeface="Segoe UI"/>
              </a:rPr>
              <a:t>Interact using voice with phone in the pocket</a:t>
            </a:r>
          </a:p>
          <a:p>
            <a:endParaRPr lang="en-US" dirty="0"/>
          </a:p>
        </p:txBody>
      </p:sp>
      <p:pic>
        <p:nvPicPr>
          <p:cNvPr id="15" name="Picture 14" descr="3 phone screens showing steps for setting up meeting.">
            <a:extLst>
              <a:ext uri="{FF2B5EF4-FFF2-40B4-BE49-F238E27FC236}">
                <a16:creationId xmlns:a16="http://schemas.microsoft.com/office/drawing/2014/main" id="{B10D6261-EEB5-A943-9B83-C181961C42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57108" y="2531923"/>
            <a:ext cx="2579111" cy="2579111"/>
          </a:xfrm>
          <a:prstGeom prst="rect">
            <a:avLst/>
          </a:prstGeom>
        </p:spPr>
      </p:pic>
      <p:sp>
        <p:nvSpPr>
          <p:cNvPr id="9" name="Text Placeholder 8">
            <a:extLst>
              <a:ext uri="{FF2B5EF4-FFF2-40B4-BE49-F238E27FC236}">
                <a16:creationId xmlns:a16="http://schemas.microsoft.com/office/drawing/2014/main" id="{38178038-30BA-4EF0-8D83-46AFE6B806F3}"/>
              </a:ext>
            </a:extLst>
          </p:cNvPr>
          <p:cNvSpPr>
            <a:spLocks noGrp="1"/>
          </p:cNvSpPr>
          <p:nvPr>
            <p:ph type="body" sz="quarter" idx="18"/>
          </p:nvPr>
        </p:nvSpPr>
        <p:spPr>
          <a:xfrm>
            <a:off x="6245204" y="5287480"/>
            <a:ext cx="2532888" cy="1515100"/>
          </a:xfrm>
        </p:spPr>
        <p:txBody>
          <a:bodyPr/>
          <a:lstStyle/>
          <a:p>
            <a:pPr defTabSz="903827">
              <a:spcBef>
                <a:spcPts val="775"/>
              </a:spcBef>
              <a:buSzPct val="90000"/>
              <a:defRPr/>
            </a:pPr>
            <a:r>
              <a:rPr lang="en-US" sz="1400" dirty="0">
                <a:solidFill>
                  <a:srgbClr val="2F2F2F"/>
                </a:solidFill>
                <a:cs typeface="Segoe UI"/>
              </a:rPr>
              <a:t>More contextual actions</a:t>
            </a:r>
          </a:p>
          <a:p>
            <a:pPr marL="173736" indent="-173736" defTabSz="903827">
              <a:spcBef>
                <a:spcPts val="775"/>
              </a:spcBef>
              <a:buFont typeface="Wingdings" panose="05000000000000000000" pitchFamily="2" charset="2"/>
              <a:buChar char="ü"/>
              <a:defRPr/>
            </a:pPr>
            <a:r>
              <a:rPr lang="en-US" sz="1200" dirty="0">
                <a:solidFill>
                  <a:srgbClr val="2F2F2F"/>
                </a:solidFill>
                <a:cs typeface="Segoe UI"/>
              </a:rPr>
              <a:t>Call</a:t>
            </a:r>
          </a:p>
          <a:p>
            <a:pPr marL="173736" indent="-173736" defTabSz="903827">
              <a:spcBef>
                <a:spcPts val="300"/>
              </a:spcBef>
              <a:buFont typeface="Wingdings" panose="05000000000000000000" pitchFamily="2" charset="2"/>
              <a:buChar char="ü"/>
              <a:defRPr/>
            </a:pPr>
            <a:r>
              <a:rPr lang="en-US" sz="1200" dirty="0">
                <a:solidFill>
                  <a:srgbClr val="2F2F2F"/>
                </a:solidFill>
                <a:cs typeface="Segoe UI"/>
              </a:rPr>
              <a:t>Setup a meeting</a:t>
            </a:r>
          </a:p>
          <a:p>
            <a:pPr marL="173736" indent="-173736" defTabSz="903827">
              <a:spcBef>
                <a:spcPts val="300"/>
              </a:spcBef>
              <a:buFont typeface="Wingdings" panose="05000000000000000000" pitchFamily="2" charset="2"/>
              <a:buChar char="ü"/>
              <a:defRPr/>
            </a:pPr>
            <a:r>
              <a:rPr lang="en-US" sz="1200" dirty="0">
                <a:solidFill>
                  <a:srgbClr val="2F2F2F"/>
                </a:solidFill>
                <a:cs typeface="Segoe UI"/>
              </a:rPr>
              <a:t>Add a task</a:t>
            </a:r>
            <a:endParaRPr lang="en-US" dirty="0"/>
          </a:p>
        </p:txBody>
      </p:sp>
      <p:pic>
        <p:nvPicPr>
          <p:cNvPr id="16" name="Picture 15" descr="Phone screen showing Cortana readout.">
            <a:extLst>
              <a:ext uri="{FF2B5EF4-FFF2-40B4-BE49-F238E27FC236}">
                <a16:creationId xmlns:a16="http://schemas.microsoft.com/office/drawing/2014/main" id="{ABE425C8-C0EB-6E42-95BE-B8E19E261F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87955" y="2531923"/>
            <a:ext cx="2579559" cy="2579559"/>
          </a:xfrm>
          <a:prstGeom prst="rect">
            <a:avLst/>
          </a:prstGeom>
        </p:spPr>
      </p:pic>
      <p:sp>
        <p:nvSpPr>
          <p:cNvPr id="11" name="Text Placeholder 10">
            <a:extLst>
              <a:ext uri="{FF2B5EF4-FFF2-40B4-BE49-F238E27FC236}">
                <a16:creationId xmlns:a16="http://schemas.microsoft.com/office/drawing/2014/main" id="{7F730696-AC29-47AF-8ED2-ECA510AEB715}"/>
              </a:ext>
            </a:extLst>
          </p:cNvPr>
          <p:cNvSpPr>
            <a:spLocks noGrp="1"/>
          </p:cNvSpPr>
          <p:nvPr>
            <p:ph type="body" sz="quarter" idx="20"/>
          </p:nvPr>
        </p:nvSpPr>
        <p:spPr>
          <a:xfrm>
            <a:off x="9076500" y="5287480"/>
            <a:ext cx="2532888" cy="1515100"/>
          </a:xfrm>
        </p:spPr>
        <p:txBody>
          <a:bodyPr/>
          <a:lstStyle/>
          <a:p>
            <a:pPr defTabSz="903827">
              <a:spcBef>
                <a:spcPts val="775"/>
              </a:spcBef>
              <a:buSzPct val="90000"/>
              <a:defRPr/>
            </a:pPr>
            <a:r>
              <a:rPr lang="en-US" sz="1400" dirty="0">
                <a:solidFill>
                  <a:srgbClr val="2F2F2F"/>
                </a:solidFill>
                <a:cs typeface="Segoe UI"/>
              </a:rPr>
              <a:t>Improved readout</a:t>
            </a:r>
          </a:p>
          <a:p>
            <a:pPr marL="173736" indent="-173736" defTabSz="903827">
              <a:spcBef>
                <a:spcPts val="775"/>
              </a:spcBef>
              <a:buFont typeface="Wingdings" panose="05000000000000000000" pitchFamily="2" charset="2"/>
              <a:buChar char="ü"/>
              <a:defRPr/>
            </a:pPr>
            <a:r>
              <a:rPr lang="en-US" sz="1200" dirty="0">
                <a:solidFill>
                  <a:srgbClr val="2F2F2F"/>
                </a:solidFill>
                <a:cs typeface="Segoe UI"/>
              </a:rPr>
              <a:t>Better Signature Ignore Model</a:t>
            </a:r>
          </a:p>
          <a:p>
            <a:pPr marL="173736" indent="-173736" defTabSz="903827">
              <a:spcBef>
                <a:spcPts val="300"/>
              </a:spcBef>
              <a:buFont typeface="Wingdings" panose="05000000000000000000" pitchFamily="2" charset="2"/>
              <a:buChar char="ü"/>
              <a:defRPr/>
            </a:pPr>
            <a:r>
              <a:rPr lang="en-US" sz="1200" dirty="0">
                <a:solidFill>
                  <a:srgbClr val="2F2F2F"/>
                </a:solidFill>
                <a:cs typeface="Segoe UI"/>
              </a:rPr>
              <a:t>Table Readout</a:t>
            </a:r>
          </a:p>
          <a:p>
            <a:pPr marL="173736" indent="-173736" defTabSz="903827">
              <a:spcBef>
                <a:spcPts val="300"/>
              </a:spcBef>
              <a:buFont typeface="Wingdings" panose="05000000000000000000" pitchFamily="2" charset="2"/>
              <a:buChar char="ü"/>
              <a:defRPr/>
            </a:pPr>
            <a:r>
              <a:rPr lang="en-US" sz="1200" dirty="0">
                <a:solidFill>
                  <a:srgbClr val="2F2F2F"/>
                </a:solidFill>
                <a:cs typeface="Segoe UI"/>
              </a:rPr>
              <a:t>Long Email Readout</a:t>
            </a:r>
            <a:endParaRPr lang="en-US" dirty="0"/>
          </a:p>
        </p:txBody>
      </p:sp>
    </p:spTree>
    <p:extLst>
      <p:ext uri="{BB962C8B-B14F-4D97-AF65-F5344CB8AC3E}">
        <p14:creationId xmlns:p14="http://schemas.microsoft.com/office/powerpoint/2010/main" val="166550008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5A7E88-B554-442C-AD3F-93494D8E4EB0}"/>
              </a:ext>
            </a:extLst>
          </p:cNvPr>
          <p:cNvSpPr/>
          <p:nvPr/>
        </p:nvSpPr>
        <p:spPr>
          <a:xfrm>
            <a:off x="3195840" y="1969432"/>
            <a:ext cx="7864336" cy="2323713"/>
          </a:xfrm>
          <a:prstGeom prst="rect">
            <a:avLst/>
          </a:prstGeom>
        </p:spPr>
        <p:txBody>
          <a:bodyPr wrap="square" lIns="91440" tIns="45720" rIns="91440" bIns="45720" anchor="t">
            <a:spAutoFit/>
          </a:bodyPr>
          <a:lstStyle/>
          <a:p>
            <a:pPr defTabSz="932742">
              <a:spcAft>
                <a:spcPts val="600"/>
              </a:spcAft>
              <a:defRPr/>
            </a:pPr>
            <a:r>
              <a:rPr lang="en-US" sz="2000" dirty="0">
                <a:effectLst/>
                <a:latin typeface="Segoe UI"/>
                <a:ea typeface="Calibri" panose="020F0502020204030204" pitchFamily="34" charset="0"/>
                <a:cs typeface="Segoe UI"/>
              </a:rPr>
              <a:t>“I really like how </a:t>
            </a:r>
            <a:r>
              <a:rPr lang="en-US" sz="2000" b="1" dirty="0">
                <a:effectLst/>
                <a:latin typeface="Segoe UI"/>
                <a:ea typeface="Calibri" panose="020F0502020204030204" pitchFamily="34" charset="0"/>
                <a:cs typeface="Segoe UI"/>
              </a:rPr>
              <a:t>Cortana keeps me informed </a:t>
            </a:r>
            <a:r>
              <a:rPr lang="en-US" sz="2000" dirty="0">
                <a:effectLst/>
                <a:latin typeface="Segoe UI"/>
                <a:ea typeface="Calibri" panose="020F0502020204030204" pitchFamily="34" charset="0"/>
                <a:cs typeface="Segoe UI"/>
              </a:rPr>
              <a:t>of my upcoming calendar appointments and incoming messages with Play My Emails in Outlook.</a:t>
            </a:r>
            <a:r>
              <a:rPr lang="en-US" sz="2000" dirty="0">
                <a:latin typeface="Segoe UI"/>
                <a:ea typeface="Calibri" panose="020F0502020204030204" pitchFamily="34" charset="0"/>
                <a:cs typeface="Segoe UI"/>
              </a:rPr>
              <a:t> </a:t>
            </a:r>
            <a:endParaRPr lang="en-US" sz="2000" dirty="0">
              <a:effectLst/>
              <a:latin typeface="Segoe UI"/>
              <a:ea typeface="Calibri" panose="020F0502020204030204" pitchFamily="34" charset="0"/>
              <a:cs typeface="Segoe UI"/>
            </a:endParaRPr>
          </a:p>
          <a:p>
            <a:pPr marL="0" marR="0" lvl="0" indent="0" algn="l" defTabSz="932742" rtl="0" eaLnBrk="1" fontAlgn="auto" latinLnBrk="0" hangingPunct="1">
              <a:lnSpc>
                <a:spcPct val="100000"/>
              </a:lnSpc>
              <a:spcBef>
                <a:spcPts val="0"/>
              </a:spcBef>
              <a:spcAft>
                <a:spcPts val="600"/>
              </a:spcAft>
              <a:buClrTx/>
              <a:buSzTx/>
              <a:buFontTx/>
              <a:buNone/>
              <a:tabLst/>
              <a:defRPr/>
            </a:pPr>
            <a:r>
              <a:rPr lang="en-US" sz="2000" dirty="0">
                <a:effectLst/>
                <a:latin typeface="Segoe UI" panose="020B0502040204020203" pitchFamily="34" charset="0"/>
                <a:ea typeface="Calibri" panose="020F0502020204030204" pitchFamily="34" charset="0"/>
                <a:cs typeface="Segoe UI" panose="020B0502040204020203" pitchFamily="34" charset="0"/>
              </a:rPr>
              <a:t>I was surprised to discover </a:t>
            </a:r>
            <a:r>
              <a:rPr lang="en-US" sz="2000" b="1" dirty="0">
                <a:effectLst/>
                <a:latin typeface="Segoe UI" panose="020B0502040204020203" pitchFamily="34" charset="0"/>
                <a:ea typeface="Calibri" panose="020F0502020204030204" pitchFamily="34" charset="0"/>
                <a:cs typeface="Segoe UI" panose="020B0502040204020203" pitchFamily="34" charset="0"/>
              </a:rPr>
              <a:t>Cortana could help me reach the right John vs Jon based on the contacts I communicate with often. </a:t>
            </a:r>
            <a:br>
              <a:rPr lang="en-US" sz="2000" b="1" dirty="0">
                <a:effectLst/>
                <a:latin typeface="Segoe UI" panose="020B0502040204020203" pitchFamily="34" charset="0"/>
                <a:ea typeface="Calibri" panose="020F0502020204030204" pitchFamily="34" charset="0"/>
                <a:cs typeface="Segoe UI" panose="020B0502040204020203" pitchFamily="34" charset="0"/>
              </a:rPr>
            </a:br>
            <a:r>
              <a:rPr lang="en-US" sz="2000" dirty="0">
                <a:effectLst/>
                <a:latin typeface="Segoe UI" panose="020B0502040204020203" pitchFamily="34" charset="0"/>
                <a:ea typeface="Calibri" panose="020F0502020204030204" pitchFamily="34" charset="0"/>
                <a:cs typeface="Segoe UI" panose="020B0502040204020203" pitchFamily="34" charset="0"/>
              </a:rPr>
              <a:t>I am looking forward to getting more done with Cortana during my commute!” </a:t>
            </a:r>
            <a:endParaRPr kumimoji="0" lang="en-US" sz="1000" b="0" u="none" strike="noStrike" kern="1200" cap="none" spc="0" normalizeH="0" baseline="0" noProof="0" dirty="0">
              <a:ln>
                <a:noFill/>
              </a:ln>
              <a:solidFill>
                <a:srgbClr val="1A1A1A"/>
              </a:solidFill>
              <a:effectLst/>
              <a:uLnTx/>
              <a:uFillTx/>
              <a:latin typeface="Segoe UI" panose="020B0502040204020203" pitchFamily="34" charset="0"/>
              <a:cs typeface="Segoe UI" panose="020B0502040204020203" pitchFamily="34" charset="0"/>
            </a:endParaRPr>
          </a:p>
        </p:txBody>
      </p:sp>
      <p:sp>
        <p:nvSpPr>
          <p:cNvPr id="8" name="Text Placeholder 4">
            <a:extLst>
              <a:ext uri="{FF2B5EF4-FFF2-40B4-BE49-F238E27FC236}">
                <a16:creationId xmlns:a16="http://schemas.microsoft.com/office/drawing/2014/main" id="{BAD7FEF5-F533-46C5-9BF4-BCECE6DC22ED}"/>
              </a:ext>
            </a:extLst>
          </p:cNvPr>
          <p:cNvSpPr txBox="1">
            <a:spLocks/>
          </p:cNvSpPr>
          <p:nvPr/>
        </p:nvSpPr>
        <p:spPr>
          <a:xfrm>
            <a:off x="3635297" y="5267509"/>
            <a:ext cx="5615029" cy="592470"/>
          </a:xfrm>
          <a:prstGeom prst="rect">
            <a:avLst/>
          </a:prstGeom>
          <a:noFill/>
        </p:spPr>
        <p:txBody>
          <a:bodyPr vert="horz" wrap="square" lIns="0" tIns="0" rIns="0" bIns="0" rtlCol="0">
            <a:spAutoFit/>
          </a:bodyPr>
          <a:lstStyle>
            <a:lvl1pPr marL="0" marR="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204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marR="0" lvl="0" indent="0" algn="l" defTabSz="951304"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800" b="1" i="0" u="none" strike="noStrike" kern="1200" cap="none" spc="0" normalizeH="0" baseline="0" noProof="0" dirty="0">
                <a:ln>
                  <a:noFill/>
                </a:ln>
                <a:solidFill>
                  <a:srgbClr val="1A1A1A"/>
                </a:solidFill>
                <a:effectLst/>
                <a:uLnTx/>
                <a:uFillTx/>
                <a:latin typeface="Segoe UI"/>
                <a:ea typeface="+mn-ea"/>
                <a:cs typeface="Segoe UI" panose="020B0502040204020203" pitchFamily="34" charset="0"/>
              </a:rPr>
              <a:t>Joel Espinoza</a:t>
            </a:r>
          </a:p>
          <a:p>
            <a:pPr marL="0" marR="0" lvl="0" indent="0" algn="l" defTabSz="951304"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800" b="1" i="0" u="none" strike="noStrike" kern="1200" cap="none" spc="0" normalizeH="0" baseline="0" noProof="0" dirty="0">
                <a:ln>
                  <a:noFill/>
                </a:ln>
                <a:solidFill>
                  <a:srgbClr val="1A1A1A"/>
                </a:solidFill>
                <a:effectLst/>
                <a:uLnTx/>
                <a:uFillTx/>
                <a:latin typeface="Segoe UI"/>
                <a:ea typeface="+mn-ea"/>
                <a:cs typeface="Segoe UI" panose="020B0502040204020203" pitchFamily="34" charset="0"/>
              </a:rPr>
              <a:t> </a:t>
            </a:r>
            <a:r>
              <a:rPr kumimoji="0" lang="en-US" sz="1800" i="0" u="none" strike="noStrike" kern="1200" cap="none" spc="0" normalizeH="0" baseline="0" noProof="0" dirty="0">
                <a:ln>
                  <a:noFill/>
                </a:ln>
                <a:solidFill>
                  <a:srgbClr val="1A1A1A"/>
                </a:solidFill>
                <a:effectLst/>
                <a:uLnTx/>
                <a:uFillTx/>
                <a:latin typeface="Segoe UI"/>
                <a:ea typeface="+mn-ea"/>
                <a:cs typeface="Segoe UI" panose="020B0502040204020203" pitchFamily="34" charset="0"/>
              </a:rPr>
              <a:t>Director of Social Media, NJ Advance Media</a:t>
            </a:r>
          </a:p>
        </p:txBody>
      </p:sp>
      <p:cxnSp>
        <p:nvCxnSpPr>
          <p:cNvPr id="9" name="Straight Connector 8">
            <a:extLst>
              <a:ext uri="{FF2B5EF4-FFF2-40B4-BE49-F238E27FC236}">
                <a16:creationId xmlns:a16="http://schemas.microsoft.com/office/drawing/2014/main" id="{8BAD6B4B-707A-4719-A993-EAB3544B79D0}"/>
              </a:ext>
            </a:extLst>
          </p:cNvPr>
          <p:cNvCxnSpPr/>
          <p:nvPr/>
        </p:nvCxnSpPr>
        <p:spPr>
          <a:xfrm>
            <a:off x="3432162" y="5294385"/>
            <a:ext cx="0" cy="54864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92188515-EC80-47E0-BD13-350A9FBB1389}"/>
              </a:ext>
            </a:extLst>
          </p:cNvPr>
          <p:cNvPicPr>
            <a:picLocks noChangeAspect="1"/>
          </p:cNvPicPr>
          <p:nvPr/>
        </p:nvPicPr>
        <p:blipFill>
          <a:blip r:embed="rId3"/>
          <a:stretch>
            <a:fillRect/>
          </a:stretch>
        </p:blipFill>
        <p:spPr>
          <a:xfrm>
            <a:off x="338340" y="2569314"/>
            <a:ext cx="2857500" cy="1123950"/>
          </a:xfrm>
          <a:prstGeom prst="rect">
            <a:avLst/>
          </a:prstGeom>
        </p:spPr>
      </p:pic>
    </p:spTree>
    <p:extLst>
      <p:ext uri="{BB962C8B-B14F-4D97-AF65-F5344CB8AC3E}">
        <p14:creationId xmlns:p14="http://schemas.microsoft.com/office/powerpoint/2010/main" val="3934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03089E-48B8-4A3C-9A0C-21E45FC0D710}"/>
              </a:ext>
            </a:extLst>
          </p:cNvPr>
          <p:cNvSpPr>
            <a:spLocks noGrp="1"/>
          </p:cNvSpPr>
          <p:nvPr>
            <p:ph type="title"/>
          </p:nvPr>
        </p:nvSpPr>
        <p:spPr>
          <a:xfrm>
            <a:off x="297318" y="587375"/>
            <a:ext cx="4751156" cy="5683249"/>
          </a:xfrm>
        </p:spPr>
        <p:txBody>
          <a:bodyPr wrap="square" anchor="ctr">
            <a:normAutofit/>
          </a:bodyPr>
          <a:lstStyle/>
          <a:p>
            <a:r>
              <a:rPr lang="en-US" sz="3200" dirty="0">
                <a:cs typeface="Segoe UI"/>
              </a:rPr>
              <a:t>Learn more: </a:t>
            </a:r>
            <a:r>
              <a:rPr lang="en-US" sz="3200" dirty="0">
                <a:cs typeface="Segoe UI"/>
                <a:hlinkClick r:id="rId3"/>
              </a:rPr>
              <a:t>Aka.ms/PlayMyEmailsExp</a:t>
            </a:r>
            <a:endParaRPr lang="en-US" sz="3200" dirty="0">
              <a:hlinkClick r:id="rId3"/>
            </a:endParaRPr>
          </a:p>
        </p:txBody>
      </p:sp>
      <p:pic>
        <p:nvPicPr>
          <p:cNvPr id="8" name="Picture Placeholder 7" descr="Phone on a exercise bike showing &quot;Play my Emails&quot;.">
            <a:extLst>
              <a:ext uri="{FF2B5EF4-FFF2-40B4-BE49-F238E27FC236}">
                <a16:creationId xmlns:a16="http://schemas.microsoft.com/office/drawing/2014/main" id="{5DCC00E6-D794-4A1B-BE96-3EDD19881B50}"/>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5334000" y="10"/>
            <a:ext cx="6858000" cy="6857990"/>
          </a:xfrm>
          <a:noFill/>
        </p:spPr>
      </p:pic>
    </p:spTree>
    <p:extLst>
      <p:ext uri="{BB962C8B-B14F-4D97-AF65-F5344CB8AC3E}">
        <p14:creationId xmlns:p14="http://schemas.microsoft.com/office/powerpoint/2010/main" val="115623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Laptop showing Cortana on the screen.">
            <a:extLst>
              <a:ext uri="{FF2B5EF4-FFF2-40B4-BE49-F238E27FC236}">
                <a16:creationId xmlns:a16="http://schemas.microsoft.com/office/drawing/2014/main" id="{1715FBE0-6988-478E-B0F8-0B868F2CEC5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noFill/>
        </p:spPr>
      </p:pic>
      <p:sp>
        <p:nvSpPr>
          <p:cNvPr id="3" name="Title 2">
            <a:extLst>
              <a:ext uri="{FF2B5EF4-FFF2-40B4-BE49-F238E27FC236}">
                <a16:creationId xmlns:a16="http://schemas.microsoft.com/office/drawing/2014/main" id="{E1DF3965-EA1D-4985-BDA2-A46C7FDE1A39}"/>
              </a:ext>
            </a:extLst>
          </p:cNvPr>
          <p:cNvSpPr>
            <a:spLocks noGrp="1"/>
          </p:cNvSpPr>
          <p:nvPr>
            <p:ph type="title"/>
          </p:nvPr>
        </p:nvSpPr>
        <p:spPr>
          <a:xfrm>
            <a:off x="-5" y="0"/>
            <a:ext cx="7010405" cy="6858000"/>
          </a:xfrm>
        </p:spPr>
        <p:txBody>
          <a:bodyPr wrap="square" anchor="ctr">
            <a:normAutofit/>
          </a:bodyPr>
          <a:lstStyle/>
          <a:p>
            <a:r>
              <a:rPr lang="en-US" sz="3400" dirty="0"/>
              <a:t>Save time and stay </a:t>
            </a:r>
            <a:br>
              <a:rPr lang="en-US" sz="3400" dirty="0"/>
            </a:br>
            <a:r>
              <a:rPr lang="en-US" sz="3400" dirty="0"/>
              <a:t>on track with Cortana </a:t>
            </a:r>
            <a:br>
              <a:rPr lang="en-US" sz="3400" dirty="0"/>
            </a:br>
            <a:r>
              <a:rPr lang="en-US" sz="3400" dirty="0"/>
              <a:t>in Windows 10</a:t>
            </a:r>
          </a:p>
        </p:txBody>
      </p:sp>
    </p:spTree>
    <p:extLst>
      <p:ext uri="{BB962C8B-B14F-4D97-AF65-F5344CB8AC3E}">
        <p14:creationId xmlns:p14="http://schemas.microsoft.com/office/powerpoint/2010/main" val="210856372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ideo displays the chat-based Cortana experience in Windows 10">
            <a:hlinkClick r:id="" action="ppaction://media"/>
            <a:extLst>
              <a:ext uri="{FF2B5EF4-FFF2-40B4-BE49-F238E27FC236}">
                <a16:creationId xmlns:a16="http://schemas.microsoft.com/office/drawing/2014/main" id="{E3220969-9A0A-4933-A412-A45C0EAE7975}"/>
              </a:ext>
            </a:extLst>
          </p:cNvPr>
          <p:cNvPicPr>
            <a:picLocks noRot="1" noChangeAspect="1"/>
          </p:cNvPicPr>
          <p:nvPr>
            <a:videoFile r:link="rId1"/>
          </p:nvPr>
        </p:nvPicPr>
        <p:blipFill>
          <a:blip r:embed="rId4"/>
          <a:stretch>
            <a:fillRect/>
          </a:stretch>
        </p:blipFill>
        <p:spPr>
          <a:xfrm>
            <a:off x="1863145" y="1561566"/>
            <a:ext cx="8465710" cy="4761962"/>
          </a:xfrm>
          <a:prstGeom prst="rect">
            <a:avLst/>
          </a:prstGeom>
        </p:spPr>
      </p:pic>
      <p:sp>
        <p:nvSpPr>
          <p:cNvPr id="8" name="Title 1">
            <a:extLst>
              <a:ext uri="{FF2B5EF4-FFF2-40B4-BE49-F238E27FC236}">
                <a16:creationId xmlns:a16="http://schemas.microsoft.com/office/drawing/2014/main" id="{2669ED1D-2CFB-4BA8-98E9-7300AD4BBBED}"/>
              </a:ext>
            </a:extLst>
          </p:cNvPr>
          <p:cNvSpPr txBox="1">
            <a:spLocks/>
          </p:cNvSpPr>
          <p:nvPr/>
        </p:nvSpPr>
        <p:spPr>
          <a:xfrm>
            <a:off x="584200" y="457200"/>
            <a:ext cx="11468600" cy="433965"/>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400" dirty="0">
                <a:solidFill>
                  <a:srgbClr val="0078D4"/>
                </a:solidFill>
              </a:rPr>
              <a:t>Stay on track with Cortana in Windows 10</a:t>
            </a:r>
          </a:p>
        </p:txBody>
      </p:sp>
    </p:spTree>
    <p:extLst>
      <p:ext uri="{BB962C8B-B14F-4D97-AF65-F5344CB8AC3E}">
        <p14:creationId xmlns:p14="http://schemas.microsoft.com/office/powerpoint/2010/main" val="2396442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B1903EA-7E5F-434A-97F6-579CD5D7F68E}"/>
              </a:ext>
            </a:extLst>
          </p:cNvPr>
          <p:cNvSpPr txBox="1">
            <a:spLocks noGrp="1"/>
          </p:cNvSpPr>
          <p:nvPr>
            <p:ph type="title" idx="4294967295"/>
          </p:nvPr>
        </p:nvSpPr>
        <p:spPr>
          <a:xfrm>
            <a:off x="584200" y="354272"/>
            <a:ext cx="4524717" cy="73866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w="3175">
                  <a:noFill/>
                </a:ln>
                <a:solidFill>
                  <a:schemeClr val="accent1"/>
                </a:solidFill>
                <a:effectLst/>
                <a:uLnTx/>
                <a:uFillTx/>
                <a:latin typeface="+mj-lt"/>
                <a:ea typeface="+mn-ea"/>
                <a:cs typeface="Segoe UI" pitchFamily="34" charset="0"/>
              </a:rPr>
              <a:t>Coming in 2021: Assistance before you even ask</a:t>
            </a:r>
          </a:p>
        </p:txBody>
      </p:sp>
      <p:sp>
        <p:nvSpPr>
          <p:cNvPr id="11" name="TextBox 10">
            <a:extLst>
              <a:ext uri="{FF2B5EF4-FFF2-40B4-BE49-F238E27FC236}">
                <a16:creationId xmlns:a16="http://schemas.microsoft.com/office/drawing/2014/main" id="{17043893-5CDF-47EB-A5AA-C14CE093F53C}"/>
              </a:ext>
            </a:extLst>
          </p:cNvPr>
          <p:cNvSpPr txBox="1"/>
          <p:nvPr/>
        </p:nvSpPr>
        <p:spPr>
          <a:xfrm>
            <a:off x="478689" y="1645694"/>
            <a:ext cx="4269523" cy="2469106"/>
          </a:xfrm>
          <a:prstGeom prst="rect">
            <a:avLst/>
          </a:prstGeom>
          <a:noFill/>
        </p:spPr>
        <p:txBody>
          <a:bodyPr wrap="square" lIns="91427" tIns="0" rIns="91427" bIns="0" rtlCol="0" anchor="t" anchorCtr="0">
            <a:noAutofit/>
          </a:bodyPr>
          <a:lstStyle/>
          <a:p>
            <a:pPr marL="0" marR="0" lvl="0" indent="0" algn="l" defTabSz="914142" rtl="0" eaLnBrk="1" fontAlgn="auto" latinLnBrk="0" hangingPunct="1">
              <a:lnSpc>
                <a:spcPct val="100000"/>
              </a:lnSpc>
              <a:spcBef>
                <a:spcPts val="0"/>
              </a:spcBef>
              <a:spcAft>
                <a:spcPts val="2400"/>
              </a:spcAft>
              <a:buClrTx/>
              <a:buSzTx/>
              <a:buFontTx/>
              <a:buNone/>
              <a:tabLst/>
              <a:defRPr/>
            </a:pPr>
            <a:r>
              <a:rPr lang="en-US" sz="2400" dirty="0">
                <a:latin typeface="+mj-lt"/>
              </a:rPr>
              <a:t>Save time and stay on track leveraging the power of</a:t>
            </a:r>
            <a:br>
              <a:rPr lang="en-US" sz="2400" dirty="0">
                <a:latin typeface="+mj-lt"/>
              </a:rPr>
            </a:br>
            <a:r>
              <a:rPr lang="en-US" sz="2400" dirty="0"/>
              <a:t>- AI &amp; Microsoft Graph</a:t>
            </a:r>
            <a:br>
              <a:rPr lang="en-US" sz="2400" dirty="0"/>
            </a:br>
            <a:r>
              <a:rPr lang="en-US" sz="2400" dirty="0"/>
              <a:t>- Natural language</a:t>
            </a:r>
            <a:br>
              <a:rPr lang="en-US" sz="2400" dirty="0"/>
            </a:br>
            <a:r>
              <a:rPr lang="en-US" sz="2400" dirty="0"/>
              <a:t>- Voice commanding</a:t>
            </a:r>
            <a:br>
              <a:rPr lang="en-US" sz="2400" dirty="0"/>
            </a:br>
            <a:endParaRPr kumimoji="0" lang="en-US" sz="2000" b="0" i="0" u="none" strike="noStrike" kern="1200" cap="none" spc="0" normalizeH="0" baseline="0" noProof="0" dirty="0">
              <a:ln>
                <a:noFill/>
              </a:ln>
              <a:solidFill>
                <a:srgbClr val="282828"/>
              </a:solidFill>
              <a:effectLst/>
              <a:uLnTx/>
              <a:uFillTx/>
              <a:ea typeface="+mn-ea"/>
              <a:cs typeface="Segoe UI" panose="020B0502040204020203" pitchFamily="34" charset="0"/>
            </a:endParaRPr>
          </a:p>
        </p:txBody>
      </p:sp>
      <p:pic>
        <p:nvPicPr>
          <p:cNvPr id="6" name="Picture 6" descr="A screenshot of a cell phone&#10;&#10;Description automatically generated">
            <a:extLst>
              <a:ext uri="{FF2B5EF4-FFF2-40B4-BE49-F238E27FC236}">
                <a16:creationId xmlns:a16="http://schemas.microsoft.com/office/drawing/2014/main" id="{1A8F9ED3-9EA4-4C08-B29D-2BAB9315C63D}"/>
              </a:ext>
            </a:extLst>
          </p:cNvPr>
          <p:cNvPicPr>
            <a:picLocks noGrp="1" noChangeAspect="1"/>
          </p:cNvPicPr>
          <p:nvPr>
            <p:ph type="pic" sz="quarter" idx="11"/>
          </p:nvPr>
        </p:nvPicPr>
        <p:blipFill rotWithShape="1">
          <a:blip r:embed="rId3"/>
          <a:srcRect/>
          <a:stretch/>
        </p:blipFill>
        <p:spPr/>
      </p:pic>
    </p:spTree>
    <p:extLst>
      <p:ext uri="{BB962C8B-B14F-4D97-AF65-F5344CB8AC3E}">
        <p14:creationId xmlns:p14="http://schemas.microsoft.com/office/powerpoint/2010/main" val="205418100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Woman using Cortana in Windows 10">
            <a:extLst>
              <a:ext uri="{FF2B5EF4-FFF2-40B4-BE49-F238E27FC236}">
                <a16:creationId xmlns:a16="http://schemas.microsoft.com/office/drawing/2014/main" id="{077D3F34-4A2F-4C30-A58A-28F832DA0B7A}"/>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p:spPr>
      </p:pic>
      <p:sp>
        <p:nvSpPr>
          <p:cNvPr id="5" name="TextBox 4">
            <a:extLst>
              <a:ext uri="{FF2B5EF4-FFF2-40B4-BE49-F238E27FC236}">
                <a16:creationId xmlns:a16="http://schemas.microsoft.com/office/drawing/2014/main" id="{98858682-DB05-4B4C-ACB2-6A101B60654E}"/>
              </a:ext>
            </a:extLst>
          </p:cNvPr>
          <p:cNvSpPr txBox="1"/>
          <p:nvPr/>
        </p:nvSpPr>
        <p:spPr>
          <a:xfrm>
            <a:off x="478689" y="2681025"/>
            <a:ext cx="4269523" cy="1495949"/>
          </a:xfrm>
          <a:prstGeom prst="rect">
            <a:avLst/>
          </a:prstGeom>
          <a:noFill/>
        </p:spPr>
        <p:txBody>
          <a:bodyPr wrap="square" lIns="91427" tIns="0" rIns="91427" bIns="0" rtlCol="0" anchor="t" anchorCtr="0">
            <a:noAutofit/>
          </a:bodyPr>
          <a:lstStyle/>
          <a:p>
            <a:pPr marL="0" marR="0" lvl="0" indent="0" algn="l" defTabSz="914142" rtl="0" eaLnBrk="1" fontAlgn="auto" latinLnBrk="0" hangingPunct="1">
              <a:lnSpc>
                <a:spcPct val="100000"/>
              </a:lnSpc>
              <a:spcBef>
                <a:spcPts val="0"/>
              </a:spcBef>
              <a:spcAft>
                <a:spcPts val="2400"/>
              </a:spcAft>
              <a:buClrTx/>
              <a:buSzTx/>
              <a:buFontTx/>
              <a:buNone/>
              <a:tabLst/>
              <a:defRPr/>
            </a:pPr>
            <a:r>
              <a:rPr lang="en-US" sz="2400" dirty="0">
                <a:latin typeface="+mj-lt"/>
              </a:rPr>
              <a:t>Learn more:</a:t>
            </a:r>
            <a:br>
              <a:rPr lang="en-US" sz="2400" dirty="0">
                <a:latin typeface="+mj-lt"/>
              </a:rPr>
            </a:br>
            <a:r>
              <a:rPr lang="en-US" sz="2400" dirty="0">
                <a:latin typeface="+mj-lt"/>
                <a:hlinkClick r:id="rId4"/>
              </a:rPr>
              <a:t>Aka.ms/CortanaInWindows10</a:t>
            </a:r>
            <a:endParaRPr kumimoji="0" lang="en-US" sz="2000" b="0" i="0" u="none" strike="noStrike" kern="1200" cap="none" spc="0" normalizeH="0" baseline="0" noProof="0" dirty="0">
              <a:ln>
                <a:noFill/>
              </a:ln>
              <a:solidFill>
                <a:srgbClr val="282828"/>
              </a:solidFill>
              <a:effectLst/>
              <a:uLnTx/>
              <a:uFillTx/>
              <a:latin typeface="+mj-lt"/>
              <a:ea typeface="+mn-ea"/>
              <a:cs typeface="Segoe UI" panose="020B0502040204020203" pitchFamily="34" charset="0"/>
            </a:endParaRPr>
          </a:p>
        </p:txBody>
      </p:sp>
    </p:spTree>
    <p:extLst>
      <p:ext uri="{BB962C8B-B14F-4D97-AF65-F5344CB8AC3E}">
        <p14:creationId xmlns:p14="http://schemas.microsoft.com/office/powerpoint/2010/main" val="27349078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and holding a phone showing a meeting.">
            <a:extLst>
              <a:ext uri="{FF2B5EF4-FFF2-40B4-BE49-F238E27FC236}">
                <a16:creationId xmlns:a16="http://schemas.microsoft.com/office/drawing/2014/main" id="{F526D8BB-FCD6-485C-87EF-93C73A68AE73}"/>
              </a:ext>
            </a:extLst>
          </p:cNvPr>
          <p:cNvPicPr>
            <a:picLocks noGrp="1" noChangeAspect="1"/>
          </p:cNvPicPr>
          <p:nvPr>
            <p:ph type="pic" sz="quarter" idx="10"/>
          </p:nvPr>
        </p:nvPicPr>
        <p:blipFill>
          <a:blip r:embed="rId3"/>
          <a:srcRect/>
          <a:stretch/>
        </p:blipFill>
        <p:spPr>
          <a:xfrm>
            <a:off x="0" y="0"/>
            <a:ext cx="12192000" cy="6858000"/>
          </a:xfrm>
        </p:spPr>
      </p:pic>
      <p:sp>
        <p:nvSpPr>
          <p:cNvPr id="3" name="Title 2">
            <a:extLst>
              <a:ext uri="{FF2B5EF4-FFF2-40B4-BE49-F238E27FC236}">
                <a16:creationId xmlns:a16="http://schemas.microsoft.com/office/drawing/2014/main" id="{E1DF3965-EA1D-4985-BDA2-A46C7FDE1A39}"/>
              </a:ext>
            </a:extLst>
          </p:cNvPr>
          <p:cNvSpPr>
            <a:spLocks noGrp="1"/>
          </p:cNvSpPr>
          <p:nvPr>
            <p:ph type="title"/>
          </p:nvPr>
        </p:nvSpPr>
        <p:spPr>
          <a:xfrm>
            <a:off x="-4" y="0"/>
            <a:ext cx="5880103" cy="6858000"/>
          </a:xfrm>
          <a:noFill/>
        </p:spPr>
        <p:txBody>
          <a:bodyPr/>
          <a:lstStyle/>
          <a:p>
            <a:r>
              <a:rPr lang="en-US" dirty="0"/>
              <a:t>Streamline collaboration with Cortana in Teams</a:t>
            </a:r>
          </a:p>
        </p:txBody>
      </p:sp>
    </p:spTree>
    <p:extLst>
      <p:ext uri="{BB962C8B-B14F-4D97-AF65-F5344CB8AC3E}">
        <p14:creationId xmlns:p14="http://schemas.microsoft.com/office/powerpoint/2010/main" val="39397959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457200"/>
            <a:ext cx="7321550" cy="433965"/>
          </a:xfrm>
        </p:spPr>
        <p:txBody>
          <a:bodyPr/>
          <a:lstStyle/>
          <a:p>
            <a:r>
              <a:rPr lang="en-US" sz="2400" dirty="0">
                <a:solidFill>
                  <a:schemeClr val="accent1"/>
                </a:solidFill>
              </a:rPr>
              <a:t>Cortana in Teams – streamline collaboration</a:t>
            </a:r>
          </a:p>
        </p:txBody>
      </p:sp>
      <p:sp>
        <p:nvSpPr>
          <p:cNvPr id="6" name="TextBox 5">
            <a:extLst>
              <a:ext uri="{FF2B5EF4-FFF2-40B4-BE49-F238E27FC236}">
                <a16:creationId xmlns:a16="http://schemas.microsoft.com/office/drawing/2014/main" id="{4BF0724B-CE36-4B5D-850A-CBEC2DECCB18}"/>
              </a:ext>
            </a:extLst>
          </p:cNvPr>
          <p:cNvSpPr txBox="1"/>
          <p:nvPr/>
        </p:nvSpPr>
        <p:spPr>
          <a:xfrm>
            <a:off x="497344" y="1307651"/>
            <a:ext cx="2763078" cy="400110"/>
          </a:xfrm>
          <a:prstGeom prst="rect">
            <a:avLst/>
          </a:prstGeom>
          <a:noFill/>
        </p:spPr>
        <p:txBody>
          <a:bodyPr wrap="square">
            <a:spAutoFit/>
          </a:bodyPr>
          <a:lstStyle/>
          <a:p>
            <a:r>
              <a:rPr lang="en-US" sz="2000" dirty="0">
                <a:ln w="3175">
                  <a:noFill/>
                </a:ln>
                <a:latin typeface="+mj-lt"/>
                <a:cs typeface="Segoe UI" panose="020B0502040204020203" pitchFamily="34" charset="0"/>
              </a:rPr>
              <a:t>Teams mobile apps</a:t>
            </a:r>
          </a:p>
        </p:txBody>
      </p:sp>
      <p:pic>
        <p:nvPicPr>
          <p:cNvPr id="18" name="Picture 17" descr="Screen showing Teams mobile app">
            <a:extLst>
              <a:ext uri="{FF2B5EF4-FFF2-40B4-BE49-F238E27FC236}">
                <a16:creationId xmlns:a16="http://schemas.microsoft.com/office/drawing/2014/main" id="{CEB15C67-098E-47D0-B2C0-3528A659879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5250" y="1786143"/>
            <a:ext cx="2327265" cy="2792720"/>
          </a:xfrm>
          <a:prstGeom prst="rect">
            <a:avLst/>
          </a:prstGeom>
        </p:spPr>
      </p:pic>
      <p:sp>
        <p:nvSpPr>
          <p:cNvPr id="7" name="TextBox 6">
            <a:extLst>
              <a:ext uri="{FF2B5EF4-FFF2-40B4-BE49-F238E27FC236}">
                <a16:creationId xmlns:a16="http://schemas.microsoft.com/office/drawing/2014/main" id="{AB880FF2-4802-41E7-8BEA-C9286DDF2FE7}"/>
              </a:ext>
            </a:extLst>
          </p:cNvPr>
          <p:cNvSpPr txBox="1"/>
          <p:nvPr/>
        </p:nvSpPr>
        <p:spPr>
          <a:xfrm>
            <a:off x="4245769" y="1303394"/>
            <a:ext cx="3448050" cy="400110"/>
          </a:xfrm>
          <a:prstGeom prst="rect">
            <a:avLst/>
          </a:prstGeom>
          <a:noFill/>
        </p:spPr>
        <p:txBody>
          <a:bodyPr wrap="square">
            <a:spAutoFit/>
          </a:bodyPr>
          <a:lstStyle/>
          <a:p>
            <a:r>
              <a:rPr lang="en-US" sz="2000" dirty="0">
                <a:ln w="3175">
                  <a:noFill/>
                </a:ln>
                <a:latin typeface="+mj-lt"/>
                <a:cs typeface="Segoe UI" panose="020B0502040204020203" pitchFamily="34" charset="0"/>
              </a:rPr>
              <a:t>Microsoft Teams displays</a:t>
            </a:r>
          </a:p>
        </p:txBody>
      </p:sp>
      <p:pic>
        <p:nvPicPr>
          <p:cNvPr id="3" name="Picture 2" descr="A screen shot of a computer&#10;&#10;Description automatically generated">
            <a:extLst>
              <a:ext uri="{FF2B5EF4-FFF2-40B4-BE49-F238E27FC236}">
                <a16:creationId xmlns:a16="http://schemas.microsoft.com/office/drawing/2014/main" id="{83C65DD2-2538-40BE-B49F-C1C330AC80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3838" y="2072181"/>
            <a:ext cx="3871912" cy="2060718"/>
          </a:xfrm>
          <a:prstGeom prst="rect">
            <a:avLst/>
          </a:prstGeom>
        </p:spPr>
      </p:pic>
      <p:sp>
        <p:nvSpPr>
          <p:cNvPr id="9" name="TextBox 8">
            <a:extLst>
              <a:ext uri="{FF2B5EF4-FFF2-40B4-BE49-F238E27FC236}">
                <a16:creationId xmlns:a16="http://schemas.microsoft.com/office/drawing/2014/main" id="{49104023-08BC-49C4-B2A5-5D91D92237A4}"/>
              </a:ext>
            </a:extLst>
          </p:cNvPr>
          <p:cNvSpPr txBox="1"/>
          <p:nvPr/>
        </p:nvSpPr>
        <p:spPr>
          <a:xfrm>
            <a:off x="8755817" y="1307651"/>
            <a:ext cx="3448050" cy="400110"/>
          </a:xfrm>
          <a:prstGeom prst="rect">
            <a:avLst/>
          </a:prstGeom>
          <a:noFill/>
        </p:spPr>
        <p:txBody>
          <a:bodyPr wrap="square">
            <a:spAutoFit/>
          </a:bodyPr>
          <a:lstStyle/>
          <a:p>
            <a:r>
              <a:rPr lang="en-US" sz="2000" dirty="0">
                <a:ln w="3175">
                  <a:noFill/>
                </a:ln>
                <a:latin typeface="+mj-lt"/>
                <a:cs typeface="Segoe UI" panose="020B0502040204020203" pitchFamily="34" charset="0"/>
              </a:rPr>
              <a:t>Microsoft Teams Rooms</a:t>
            </a:r>
          </a:p>
        </p:txBody>
      </p:sp>
      <p:pic>
        <p:nvPicPr>
          <p:cNvPr id="5" name="Picture 4" descr="A close up of electronics&#10;&#10;Description automatically generated">
            <a:extLst>
              <a:ext uri="{FF2B5EF4-FFF2-40B4-BE49-F238E27FC236}">
                <a16:creationId xmlns:a16="http://schemas.microsoft.com/office/drawing/2014/main" id="{0512C32D-32DB-483E-9DC2-3D37D6F994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5477" y="2153725"/>
            <a:ext cx="3551242" cy="1775621"/>
          </a:xfrm>
          <a:prstGeom prst="rect">
            <a:avLst/>
          </a:prstGeom>
        </p:spPr>
      </p:pic>
      <p:pic>
        <p:nvPicPr>
          <p:cNvPr id="14" name="Picture 13" descr="A picture containing cat, sitting, table, collar&#10;&#10;Description automatically generated">
            <a:extLst>
              <a:ext uri="{FF2B5EF4-FFF2-40B4-BE49-F238E27FC236}">
                <a16:creationId xmlns:a16="http://schemas.microsoft.com/office/drawing/2014/main" id="{DA6E77AA-A122-4251-B931-31E255D0B1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85263" y="3605262"/>
            <a:ext cx="1362173" cy="518829"/>
          </a:xfrm>
          <a:prstGeom prst="rect">
            <a:avLst/>
          </a:prstGeom>
        </p:spPr>
      </p:pic>
      <p:sp>
        <p:nvSpPr>
          <p:cNvPr id="13" name="TextBox 12"/>
          <p:cNvSpPr txBox="1"/>
          <p:nvPr/>
        </p:nvSpPr>
        <p:spPr>
          <a:xfrm>
            <a:off x="584200" y="4578863"/>
            <a:ext cx="9582150" cy="1590179"/>
          </a:xfrm>
          <a:prstGeom prst="rect">
            <a:avLst/>
          </a:prstGeom>
          <a:noFill/>
        </p:spPr>
        <p:txBody>
          <a:bodyPr wrap="square" lIns="0" tIns="0" rIns="0" bIns="0" rtlCol="0" anchor="t">
            <a:spAutoFit/>
          </a:bodyPr>
          <a:lstStyle/>
          <a:p>
            <a:pPr marL="285750" indent="-285750" defTabSz="903827">
              <a:spcBef>
                <a:spcPts val="775"/>
              </a:spcBef>
              <a:buSzPct val="90000"/>
              <a:buFont typeface="Wingdings" panose="05000000000000000000" pitchFamily="2" charset="2"/>
              <a:buChar char="ü"/>
              <a:defRPr/>
            </a:pPr>
            <a:r>
              <a:rPr lang="en-US" sz="1800" dirty="0">
                <a:solidFill>
                  <a:srgbClr val="2F2F2F"/>
                </a:solidFill>
                <a:latin typeface="Segoe UI"/>
                <a:cs typeface="Segoe UI"/>
              </a:rPr>
              <a:t>Supports spoken, natural language requests to join a meeting, make a call, send chat messages, share files, and more.</a:t>
            </a:r>
          </a:p>
          <a:p>
            <a:pPr marL="285750" indent="-285750" defTabSz="903827">
              <a:spcBef>
                <a:spcPts val="775"/>
              </a:spcBef>
              <a:buSzPct val="90000"/>
              <a:buFont typeface="Wingdings" panose="05000000000000000000" pitchFamily="2" charset="2"/>
              <a:buChar char="ü"/>
              <a:defRPr/>
            </a:pPr>
            <a:r>
              <a:rPr lang="en-US" sz="1800" dirty="0">
                <a:solidFill>
                  <a:srgbClr val="2F2F2F"/>
                </a:solidFill>
                <a:latin typeface="Segoe UI"/>
                <a:cs typeface="Segoe UI"/>
              </a:rPr>
              <a:t>Leverages AI and the Microsoft Graph to efficiently and securely connect you to the right people, meetings and files when you ask.</a:t>
            </a:r>
          </a:p>
          <a:p>
            <a:pPr marL="285750" indent="-285750" defTabSz="903827">
              <a:spcBef>
                <a:spcPts val="775"/>
              </a:spcBef>
              <a:buSzPct val="90000"/>
              <a:buFont typeface="Wingdings" panose="05000000000000000000" pitchFamily="2" charset="2"/>
              <a:buChar char="ü"/>
              <a:defRPr/>
            </a:pPr>
            <a:r>
              <a:rPr lang="en-US" sz="1800" dirty="0">
                <a:solidFill>
                  <a:srgbClr val="2F2F2F"/>
                </a:solidFill>
                <a:latin typeface="Segoe UI"/>
                <a:cs typeface="Segoe UI"/>
              </a:rPr>
              <a:t>Delivered using </a:t>
            </a:r>
            <a:r>
              <a:rPr lang="en-US" sz="1800" dirty="0">
                <a:solidFill>
                  <a:srgbClr val="2F2F2F"/>
                </a:solidFill>
                <a:latin typeface="Segoe UI"/>
                <a:cs typeface="Segoe UI"/>
                <a:hlinkClick r:id="rId7"/>
              </a:rPr>
              <a:t>Cortana enterprise-grade services</a:t>
            </a:r>
            <a:r>
              <a:rPr lang="en-US" sz="1800" dirty="0">
                <a:solidFill>
                  <a:srgbClr val="2F2F2F"/>
                </a:solidFill>
                <a:latin typeface="Segoe UI"/>
                <a:cs typeface="Segoe UI"/>
              </a:rPr>
              <a:t>.</a:t>
            </a:r>
            <a:endParaRPr lang="en-US" sz="1800" dirty="0">
              <a:solidFill>
                <a:srgbClr val="2F2F2F"/>
              </a:solidFill>
              <a:highlight>
                <a:srgbClr val="FFFF00"/>
              </a:highlight>
              <a:latin typeface="Segoe UI"/>
              <a:cs typeface="Segoe UI"/>
            </a:endParaRPr>
          </a:p>
        </p:txBody>
      </p:sp>
    </p:spTree>
    <p:extLst>
      <p:ext uri="{BB962C8B-B14F-4D97-AF65-F5344CB8AC3E}">
        <p14:creationId xmlns:p14="http://schemas.microsoft.com/office/powerpoint/2010/main" val="425475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hlinkClick r:id="" action="ppaction://media"/>
            <a:extLst>
              <a:ext uri="{FF2B5EF4-FFF2-40B4-BE49-F238E27FC236}">
                <a16:creationId xmlns:a16="http://schemas.microsoft.com/office/drawing/2014/main" id="{965A5FFB-7BA1-4BF5-A4C5-9E706A79692F}"/>
              </a:ext>
            </a:extLst>
          </p:cNvPr>
          <p:cNvPicPr>
            <a:picLocks noRot="1" noChangeAspect="1"/>
          </p:cNvPicPr>
          <p:nvPr>
            <a:videoFile r:link="rId1"/>
          </p:nvPr>
        </p:nvPicPr>
        <p:blipFill>
          <a:blip r:embed="rId4"/>
          <a:srcRect/>
          <a:stretch/>
        </p:blipFill>
        <p:spPr>
          <a:xfrm>
            <a:off x="1863144" y="1561566"/>
            <a:ext cx="8465712" cy="4761963"/>
          </a:xfrm>
          <a:prstGeom prst="rect">
            <a:avLst/>
          </a:prstGeom>
        </p:spPr>
      </p:pic>
      <p:sp>
        <p:nvSpPr>
          <p:cNvPr id="2" name="Title 1"/>
          <p:cNvSpPr>
            <a:spLocks noGrp="1"/>
          </p:cNvSpPr>
          <p:nvPr>
            <p:ph type="title"/>
          </p:nvPr>
        </p:nvSpPr>
        <p:spPr>
          <a:xfrm>
            <a:off x="584200" y="457200"/>
            <a:ext cx="11468600" cy="433965"/>
          </a:xfrm>
        </p:spPr>
        <p:txBody>
          <a:bodyPr/>
          <a:lstStyle/>
          <a:p>
            <a:r>
              <a:rPr lang="en-US" sz="2400" dirty="0">
                <a:cs typeface="Segoe UI"/>
              </a:rPr>
              <a:t>Cortana in Teams mobile </a:t>
            </a:r>
            <a:r>
              <a:rPr lang="en-US" dirty="0">
                <a:cs typeface="Segoe UI"/>
              </a:rPr>
              <a:t>and Microsoft Teams displays</a:t>
            </a:r>
            <a:endParaRPr lang="en-US" sz="2400" dirty="0">
              <a:solidFill>
                <a:schemeClr val="accent1"/>
              </a:solidFill>
            </a:endParaRPr>
          </a:p>
        </p:txBody>
      </p:sp>
      <p:sp>
        <p:nvSpPr>
          <p:cNvPr id="3" name="Text Placeholder 1">
            <a:extLst>
              <a:ext uri="{FF2B5EF4-FFF2-40B4-BE49-F238E27FC236}">
                <a16:creationId xmlns:a16="http://schemas.microsoft.com/office/drawing/2014/main" id="{29C2BFA5-10CB-430B-9CE1-34C94749C58B}"/>
              </a:ext>
            </a:extLst>
          </p:cNvPr>
          <p:cNvSpPr txBox="1">
            <a:spLocks/>
          </p:cNvSpPr>
          <p:nvPr/>
        </p:nvSpPr>
        <p:spPr>
          <a:xfrm>
            <a:off x="488265" y="900622"/>
            <a:ext cx="6256705" cy="353045"/>
          </a:xfrm>
          <a:prstGeom prst="rect">
            <a:avLst/>
          </a:prstGeom>
        </p:spPr>
        <p:txBody>
          <a:bodyPr lIns="91440" tIns="45720" rIns="91440" bIns="45720" anchor="t"/>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2000" dirty="0">
                <a:solidFill>
                  <a:schemeClr val="tx1"/>
                </a:solidFill>
                <a:cs typeface="Segoe UI Semibold"/>
              </a:rPr>
              <a:t>Generally available in English in the U.S. </a:t>
            </a:r>
          </a:p>
          <a:p>
            <a:endParaRPr lang="en-US" sz="2800" dirty="0"/>
          </a:p>
        </p:txBody>
      </p:sp>
    </p:spTree>
    <p:extLst>
      <p:ext uri="{BB962C8B-B14F-4D97-AF65-F5344CB8AC3E}">
        <p14:creationId xmlns:p14="http://schemas.microsoft.com/office/powerpoint/2010/main" val="142610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E6FC63-1669-41F3-A9A6-39B6FB141690}"/>
              </a:ext>
            </a:extLst>
          </p:cNvPr>
          <p:cNvSpPr>
            <a:spLocks noGrp="1"/>
          </p:cNvSpPr>
          <p:nvPr>
            <p:ph type="title"/>
          </p:nvPr>
        </p:nvSpPr>
        <p:spPr>
          <a:xfrm>
            <a:off x="588263" y="457200"/>
            <a:ext cx="11310050" cy="1107996"/>
          </a:xfrm>
        </p:spPr>
        <p:txBody>
          <a:bodyPr/>
          <a:lstStyle/>
          <a:p>
            <a:r>
              <a:rPr lang="en-US" dirty="0">
                <a:solidFill>
                  <a:schemeClr val="accent1"/>
                </a:solidFill>
              </a:rPr>
              <a:t>Get time back and focus on what matters with Cortana, your personal productivity assistant in Microsoft 365</a:t>
            </a:r>
          </a:p>
        </p:txBody>
      </p:sp>
      <p:pic>
        <p:nvPicPr>
          <p:cNvPr id="14" name="Picture Placeholder 3" descr="Phone on a counter showing Cortana daily briefing. hand holding a cup of coffee to the right.">
            <a:extLst>
              <a:ext uri="{FF2B5EF4-FFF2-40B4-BE49-F238E27FC236}">
                <a16:creationId xmlns:a16="http://schemas.microsoft.com/office/drawing/2014/main" id="{47A02826-C2CB-4C9A-BD3A-22B8BD038F0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582612" y="2025650"/>
            <a:ext cx="2532888" cy="2532888"/>
          </a:xfrm>
          <a:prstGeom prst="rect">
            <a:avLst/>
          </a:prstGeom>
          <a:blipFill>
            <a:blip r:embed="rId4" cstate="screen">
              <a:extLst>
                <a:ext uri="{28A0092B-C50C-407E-A947-70E740481C1C}">
                  <a14:useLocalDpi xmlns:a14="http://schemas.microsoft.com/office/drawing/2010/main"/>
                </a:ext>
              </a:extLst>
            </a:blip>
            <a:stretch>
              <a:fillRect/>
            </a:stretch>
          </a:blipFill>
        </p:spPr>
      </p:pic>
      <p:sp>
        <p:nvSpPr>
          <p:cNvPr id="11" name="Text Placeholder 10">
            <a:extLst>
              <a:ext uri="{FF2B5EF4-FFF2-40B4-BE49-F238E27FC236}">
                <a16:creationId xmlns:a16="http://schemas.microsoft.com/office/drawing/2014/main" id="{A209D23C-50F2-48D6-BAA7-3B9D6572CD44}"/>
              </a:ext>
            </a:extLst>
          </p:cNvPr>
          <p:cNvSpPr>
            <a:spLocks noGrp="1"/>
          </p:cNvSpPr>
          <p:nvPr>
            <p:ph type="body" sz="quarter" idx="16"/>
          </p:nvPr>
        </p:nvSpPr>
        <p:spPr>
          <a:xfrm>
            <a:off x="571596" y="4753938"/>
            <a:ext cx="2532888" cy="830997"/>
          </a:xfrm>
        </p:spPr>
        <p:txBody>
          <a:bodyPr/>
          <a:lstStyle/>
          <a:p>
            <a:pPr algn="ctr"/>
            <a:r>
              <a:rPr lang="en-US" dirty="0"/>
              <a:t>Start the day on track with your daily briefing email from Cortana</a:t>
            </a:r>
          </a:p>
        </p:txBody>
      </p:sp>
      <p:pic>
        <p:nvPicPr>
          <p:cNvPr id="16" name="Picture Placeholder 5" descr="Phone on a exercise bike showing &quot;Play my Emails&quot;.">
            <a:extLst>
              <a:ext uri="{FF2B5EF4-FFF2-40B4-BE49-F238E27FC236}">
                <a16:creationId xmlns:a16="http://schemas.microsoft.com/office/drawing/2014/main" id="{4AC01B4B-D791-4695-9D74-AA1C27C811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ltGray">
          <a:xfrm>
            <a:off x="3413908" y="2025650"/>
            <a:ext cx="2532888" cy="2532888"/>
          </a:xfrm>
          <a:prstGeom prst="rect">
            <a:avLst/>
          </a:prstGeom>
          <a:blipFill>
            <a:blip r:embed="rId4" cstate="screen">
              <a:extLst>
                <a:ext uri="{28A0092B-C50C-407E-A947-70E740481C1C}">
                  <a14:useLocalDpi xmlns:a14="http://schemas.microsoft.com/office/drawing/2010/main"/>
                </a:ext>
              </a:extLst>
            </a:blip>
            <a:stretch>
              <a:fillRect/>
            </a:stretch>
          </a:blipFill>
        </p:spPr>
      </p:pic>
      <p:sp>
        <p:nvSpPr>
          <p:cNvPr id="12" name="Text Placeholder 11">
            <a:extLst>
              <a:ext uri="{FF2B5EF4-FFF2-40B4-BE49-F238E27FC236}">
                <a16:creationId xmlns:a16="http://schemas.microsoft.com/office/drawing/2014/main" id="{92F542C4-C40B-41ED-B136-472CCC2DF00E}"/>
              </a:ext>
            </a:extLst>
          </p:cNvPr>
          <p:cNvSpPr>
            <a:spLocks noGrp="1"/>
          </p:cNvSpPr>
          <p:nvPr>
            <p:ph type="body" sz="quarter" idx="17"/>
          </p:nvPr>
        </p:nvSpPr>
        <p:spPr>
          <a:xfrm>
            <a:off x="3402891" y="4753938"/>
            <a:ext cx="2532888" cy="830997"/>
          </a:xfrm>
        </p:spPr>
        <p:txBody>
          <a:bodyPr/>
          <a:lstStyle/>
          <a:p>
            <a:pPr algn="ctr"/>
            <a:r>
              <a:rPr lang="en-US" dirty="0"/>
              <a:t>Stay caught up and organized hands-free with Play My Emails</a:t>
            </a:r>
          </a:p>
        </p:txBody>
      </p:sp>
      <p:pic>
        <p:nvPicPr>
          <p:cNvPr id="8" name="Picture Placeholder 7" descr="Laptop showing Cortana on the screen.">
            <a:extLst>
              <a:ext uri="{FF2B5EF4-FFF2-40B4-BE49-F238E27FC236}">
                <a16:creationId xmlns:a16="http://schemas.microsoft.com/office/drawing/2014/main" id="{807015D4-DA89-4566-9D36-0D5231732226}"/>
              </a:ext>
            </a:extLst>
          </p:cNvPr>
          <p:cNvPicPr>
            <a:picLocks noGrp="1" noChangeAspect="1"/>
          </p:cNvPicPr>
          <p:nvPr>
            <p:ph type="pic" sz="quarter" idx="4294967295"/>
          </p:nvPr>
        </p:nvPicPr>
        <p:blipFill rotWithShape="1">
          <a:blip r:embed="rId6" cstate="screen">
            <a:extLst>
              <a:ext uri="{28A0092B-C50C-407E-A947-70E740481C1C}">
                <a14:useLocalDpi xmlns:a14="http://schemas.microsoft.com/office/drawing/2010/main"/>
              </a:ext>
            </a:extLst>
          </a:blip>
          <a:srcRect/>
          <a:stretch/>
        </p:blipFill>
        <p:spPr>
          <a:xfrm>
            <a:off x="6244823" y="2025650"/>
            <a:ext cx="2533650" cy="2533650"/>
          </a:xfrm>
        </p:spPr>
      </p:pic>
      <p:sp>
        <p:nvSpPr>
          <p:cNvPr id="13" name="Text Placeholder 12">
            <a:extLst>
              <a:ext uri="{FF2B5EF4-FFF2-40B4-BE49-F238E27FC236}">
                <a16:creationId xmlns:a16="http://schemas.microsoft.com/office/drawing/2014/main" id="{B43BB8B0-C02C-44E6-A828-FE52984E9278}"/>
              </a:ext>
            </a:extLst>
          </p:cNvPr>
          <p:cNvSpPr>
            <a:spLocks noGrp="1"/>
          </p:cNvSpPr>
          <p:nvPr>
            <p:ph type="body" sz="quarter" idx="18"/>
          </p:nvPr>
        </p:nvSpPr>
        <p:spPr>
          <a:xfrm>
            <a:off x="6234187" y="4753938"/>
            <a:ext cx="2532888" cy="830997"/>
          </a:xfrm>
        </p:spPr>
        <p:txBody>
          <a:bodyPr/>
          <a:lstStyle/>
          <a:p>
            <a:pPr algn="ctr"/>
            <a:r>
              <a:rPr lang="en-US" dirty="0"/>
              <a:t>Save time and stay on track with Cortana in Windows 10</a:t>
            </a:r>
          </a:p>
        </p:txBody>
      </p:sp>
      <p:pic>
        <p:nvPicPr>
          <p:cNvPr id="9" name="Picture Placeholder 6" descr="Hand holding a phone showing voice assistance from Cortana in Teams.">
            <a:extLst>
              <a:ext uri="{FF2B5EF4-FFF2-40B4-BE49-F238E27FC236}">
                <a16:creationId xmlns:a16="http://schemas.microsoft.com/office/drawing/2014/main" id="{26EA4042-457B-48FA-93D7-EE5F766815B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76500" y="2025650"/>
            <a:ext cx="2553564" cy="2532888"/>
          </a:xfrm>
          <a:prstGeom prst="rect">
            <a:avLst/>
          </a:prstGeom>
        </p:spPr>
      </p:pic>
      <p:sp>
        <p:nvSpPr>
          <p:cNvPr id="15" name="Text Placeholder 14">
            <a:extLst>
              <a:ext uri="{FF2B5EF4-FFF2-40B4-BE49-F238E27FC236}">
                <a16:creationId xmlns:a16="http://schemas.microsoft.com/office/drawing/2014/main" id="{4A98B624-6FA8-4859-B87B-A01D7E95DB26}"/>
              </a:ext>
            </a:extLst>
          </p:cNvPr>
          <p:cNvSpPr>
            <a:spLocks noGrp="1"/>
          </p:cNvSpPr>
          <p:nvPr>
            <p:ph type="body" sz="quarter" idx="20"/>
          </p:nvPr>
        </p:nvSpPr>
        <p:spPr>
          <a:xfrm>
            <a:off x="9076500" y="4753938"/>
            <a:ext cx="2553564" cy="830997"/>
          </a:xfrm>
        </p:spPr>
        <p:txBody>
          <a:bodyPr/>
          <a:lstStyle/>
          <a:p>
            <a:pPr algn="ctr"/>
            <a:r>
              <a:rPr lang="en-US" dirty="0"/>
              <a:t>Streamline collaboration with voice assistance from Cortana in Teams</a:t>
            </a:r>
          </a:p>
        </p:txBody>
      </p:sp>
    </p:spTree>
    <p:extLst>
      <p:ext uri="{BB962C8B-B14F-4D97-AF65-F5344CB8AC3E}">
        <p14:creationId xmlns:p14="http://schemas.microsoft.com/office/powerpoint/2010/main" val="344132957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5A7E88-B554-442C-AD3F-93494D8E4EB0}"/>
              </a:ext>
            </a:extLst>
          </p:cNvPr>
          <p:cNvSpPr/>
          <p:nvPr/>
        </p:nvSpPr>
        <p:spPr>
          <a:xfrm>
            <a:off x="3236053" y="1967955"/>
            <a:ext cx="7641047" cy="2323713"/>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lang="en-US" sz="2000" dirty="0">
                <a:effectLst/>
                <a:latin typeface="Segoe UI" panose="020B0502040204020203" pitchFamily="34" charset="0"/>
                <a:ea typeface="Calibri" panose="020F0502020204030204" pitchFamily="34" charset="0"/>
                <a:cs typeface="Segoe UI" panose="020B0502040204020203" pitchFamily="34" charset="0"/>
              </a:rPr>
              <a:t>”For supporting others in a distribution center, Microsoft Teams with Cortana voice assistance is a major win. </a:t>
            </a:r>
            <a:r>
              <a:rPr lang="en-US" sz="2000" b="1" dirty="0">
                <a:effectLst/>
                <a:latin typeface="Segoe UI" panose="020B0502040204020203" pitchFamily="34" charset="0"/>
                <a:ea typeface="Calibri" panose="020F0502020204030204" pitchFamily="34" charset="0"/>
                <a:cs typeface="Segoe UI" panose="020B0502040204020203" pitchFamily="34" charset="0"/>
              </a:rPr>
              <a:t>I am able to communicate within a few seconds </a:t>
            </a:r>
            <a:r>
              <a:rPr lang="en-US" sz="2000" dirty="0">
                <a:effectLst/>
                <a:latin typeface="Segoe UI" panose="020B0502040204020203" pitchFamily="34" charset="0"/>
                <a:ea typeface="Calibri" panose="020F0502020204030204" pitchFamily="34" charset="0"/>
                <a:cs typeface="Segoe UI" panose="020B0502040204020203" pitchFamily="34" charset="0"/>
              </a:rPr>
              <a:t>with any of the associates in my organization, regardless of where I am. </a:t>
            </a:r>
          </a:p>
          <a:p>
            <a:pPr marL="0" marR="0" lvl="0" indent="0" algn="l" defTabSz="932742" rtl="0" eaLnBrk="1" fontAlgn="auto" latinLnBrk="0" hangingPunct="1">
              <a:lnSpc>
                <a:spcPct val="100000"/>
              </a:lnSpc>
              <a:spcBef>
                <a:spcPts val="0"/>
              </a:spcBef>
              <a:spcAft>
                <a:spcPts val="600"/>
              </a:spcAft>
              <a:buClrTx/>
              <a:buSzTx/>
              <a:buFontTx/>
              <a:buNone/>
              <a:tabLst/>
              <a:defRPr/>
            </a:pPr>
            <a:r>
              <a:rPr lang="en-US" sz="2000" dirty="0">
                <a:effectLst/>
                <a:latin typeface="Segoe UI" panose="020B0502040204020203" pitchFamily="34" charset="0"/>
                <a:ea typeface="Calibri" panose="020F0502020204030204" pitchFamily="34" charset="0"/>
                <a:cs typeface="Segoe UI" panose="020B0502040204020203" pitchFamily="34" charset="0"/>
              </a:rPr>
              <a:t>Cortana's </a:t>
            </a:r>
            <a:r>
              <a:rPr lang="en-US" sz="2000" b="1" dirty="0">
                <a:effectLst/>
                <a:latin typeface="Segoe UI" panose="020B0502040204020203" pitchFamily="34" charset="0"/>
                <a:ea typeface="Calibri" panose="020F0502020204030204" pitchFamily="34" charset="0"/>
                <a:cs typeface="Segoe UI" panose="020B0502040204020203" pitchFamily="34" charset="0"/>
              </a:rPr>
              <a:t>transcription and responses are accurate, allowing me to stay focused, even in a busy warehouse.  </a:t>
            </a:r>
            <a:r>
              <a:rPr lang="en-US" sz="2000" dirty="0">
                <a:effectLst/>
                <a:latin typeface="Segoe UI" panose="020B0502040204020203" pitchFamily="34" charset="0"/>
                <a:ea typeface="Calibri" panose="020F0502020204030204" pitchFamily="34" charset="0"/>
                <a:cs typeface="Segoe UI" panose="020B0502040204020203" pitchFamily="34" charset="0"/>
              </a:rPr>
              <a:t>I am looking forward to the new hands-free possibilities." </a:t>
            </a:r>
            <a:endParaRPr kumimoji="0" lang="en-US" sz="1000" b="0" u="none" strike="noStrike" kern="1200" cap="none" spc="0" normalizeH="0" baseline="0" noProof="0" dirty="0">
              <a:ln>
                <a:noFill/>
              </a:ln>
              <a:solidFill>
                <a:srgbClr val="1A1A1A"/>
              </a:solidFill>
              <a:effectLst/>
              <a:uLnTx/>
              <a:uFillTx/>
              <a:latin typeface="Segoe UI" panose="020B0502040204020203" pitchFamily="34" charset="0"/>
              <a:cs typeface="Segoe UI" panose="020B0502040204020203" pitchFamily="34" charset="0"/>
            </a:endParaRPr>
          </a:p>
        </p:txBody>
      </p:sp>
      <p:sp>
        <p:nvSpPr>
          <p:cNvPr id="8" name="Text Placeholder 4">
            <a:extLst>
              <a:ext uri="{FF2B5EF4-FFF2-40B4-BE49-F238E27FC236}">
                <a16:creationId xmlns:a16="http://schemas.microsoft.com/office/drawing/2014/main" id="{BAD7FEF5-F533-46C5-9BF4-BCECE6DC22ED}"/>
              </a:ext>
            </a:extLst>
          </p:cNvPr>
          <p:cNvSpPr txBox="1">
            <a:spLocks/>
          </p:cNvSpPr>
          <p:nvPr/>
        </p:nvSpPr>
        <p:spPr>
          <a:xfrm>
            <a:off x="3635297" y="4555125"/>
            <a:ext cx="4392281" cy="592470"/>
          </a:xfrm>
          <a:prstGeom prst="rect">
            <a:avLst/>
          </a:prstGeom>
          <a:noFill/>
        </p:spPr>
        <p:txBody>
          <a:bodyPr vert="horz" wrap="square" lIns="0" tIns="0" rIns="0" bIns="0" rtlCol="0">
            <a:spAutoFit/>
          </a:bodyPr>
          <a:lstStyle>
            <a:lvl1pPr marL="0" marR="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204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marR="0" lvl="0" indent="0" algn="l" defTabSz="951304"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800" b="1" i="0" u="none" strike="noStrike" kern="1200" cap="none" spc="0" normalizeH="0" baseline="0" noProof="0" dirty="0">
                <a:ln>
                  <a:noFill/>
                </a:ln>
                <a:solidFill>
                  <a:srgbClr val="1A1A1A"/>
                </a:solidFill>
                <a:effectLst/>
                <a:uLnTx/>
                <a:uFillTx/>
                <a:latin typeface="Segoe UI"/>
                <a:ea typeface="+mn-ea"/>
                <a:cs typeface="Segoe UI" panose="020B0502040204020203" pitchFamily="34" charset="0"/>
              </a:rPr>
              <a:t>Justin Bigwood</a:t>
            </a:r>
          </a:p>
          <a:p>
            <a:pPr marL="0" marR="0" lvl="0" indent="0" algn="l" defTabSz="951304"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800" i="0" u="none" strike="noStrike" kern="1200" cap="none" spc="0" normalizeH="0" baseline="0" noProof="0" dirty="0">
                <a:ln>
                  <a:noFill/>
                </a:ln>
                <a:solidFill>
                  <a:srgbClr val="1A1A1A"/>
                </a:solidFill>
                <a:effectLst/>
                <a:uLnTx/>
                <a:uFillTx/>
                <a:latin typeface="Segoe UI"/>
                <a:ea typeface="+mn-ea"/>
                <a:cs typeface="Segoe UI" panose="020B0502040204020203" pitchFamily="34" charset="0"/>
              </a:rPr>
              <a:t>DC IT Associate, Ferguson</a:t>
            </a:r>
          </a:p>
        </p:txBody>
      </p:sp>
      <p:cxnSp>
        <p:nvCxnSpPr>
          <p:cNvPr id="9" name="Straight Connector 8">
            <a:extLst>
              <a:ext uri="{FF2B5EF4-FFF2-40B4-BE49-F238E27FC236}">
                <a16:creationId xmlns:a16="http://schemas.microsoft.com/office/drawing/2014/main" id="{8BAD6B4B-707A-4719-A993-EAB3544B79D0}"/>
              </a:ext>
            </a:extLst>
          </p:cNvPr>
          <p:cNvCxnSpPr/>
          <p:nvPr/>
        </p:nvCxnSpPr>
        <p:spPr>
          <a:xfrm>
            <a:off x="3432162" y="4582001"/>
            <a:ext cx="0" cy="54864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076" name="Picture 4" descr="Image result for Ferguson Enterprise Logo Black">
            <a:extLst>
              <a:ext uri="{FF2B5EF4-FFF2-40B4-BE49-F238E27FC236}">
                <a16:creationId xmlns:a16="http://schemas.microsoft.com/office/drawing/2014/main" id="{7F884BA6-179D-449C-A0EC-FEDE40EC2A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420" y="2302614"/>
            <a:ext cx="1447505" cy="168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04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5A7E88-B554-442C-AD3F-93494D8E4EB0}"/>
              </a:ext>
            </a:extLst>
          </p:cNvPr>
          <p:cNvSpPr/>
          <p:nvPr/>
        </p:nvSpPr>
        <p:spPr>
          <a:xfrm>
            <a:off x="3914925" y="1843264"/>
            <a:ext cx="7641047" cy="2015936"/>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600"/>
              </a:spcAft>
              <a:buClrTx/>
              <a:buSzTx/>
              <a:buFontTx/>
              <a:buNone/>
              <a:tabLst/>
              <a:defRPr/>
            </a:pPr>
            <a:r>
              <a:rPr lang="en-US" sz="2000" dirty="0">
                <a:effectLst/>
                <a:latin typeface="Segoe UI" panose="020B0502040204020203" pitchFamily="34" charset="0"/>
                <a:ea typeface="Calibri" panose="020F0502020204030204" pitchFamily="34" charset="0"/>
                <a:cs typeface="Segoe UI" panose="020B0502040204020203" pitchFamily="34" charset="0"/>
              </a:rPr>
              <a:t>”Microsoft Teams is simply superb! It gives us the ability to connect with remote co-workers and practice social distancing with those who are at work. </a:t>
            </a:r>
          </a:p>
          <a:p>
            <a:pPr marL="0" marR="0" lvl="0" indent="0" algn="l" defTabSz="932742" rtl="0" eaLnBrk="1" fontAlgn="auto" latinLnBrk="0" hangingPunct="1">
              <a:lnSpc>
                <a:spcPct val="100000"/>
              </a:lnSpc>
              <a:spcBef>
                <a:spcPts val="0"/>
              </a:spcBef>
              <a:spcAft>
                <a:spcPts val="600"/>
              </a:spcAft>
              <a:buClrTx/>
              <a:buSzTx/>
              <a:buFontTx/>
              <a:buNone/>
              <a:tabLst/>
              <a:defRPr/>
            </a:pPr>
            <a:r>
              <a:rPr lang="en-US" sz="2000" dirty="0">
                <a:effectLst/>
                <a:latin typeface="Segoe UI" panose="020B0502040204020203" pitchFamily="34" charset="0"/>
                <a:ea typeface="Calibri" panose="020F0502020204030204" pitchFamily="34" charset="0"/>
                <a:cs typeface="Segoe UI" panose="020B0502040204020203" pitchFamily="34" charset="0"/>
              </a:rPr>
              <a:t>With Cortana in Teams, </a:t>
            </a:r>
            <a:r>
              <a:rPr lang="en-US" sz="2000" b="1" dirty="0">
                <a:effectLst/>
                <a:latin typeface="Segoe UI" panose="020B0502040204020203" pitchFamily="34" charset="0"/>
                <a:ea typeface="Calibri" panose="020F0502020204030204" pitchFamily="34" charset="0"/>
                <a:cs typeface="Segoe UI" panose="020B0502040204020203" pitchFamily="34" charset="0"/>
              </a:rPr>
              <a:t>I can see what’s on my calendar, chat with someone, and even share a status report – just by giving voice commands on my mobile device.</a:t>
            </a:r>
            <a:r>
              <a:rPr lang="en-US" sz="2000" dirty="0">
                <a:effectLst/>
                <a:latin typeface="Segoe UI" panose="020B0502040204020203" pitchFamily="34" charset="0"/>
                <a:ea typeface="Calibri" panose="020F0502020204030204" pitchFamily="34" charset="0"/>
                <a:cs typeface="Segoe UI" panose="020B0502040204020203" pitchFamily="34" charset="0"/>
              </a:rPr>
              <a:t>”</a:t>
            </a:r>
            <a:r>
              <a:rPr lang="en-US" sz="2000" b="1" dirty="0">
                <a:effectLst/>
                <a:latin typeface="Segoe UI" panose="020B0502040204020203" pitchFamily="34" charset="0"/>
                <a:ea typeface="Calibri" panose="020F0502020204030204" pitchFamily="34" charset="0"/>
                <a:cs typeface="Segoe UI" panose="020B0502040204020203" pitchFamily="34" charset="0"/>
              </a:rPr>
              <a:t>  </a:t>
            </a:r>
            <a:endParaRPr kumimoji="0" lang="en-US" sz="1000" b="0" u="none" strike="noStrike" kern="1200" cap="none" spc="0" normalizeH="0" baseline="0" noProof="0" dirty="0">
              <a:ln>
                <a:noFill/>
              </a:ln>
              <a:solidFill>
                <a:srgbClr val="1A1A1A"/>
              </a:solidFill>
              <a:effectLst/>
              <a:uLnTx/>
              <a:uFillTx/>
              <a:latin typeface="Segoe UI" panose="020B0502040204020203" pitchFamily="34" charset="0"/>
              <a:cs typeface="Segoe UI" panose="020B0502040204020203" pitchFamily="34" charset="0"/>
            </a:endParaRPr>
          </a:p>
        </p:txBody>
      </p:sp>
      <p:sp>
        <p:nvSpPr>
          <p:cNvPr id="8" name="Text Placeholder 4">
            <a:extLst>
              <a:ext uri="{FF2B5EF4-FFF2-40B4-BE49-F238E27FC236}">
                <a16:creationId xmlns:a16="http://schemas.microsoft.com/office/drawing/2014/main" id="{BAD7FEF5-F533-46C5-9BF4-BCECE6DC22ED}"/>
              </a:ext>
            </a:extLst>
          </p:cNvPr>
          <p:cNvSpPr txBox="1">
            <a:spLocks/>
          </p:cNvSpPr>
          <p:nvPr/>
        </p:nvSpPr>
        <p:spPr>
          <a:xfrm>
            <a:off x="4314169" y="4430434"/>
            <a:ext cx="4392281" cy="592470"/>
          </a:xfrm>
          <a:prstGeom prst="rect">
            <a:avLst/>
          </a:prstGeom>
          <a:noFill/>
        </p:spPr>
        <p:txBody>
          <a:bodyPr vert="horz" wrap="square" lIns="0" tIns="0" rIns="0" bIns="0" rtlCol="0">
            <a:spAutoFit/>
          </a:bodyPr>
          <a:lstStyle>
            <a:lvl1pPr marL="0" marR="0" indent="0" algn="l" defTabSz="951304" rtl="0" eaLnBrk="1" fontAlgn="auto" latinLnBrk="0" hangingPunct="1">
              <a:lnSpc>
                <a:spcPct val="100000"/>
              </a:lnSpc>
              <a:spcBef>
                <a:spcPts val="0"/>
              </a:spcBef>
              <a:spcAft>
                <a:spcPts val="0"/>
              </a:spcAft>
              <a:buClrTx/>
              <a:buSzPct val="90000"/>
              <a:buFont typeface="Wingdings" panose="05000000000000000000" pitchFamily="2" charset="2"/>
              <a:buNone/>
              <a:tabLst/>
              <a:defRPr sz="204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marR="0" lvl="0" indent="0" algn="l" defTabSz="951304"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800" b="1" i="0" u="none" strike="noStrike" kern="1200" cap="none" spc="0" normalizeH="0" baseline="0" noProof="0" dirty="0">
                <a:ln>
                  <a:noFill/>
                </a:ln>
                <a:solidFill>
                  <a:srgbClr val="1A1A1A"/>
                </a:solidFill>
                <a:effectLst/>
                <a:uLnTx/>
                <a:uFillTx/>
                <a:latin typeface="Segoe UI"/>
                <a:ea typeface="+mn-ea"/>
                <a:cs typeface="Segoe UI" panose="020B0502040204020203" pitchFamily="34" charset="0"/>
              </a:rPr>
              <a:t>Sai Venkata</a:t>
            </a:r>
          </a:p>
          <a:p>
            <a:pPr marL="0" marR="0" lvl="0" indent="0" algn="l" defTabSz="951304" rtl="0" eaLnBrk="1" fontAlgn="auto" latinLnBrk="0" hangingPunct="1">
              <a:lnSpc>
                <a:spcPct val="100000"/>
              </a:lnSpc>
              <a:spcBef>
                <a:spcPts val="0"/>
              </a:spcBef>
              <a:spcAft>
                <a:spcPts val="300"/>
              </a:spcAft>
              <a:buClrTx/>
              <a:buSzPct val="90000"/>
              <a:buFont typeface="Wingdings" panose="05000000000000000000" pitchFamily="2" charset="2"/>
              <a:buNone/>
              <a:tabLst/>
              <a:defRPr/>
            </a:pPr>
            <a:r>
              <a:rPr kumimoji="0" lang="en-US" sz="1800" i="0" u="none" strike="noStrike" kern="1200" cap="none" spc="0" normalizeH="0" baseline="0" noProof="0" dirty="0">
                <a:ln>
                  <a:noFill/>
                </a:ln>
                <a:solidFill>
                  <a:srgbClr val="1A1A1A"/>
                </a:solidFill>
                <a:effectLst/>
                <a:uLnTx/>
                <a:uFillTx/>
                <a:latin typeface="Segoe UI"/>
                <a:ea typeface="+mn-ea"/>
                <a:cs typeface="Segoe UI" panose="020B0502040204020203" pitchFamily="34" charset="0"/>
              </a:rPr>
              <a:t>Crew Scheduling System – QA, Alaska Air</a:t>
            </a:r>
          </a:p>
        </p:txBody>
      </p:sp>
      <p:cxnSp>
        <p:nvCxnSpPr>
          <p:cNvPr id="9" name="Straight Connector 8">
            <a:extLst>
              <a:ext uri="{FF2B5EF4-FFF2-40B4-BE49-F238E27FC236}">
                <a16:creationId xmlns:a16="http://schemas.microsoft.com/office/drawing/2014/main" id="{8BAD6B4B-707A-4719-A993-EAB3544B79D0}"/>
              </a:ext>
            </a:extLst>
          </p:cNvPr>
          <p:cNvCxnSpPr/>
          <p:nvPr/>
        </p:nvCxnSpPr>
        <p:spPr>
          <a:xfrm>
            <a:off x="4111034" y="4457310"/>
            <a:ext cx="0" cy="54864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50" name="Picture 2" descr="Story logo">
            <a:extLst>
              <a:ext uri="{FF2B5EF4-FFF2-40B4-BE49-F238E27FC236}">
                <a16:creationId xmlns:a16="http://schemas.microsoft.com/office/drawing/2014/main" id="{38E292C3-98C4-454F-B943-AAFD02031E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6416" y="1926635"/>
            <a:ext cx="2958509" cy="154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81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55022-8E01-48E2-914D-B5362AD74C01}"/>
              </a:ext>
            </a:extLst>
          </p:cNvPr>
          <p:cNvSpPr>
            <a:spLocks noGrp="1"/>
          </p:cNvSpPr>
          <p:nvPr>
            <p:ph type="title"/>
          </p:nvPr>
        </p:nvSpPr>
        <p:spPr>
          <a:xfrm>
            <a:off x="584200" y="457200"/>
            <a:ext cx="8586012" cy="803297"/>
          </a:xfrm>
        </p:spPr>
        <p:txBody>
          <a:bodyPr/>
          <a:lstStyle/>
          <a:p>
            <a:r>
              <a:rPr lang="en-US" dirty="0">
                <a:solidFill>
                  <a:schemeClr val="accent1"/>
                </a:solidFill>
              </a:rPr>
              <a:t>Cortana in Microsoft Team Rooms - </a:t>
            </a:r>
            <a:br>
              <a:rPr lang="en-US" dirty="0">
                <a:solidFill>
                  <a:schemeClr val="accent1"/>
                </a:solidFill>
              </a:rPr>
            </a:br>
            <a:r>
              <a:rPr lang="en-US" dirty="0">
                <a:solidFill>
                  <a:schemeClr val="accent1"/>
                </a:solidFill>
              </a:rPr>
              <a:t>Touchless meeting experiences in shared spaces</a:t>
            </a:r>
          </a:p>
        </p:txBody>
      </p:sp>
      <p:sp>
        <p:nvSpPr>
          <p:cNvPr id="9" name="TextBox 8">
            <a:extLst>
              <a:ext uri="{FF2B5EF4-FFF2-40B4-BE49-F238E27FC236}">
                <a16:creationId xmlns:a16="http://schemas.microsoft.com/office/drawing/2014/main" id="{BAD99162-C7A1-47F8-92D3-3D7056D9723D}"/>
              </a:ext>
            </a:extLst>
          </p:cNvPr>
          <p:cNvSpPr txBox="1"/>
          <p:nvPr/>
        </p:nvSpPr>
        <p:spPr>
          <a:xfrm>
            <a:off x="508605" y="1443332"/>
            <a:ext cx="10381645" cy="369332"/>
          </a:xfrm>
          <a:prstGeom prst="rect">
            <a:avLst/>
          </a:prstGeom>
          <a:noFill/>
        </p:spPr>
        <p:txBody>
          <a:bodyPr wrap="square">
            <a:spAutoFit/>
          </a:bodyPr>
          <a:lstStyle/>
          <a:p>
            <a:pPr>
              <a:spcAft>
                <a:spcPts val="600"/>
              </a:spcAft>
              <a:buSzPct val="90000"/>
              <a:defRPr/>
            </a:pPr>
            <a:r>
              <a:rPr lang="en-US" sz="1800" b="1" dirty="0">
                <a:cs typeface="Segoe UI Semibold"/>
              </a:rPr>
              <a:t>Coming to Microsoft Teams Rooms devices and intelligent speakers in English in the U.S.</a:t>
            </a:r>
          </a:p>
        </p:txBody>
      </p:sp>
      <p:pic>
        <p:nvPicPr>
          <p:cNvPr id="16" name="Picture 15" descr="A person sitting at a table using a computer&#10;&#10;Description automatically generated">
            <a:extLst>
              <a:ext uri="{FF2B5EF4-FFF2-40B4-BE49-F238E27FC236}">
                <a16:creationId xmlns:a16="http://schemas.microsoft.com/office/drawing/2014/main" id="{179DE237-D04D-4882-87FA-0D2542F801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200" y="2364832"/>
            <a:ext cx="4128708" cy="2322398"/>
          </a:xfrm>
          <a:prstGeom prst="rect">
            <a:avLst/>
          </a:prstGeom>
        </p:spPr>
      </p:pic>
      <p:pic>
        <p:nvPicPr>
          <p:cNvPr id="10" name="Picture 9" descr="A picture containing indoor, computer, table, computer&#10;&#10;Description automatically generated">
            <a:extLst>
              <a:ext uri="{FF2B5EF4-FFF2-40B4-BE49-F238E27FC236}">
                <a16:creationId xmlns:a16="http://schemas.microsoft.com/office/drawing/2014/main" id="{CDFA342E-655B-48DD-B241-CC4903968B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1616" y="2547937"/>
            <a:ext cx="3106927" cy="2071688"/>
          </a:xfrm>
          <a:prstGeom prst="rect">
            <a:avLst/>
          </a:prstGeom>
        </p:spPr>
      </p:pic>
      <p:sp>
        <p:nvSpPr>
          <p:cNvPr id="11" name="TextBox 10">
            <a:extLst>
              <a:ext uri="{FF2B5EF4-FFF2-40B4-BE49-F238E27FC236}">
                <a16:creationId xmlns:a16="http://schemas.microsoft.com/office/drawing/2014/main" id="{8162FB36-F956-44BC-8EB8-B1E03CEEAFB0}"/>
              </a:ext>
            </a:extLst>
          </p:cNvPr>
          <p:cNvSpPr txBox="1"/>
          <p:nvPr/>
        </p:nvSpPr>
        <p:spPr>
          <a:xfrm>
            <a:off x="508605" y="5271038"/>
            <a:ext cx="11044765" cy="646331"/>
          </a:xfrm>
          <a:prstGeom prst="rect">
            <a:avLst/>
          </a:prstGeom>
          <a:noFill/>
        </p:spPr>
        <p:txBody>
          <a:bodyPr wrap="square">
            <a:spAutoFit/>
          </a:bodyPr>
          <a:lstStyle/>
          <a:p>
            <a:pPr defTabSz="903827">
              <a:spcBef>
                <a:spcPts val="775"/>
              </a:spcBef>
              <a:buSzPct val="90000"/>
              <a:defRPr/>
            </a:pPr>
            <a:r>
              <a:rPr lang="en-US" sz="1800" dirty="0">
                <a:latin typeface="Segoe UI"/>
                <a:cs typeface="Segoe UI"/>
              </a:rPr>
              <a:t>Will support spoken, natural language requests to join and leave a meeting, add a participant from the address book to a meeting using their name or phone number, and more.</a:t>
            </a:r>
          </a:p>
        </p:txBody>
      </p:sp>
      <p:sp>
        <p:nvSpPr>
          <p:cNvPr id="12" name="TextBox 11">
            <a:extLst>
              <a:ext uri="{FF2B5EF4-FFF2-40B4-BE49-F238E27FC236}">
                <a16:creationId xmlns:a16="http://schemas.microsoft.com/office/drawing/2014/main" id="{74EA7679-AF86-4705-9953-36AA227B1688}"/>
              </a:ext>
            </a:extLst>
          </p:cNvPr>
          <p:cNvSpPr txBox="1"/>
          <p:nvPr/>
        </p:nvSpPr>
        <p:spPr>
          <a:xfrm>
            <a:off x="9572625" y="6476449"/>
            <a:ext cx="5000625" cy="184666"/>
          </a:xfrm>
          <a:prstGeom prst="rect">
            <a:avLst/>
          </a:prstGeom>
          <a:noFill/>
        </p:spPr>
        <p:txBody>
          <a:bodyPr wrap="square" lIns="0" tIns="0" rIns="0" bIns="0" rtlCol="0">
            <a:spAutoFit/>
          </a:bodyPr>
          <a:lstStyle/>
          <a:p>
            <a:pPr algn="l"/>
            <a:r>
              <a:rPr lang="en-US" sz="1200" dirty="0"/>
              <a:t>For reference only, not real devices</a:t>
            </a:r>
          </a:p>
        </p:txBody>
      </p:sp>
      <p:pic>
        <p:nvPicPr>
          <p:cNvPr id="2" name="Picture 1" descr="A close up of electronics&#10;&#10;Description automatically generated">
            <a:extLst>
              <a:ext uri="{FF2B5EF4-FFF2-40B4-BE49-F238E27FC236}">
                <a16:creationId xmlns:a16="http://schemas.microsoft.com/office/drawing/2014/main" id="{B7172BC5-3405-4FAB-8D23-24FB385FDC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90374" y="2695970"/>
            <a:ext cx="3551242" cy="1775621"/>
          </a:xfrm>
          <a:prstGeom prst="rect">
            <a:avLst/>
          </a:prstGeom>
        </p:spPr>
      </p:pic>
    </p:spTree>
    <p:extLst>
      <p:ext uri="{BB962C8B-B14F-4D97-AF65-F5344CB8AC3E}">
        <p14:creationId xmlns:p14="http://schemas.microsoft.com/office/powerpoint/2010/main" val="78467924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94D8-9DFF-49E7-9B18-7605B1B8A273}"/>
              </a:ext>
            </a:extLst>
          </p:cNvPr>
          <p:cNvSpPr>
            <a:spLocks noGrp="1"/>
          </p:cNvSpPr>
          <p:nvPr>
            <p:ph type="title"/>
          </p:nvPr>
        </p:nvSpPr>
        <p:spPr/>
        <p:txBody>
          <a:bodyPr/>
          <a:lstStyle/>
          <a:p>
            <a:r>
              <a:rPr lang="en-US" dirty="0"/>
              <a:t>Join and leave meetings hands-free</a:t>
            </a:r>
          </a:p>
        </p:txBody>
      </p:sp>
      <p:pic>
        <p:nvPicPr>
          <p:cNvPr id="3" name="Microsoft_Teams_Touchless_Experience_Final_H264_JoinMyMeeting" descr="User using a hands free device to join a meeting.">
            <a:hlinkClick r:id="" action="ppaction://media"/>
            <a:extLst>
              <a:ext uri="{FF2B5EF4-FFF2-40B4-BE49-F238E27FC236}">
                <a16:creationId xmlns:a16="http://schemas.microsoft.com/office/drawing/2014/main" id="{0E47E0D1-644C-4C6D-BCEB-05A97FFBF24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4201" y="1416452"/>
            <a:ext cx="5241726" cy="2948471"/>
          </a:xfrm>
          <a:prstGeom prst="rect">
            <a:avLst/>
          </a:prstGeom>
        </p:spPr>
      </p:pic>
      <p:pic>
        <p:nvPicPr>
          <p:cNvPr id="4" name="Microsoft_Teams_Touchless_Experience_Final_H264_Trim_EndTheMeeting" descr="User using a hands free device to end a meeting.">
            <a:hlinkClick r:id="" action="ppaction://media"/>
            <a:extLst>
              <a:ext uri="{FF2B5EF4-FFF2-40B4-BE49-F238E27FC236}">
                <a16:creationId xmlns:a16="http://schemas.microsoft.com/office/drawing/2014/main" id="{7DF068A6-8205-4BC6-AFD5-41C511E6013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365788" y="2214345"/>
            <a:ext cx="5435600" cy="3057525"/>
          </a:xfrm>
          <a:prstGeom prst="rect">
            <a:avLst/>
          </a:prstGeom>
        </p:spPr>
      </p:pic>
      <p:sp>
        <p:nvSpPr>
          <p:cNvPr id="5" name="TextBox 4">
            <a:extLst>
              <a:ext uri="{FF2B5EF4-FFF2-40B4-BE49-F238E27FC236}">
                <a16:creationId xmlns:a16="http://schemas.microsoft.com/office/drawing/2014/main" id="{FB955E25-3417-4AC2-B298-2970E9B6DDD9}"/>
              </a:ext>
            </a:extLst>
          </p:cNvPr>
          <p:cNvSpPr txBox="1"/>
          <p:nvPr/>
        </p:nvSpPr>
        <p:spPr>
          <a:xfrm>
            <a:off x="1249219" y="4736321"/>
            <a:ext cx="3572453" cy="307777"/>
          </a:xfrm>
          <a:prstGeom prst="rect">
            <a:avLst/>
          </a:prstGeom>
          <a:noFill/>
        </p:spPr>
        <p:txBody>
          <a:bodyPr wrap="none" lIns="0" tIns="0" rIns="0" bIns="0" rtlCol="0">
            <a:spAutoFit/>
          </a:bodyPr>
          <a:lstStyle/>
          <a:p>
            <a:pPr algn="l"/>
            <a:r>
              <a:rPr lang="en-US" sz="2000" dirty="0"/>
              <a:t>“Hey Cortana, join my meeting”</a:t>
            </a:r>
          </a:p>
        </p:txBody>
      </p:sp>
      <p:sp>
        <p:nvSpPr>
          <p:cNvPr id="7" name="TextBox 6">
            <a:extLst>
              <a:ext uri="{FF2B5EF4-FFF2-40B4-BE49-F238E27FC236}">
                <a16:creationId xmlns:a16="http://schemas.microsoft.com/office/drawing/2014/main" id="{F35EEEFB-1429-4BCD-9BE6-213C5BCF642C}"/>
              </a:ext>
            </a:extLst>
          </p:cNvPr>
          <p:cNvSpPr txBox="1"/>
          <p:nvPr/>
        </p:nvSpPr>
        <p:spPr>
          <a:xfrm>
            <a:off x="7667236" y="5595305"/>
            <a:ext cx="3582071" cy="307777"/>
          </a:xfrm>
          <a:prstGeom prst="rect">
            <a:avLst/>
          </a:prstGeom>
          <a:noFill/>
        </p:spPr>
        <p:txBody>
          <a:bodyPr wrap="none" lIns="0" tIns="0" rIns="0" bIns="0" rtlCol="0">
            <a:spAutoFit/>
          </a:bodyPr>
          <a:lstStyle/>
          <a:p>
            <a:pPr algn="l"/>
            <a:r>
              <a:rPr lang="en-US" sz="2000" dirty="0"/>
              <a:t>“Hey Cortana, end my meeting”</a:t>
            </a:r>
          </a:p>
        </p:txBody>
      </p:sp>
    </p:spTree>
    <p:extLst>
      <p:ext uri="{BB962C8B-B14F-4D97-AF65-F5344CB8AC3E}">
        <p14:creationId xmlns:p14="http://schemas.microsoft.com/office/powerpoint/2010/main" val="3237519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3BA918-9FF6-4F29-8B98-BA94E19CCCE6}"/>
              </a:ext>
            </a:extLst>
          </p:cNvPr>
          <p:cNvSpPr>
            <a:spLocks noGrp="1"/>
          </p:cNvSpPr>
          <p:nvPr>
            <p:ph type="title"/>
          </p:nvPr>
        </p:nvSpPr>
        <p:spPr>
          <a:xfrm>
            <a:off x="584200" y="457200"/>
            <a:ext cx="9429750" cy="433965"/>
          </a:xfrm>
        </p:spPr>
        <p:txBody>
          <a:bodyPr/>
          <a:lstStyle/>
          <a:p>
            <a:r>
              <a:rPr lang="en-US" dirty="0">
                <a:solidFill>
                  <a:schemeClr val="accent1"/>
                </a:solidFill>
              </a:rPr>
              <a:t>Cortana in Teams – streamline collaboration</a:t>
            </a:r>
          </a:p>
        </p:txBody>
      </p:sp>
      <p:sp>
        <p:nvSpPr>
          <p:cNvPr id="6" name="TextBox 5">
            <a:extLst>
              <a:ext uri="{FF2B5EF4-FFF2-40B4-BE49-F238E27FC236}">
                <a16:creationId xmlns:a16="http://schemas.microsoft.com/office/drawing/2014/main" id="{4BF0724B-CE36-4B5D-850A-CBEC2DECCB18}"/>
              </a:ext>
            </a:extLst>
          </p:cNvPr>
          <p:cNvSpPr txBox="1"/>
          <p:nvPr/>
        </p:nvSpPr>
        <p:spPr>
          <a:xfrm>
            <a:off x="516697" y="1252820"/>
            <a:ext cx="2763078" cy="707886"/>
          </a:xfrm>
          <a:prstGeom prst="rect">
            <a:avLst/>
          </a:prstGeom>
          <a:noFill/>
        </p:spPr>
        <p:txBody>
          <a:bodyPr wrap="square">
            <a:spAutoFit/>
          </a:bodyPr>
          <a:lstStyle/>
          <a:p>
            <a:r>
              <a:rPr lang="en-US" sz="2000" dirty="0">
                <a:ln w="3175">
                  <a:noFill/>
                </a:ln>
                <a:latin typeface="+mj-lt"/>
                <a:cs typeface="Segoe UI" panose="020B0502040204020203" pitchFamily="34" charset="0"/>
              </a:rPr>
              <a:t>Voice assistance in the Teams mobile apps</a:t>
            </a:r>
          </a:p>
        </p:txBody>
      </p:sp>
      <p:pic>
        <p:nvPicPr>
          <p:cNvPr id="11" name="Picture 10" descr="Screen showing Teams mobile app">
            <a:extLst>
              <a:ext uri="{FF2B5EF4-FFF2-40B4-BE49-F238E27FC236}">
                <a16:creationId xmlns:a16="http://schemas.microsoft.com/office/drawing/2014/main" id="{187472A8-7222-430A-A8C4-CE9D43525AD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6149" y="1654668"/>
            <a:ext cx="2763077" cy="3315692"/>
          </a:xfrm>
          <a:prstGeom prst="rect">
            <a:avLst/>
          </a:prstGeom>
        </p:spPr>
      </p:pic>
      <p:sp>
        <p:nvSpPr>
          <p:cNvPr id="8" name="TextBox 7">
            <a:extLst>
              <a:ext uri="{FF2B5EF4-FFF2-40B4-BE49-F238E27FC236}">
                <a16:creationId xmlns:a16="http://schemas.microsoft.com/office/drawing/2014/main" id="{FD53B0FB-8FB1-456F-9E14-EE97DBFD4FCB}"/>
              </a:ext>
            </a:extLst>
          </p:cNvPr>
          <p:cNvSpPr txBox="1"/>
          <p:nvPr/>
        </p:nvSpPr>
        <p:spPr>
          <a:xfrm>
            <a:off x="516697" y="4713750"/>
            <a:ext cx="2547937" cy="830997"/>
          </a:xfrm>
          <a:prstGeom prst="rect">
            <a:avLst/>
          </a:prstGeom>
          <a:noFill/>
        </p:spPr>
        <p:txBody>
          <a:bodyPr wrap="square">
            <a:spAutoFit/>
          </a:bodyPr>
          <a:lstStyle/>
          <a:p>
            <a:pPr>
              <a:spcAft>
                <a:spcPts val="600"/>
              </a:spcAft>
              <a:buSzPct val="90000"/>
              <a:defRPr/>
            </a:pPr>
            <a:r>
              <a:rPr lang="en-US" sz="1600" dirty="0">
                <a:cs typeface="Segoe UI Semibold"/>
              </a:rPr>
              <a:t>Generally available in Teams mobile apps in English </a:t>
            </a:r>
            <a:r>
              <a:rPr lang="en-US" sz="1600" dirty="0">
                <a:cs typeface="Segoe UI Semibold" panose="020B0702040204020203" pitchFamily="34" charset="0"/>
              </a:rPr>
              <a:t>in the U.S. </a:t>
            </a:r>
            <a:endParaRPr lang="en-US" sz="1600" dirty="0">
              <a:cs typeface="Segoe UI Semibold"/>
            </a:endParaRPr>
          </a:p>
        </p:txBody>
      </p:sp>
      <p:sp>
        <p:nvSpPr>
          <p:cNvPr id="7" name="TextBox 6">
            <a:extLst>
              <a:ext uri="{FF2B5EF4-FFF2-40B4-BE49-F238E27FC236}">
                <a16:creationId xmlns:a16="http://schemas.microsoft.com/office/drawing/2014/main" id="{AB880FF2-4802-41E7-8BEA-C9286DDF2FE7}"/>
              </a:ext>
            </a:extLst>
          </p:cNvPr>
          <p:cNvSpPr txBox="1"/>
          <p:nvPr/>
        </p:nvSpPr>
        <p:spPr>
          <a:xfrm>
            <a:off x="4160044" y="1252820"/>
            <a:ext cx="3448050" cy="707886"/>
          </a:xfrm>
          <a:prstGeom prst="rect">
            <a:avLst/>
          </a:prstGeom>
          <a:noFill/>
        </p:spPr>
        <p:txBody>
          <a:bodyPr wrap="square">
            <a:spAutoFit/>
          </a:bodyPr>
          <a:lstStyle/>
          <a:p>
            <a:r>
              <a:rPr lang="en-US" sz="2000" dirty="0">
                <a:ln w="3175">
                  <a:noFill/>
                </a:ln>
                <a:latin typeface="+mj-lt"/>
                <a:cs typeface="Segoe UI" panose="020B0502040204020203" pitchFamily="34" charset="0"/>
              </a:rPr>
              <a:t>Hands-free experiences for</a:t>
            </a:r>
          </a:p>
          <a:p>
            <a:r>
              <a:rPr lang="en-US" sz="2000" dirty="0">
                <a:ln w="3175">
                  <a:noFill/>
                </a:ln>
                <a:latin typeface="+mj-lt"/>
                <a:cs typeface="Segoe UI" panose="020B0502040204020203" pitchFamily="34" charset="0"/>
              </a:rPr>
              <a:t>Microsoft Teams displays</a:t>
            </a:r>
          </a:p>
        </p:txBody>
      </p:sp>
      <p:pic>
        <p:nvPicPr>
          <p:cNvPr id="3" name="Picture 2" descr="A screen shot of a computer&#10;&#10;Description automatically generated">
            <a:extLst>
              <a:ext uri="{FF2B5EF4-FFF2-40B4-BE49-F238E27FC236}">
                <a16:creationId xmlns:a16="http://schemas.microsoft.com/office/drawing/2014/main" id="{83C65DD2-2538-40BE-B49F-C1C330AC80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2053" y="2096895"/>
            <a:ext cx="3871912" cy="2060718"/>
          </a:xfrm>
          <a:prstGeom prst="rect">
            <a:avLst/>
          </a:prstGeom>
        </p:spPr>
      </p:pic>
      <p:sp>
        <p:nvSpPr>
          <p:cNvPr id="10" name="TextBox 9">
            <a:extLst>
              <a:ext uri="{FF2B5EF4-FFF2-40B4-BE49-F238E27FC236}">
                <a16:creationId xmlns:a16="http://schemas.microsoft.com/office/drawing/2014/main" id="{73E78DEC-4150-430B-93D9-F0C2505576E4}"/>
              </a:ext>
            </a:extLst>
          </p:cNvPr>
          <p:cNvSpPr txBox="1"/>
          <p:nvPr/>
        </p:nvSpPr>
        <p:spPr>
          <a:xfrm>
            <a:off x="4160044" y="4713750"/>
            <a:ext cx="3664744" cy="1077218"/>
          </a:xfrm>
          <a:prstGeom prst="rect">
            <a:avLst/>
          </a:prstGeom>
          <a:noFill/>
        </p:spPr>
        <p:txBody>
          <a:bodyPr wrap="square">
            <a:spAutoFit/>
          </a:bodyPr>
          <a:lstStyle/>
          <a:p>
            <a:pPr>
              <a:spcAft>
                <a:spcPts val="600"/>
              </a:spcAft>
              <a:buSzPct val="90000"/>
              <a:defRPr/>
            </a:pPr>
            <a:r>
              <a:rPr lang="en-US" sz="1600" dirty="0">
                <a:cs typeface="Segoe UI Semibold"/>
              </a:rPr>
              <a:t>Coming soon in Microsoft Teams displays in English </a:t>
            </a:r>
            <a:r>
              <a:rPr lang="en-US" sz="1600" dirty="0">
                <a:cs typeface="Segoe UI Semibold" panose="020B0702040204020203" pitchFamily="34" charset="0"/>
              </a:rPr>
              <a:t>in the U.S. </a:t>
            </a:r>
            <a:r>
              <a:rPr lang="en-US" sz="1600" dirty="0">
                <a:highlight>
                  <a:srgbClr val="FFFFFF"/>
                </a:highlight>
                <a:cs typeface="Segoe UI Semibold"/>
              </a:rPr>
              <a:t>and next in Australia, Canada, U.K. and India.</a:t>
            </a:r>
            <a:br>
              <a:rPr lang="en-US" sz="1600" dirty="0">
                <a:highlight>
                  <a:srgbClr val="FFFF00"/>
                </a:highlight>
                <a:cs typeface="Segoe UI Semibold"/>
              </a:rPr>
            </a:br>
            <a:endParaRPr lang="en-US" sz="1600" dirty="0">
              <a:highlight>
                <a:srgbClr val="FFFF00"/>
              </a:highlight>
              <a:cs typeface="Segoe UI Semibold"/>
            </a:endParaRPr>
          </a:p>
        </p:txBody>
      </p:sp>
      <p:sp>
        <p:nvSpPr>
          <p:cNvPr id="9" name="TextBox 8">
            <a:extLst>
              <a:ext uri="{FF2B5EF4-FFF2-40B4-BE49-F238E27FC236}">
                <a16:creationId xmlns:a16="http://schemas.microsoft.com/office/drawing/2014/main" id="{49104023-08BC-49C4-B2A5-5D91D92237A4}"/>
              </a:ext>
            </a:extLst>
          </p:cNvPr>
          <p:cNvSpPr txBox="1"/>
          <p:nvPr/>
        </p:nvSpPr>
        <p:spPr>
          <a:xfrm>
            <a:off x="8628564" y="1252820"/>
            <a:ext cx="3448050" cy="707886"/>
          </a:xfrm>
          <a:prstGeom prst="rect">
            <a:avLst/>
          </a:prstGeom>
          <a:noFill/>
        </p:spPr>
        <p:txBody>
          <a:bodyPr wrap="square">
            <a:spAutoFit/>
          </a:bodyPr>
          <a:lstStyle/>
          <a:p>
            <a:r>
              <a:rPr lang="en-US" sz="2000" dirty="0">
                <a:ln w="3175">
                  <a:noFill/>
                </a:ln>
                <a:latin typeface="+mj-lt"/>
                <a:cs typeface="Segoe UI" panose="020B0502040204020203" pitchFamily="34" charset="0"/>
              </a:rPr>
              <a:t>Touchless interactions in Microsoft Teams Rooms</a:t>
            </a:r>
          </a:p>
        </p:txBody>
      </p:sp>
      <p:pic>
        <p:nvPicPr>
          <p:cNvPr id="2" name="Picture 1" descr="A close up of electronics&#10;&#10;Description automatically generated">
            <a:extLst>
              <a:ext uri="{FF2B5EF4-FFF2-40B4-BE49-F238E27FC236}">
                <a16:creationId xmlns:a16="http://schemas.microsoft.com/office/drawing/2014/main" id="{D198BEC0-E464-4688-865B-D13A3251EB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5477" y="2153725"/>
            <a:ext cx="3551242" cy="1775621"/>
          </a:xfrm>
          <a:prstGeom prst="rect">
            <a:avLst/>
          </a:prstGeom>
        </p:spPr>
      </p:pic>
      <p:pic>
        <p:nvPicPr>
          <p:cNvPr id="5" name="Picture 4" descr="A picture containing cat, sitting, table, collar&#10;&#10;Description automatically generated">
            <a:extLst>
              <a:ext uri="{FF2B5EF4-FFF2-40B4-BE49-F238E27FC236}">
                <a16:creationId xmlns:a16="http://schemas.microsoft.com/office/drawing/2014/main" id="{18EAAA81-C81F-474B-B712-7B734B413F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85263" y="3605262"/>
            <a:ext cx="1362173" cy="518829"/>
          </a:xfrm>
          <a:prstGeom prst="rect">
            <a:avLst/>
          </a:prstGeom>
        </p:spPr>
      </p:pic>
      <p:sp>
        <p:nvSpPr>
          <p:cNvPr id="16" name="TextBox 15">
            <a:extLst>
              <a:ext uri="{FF2B5EF4-FFF2-40B4-BE49-F238E27FC236}">
                <a16:creationId xmlns:a16="http://schemas.microsoft.com/office/drawing/2014/main" id="{86BA7A5B-1672-485D-97A4-197FAD720A2C}"/>
              </a:ext>
            </a:extLst>
          </p:cNvPr>
          <p:cNvSpPr txBox="1"/>
          <p:nvPr/>
        </p:nvSpPr>
        <p:spPr>
          <a:xfrm>
            <a:off x="8628564" y="4713750"/>
            <a:ext cx="3106236" cy="830997"/>
          </a:xfrm>
          <a:prstGeom prst="rect">
            <a:avLst/>
          </a:prstGeom>
          <a:noFill/>
        </p:spPr>
        <p:txBody>
          <a:bodyPr wrap="square">
            <a:spAutoFit/>
          </a:bodyPr>
          <a:lstStyle/>
          <a:p>
            <a:pPr>
              <a:spcAft>
                <a:spcPts val="600"/>
              </a:spcAft>
              <a:buSzPct val="90000"/>
              <a:defRPr/>
            </a:pPr>
            <a:r>
              <a:rPr lang="en-US" sz="1600" dirty="0">
                <a:cs typeface="Segoe UI Semibold"/>
              </a:rPr>
              <a:t>Coming to Microsoft Teams Rooms devices and intelligent speakers in English in the U.S.</a:t>
            </a:r>
          </a:p>
        </p:txBody>
      </p:sp>
    </p:spTree>
    <p:extLst>
      <p:ext uri="{BB962C8B-B14F-4D97-AF65-F5344CB8AC3E}">
        <p14:creationId xmlns:p14="http://schemas.microsoft.com/office/powerpoint/2010/main" val="364465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FE12C4D-E674-4C29-B04D-7DE6E8F672D2}"/>
              </a:ext>
            </a:extLst>
          </p:cNvPr>
          <p:cNvSpPr txBox="1">
            <a:spLocks noGrp="1"/>
          </p:cNvSpPr>
          <p:nvPr>
            <p:ph type="title"/>
          </p:nvPr>
        </p:nvSpPr>
        <p:spPr>
          <a:xfrm>
            <a:off x="585640" y="0"/>
            <a:ext cx="4159950" cy="5683249"/>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dirty="0">
                <a:ln w="3175">
                  <a:noFill/>
                </a:ln>
                <a:solidFill>
                  <a:schemeClr val="tx1"/>
                </a:solidFill>
                <a:effectLst/>
                <a:uLnTx/>
                <a:uFillTx/>
                <a:latin typeface="Segoe UI Semibold"/>
                <a:ea typeface="+mn-ea"/>
                <a:cs typeface="Segoe UI" pitchFamily="34" charset="0"/>
              </a:rPr>
              <a:t>Learn more</a:t>
            </a:r>
            <a:endPar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endParaRPr>
          </a:p>
        </p:txBody>
      </p:sp>
      <p:pic>
        <p:nvPicPr>
          <p:cNvPr id="13" name="Picture Placeholder 12" descr="A person holding a smart phone sending a message">
            <a:extLst>
              <a:ext uri="{FF2B5EF4-FFF2-40B4-BE49-F238E27FC236}">
                <a16:creationId xmlns:a16="http://schemas.microsoft.com/office/drawing/2014/main" id="{A9D1AD9C-1E0E-4FB3-B603-1DB9DA03CD98}"/>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p:spPr>
      </p:pic>
      <p:sp>
        <p:nvSpPr>
          <p:cNvPr id="14" name="Freeform 5" descr="Checkmark.">
            <a:extLst>
              <a:ext uri="{FF2B5EF4-FFF2-40B4-BE49-F238E27FC236}">
                <a16:creationId xmlns:a16="http://schemas.microsoft.com/office/drawing/2014/main" id="{30290986-B6A8-4D03-AE62-30ED8BEF1BC8}"/>
              </a:ext>
            </a:extLst>
          </p:cNvPr>
          <p:cNvSpPr>
            <a:spLocks noEditPoints="1"/>
          </p:cNvSpPr>
          <p:nvPr/>
        </p:nvSpPr>
        <p:spPr bwMode="auto">
          <a:xfrm>
            <a:off x="80823" y="3252993"/>
            <a:ext cx="410861" cy="410862"/>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E1E2570-9DB7-4711-89F2-5517A10B6562}"/>
              </a:ext>
            </a:extLst>
          </p:cNvPr>
          <p:cNvSpPr txBox="1"/>
          <p:nvPr/>
        </p:nvSpPr>
        <p:spPr>
          <a:xfrm>
            <a:off x="585640" y="3063291"/>
            <a:ext cx="3861170" cy="731417"/>
          </a:xfrm>
          <a:prstGeom prst="rect">
            <a:avLst/>
          </a:prstGeom>
          <a:noFill/>
        </p:spPr>
        <p:txBody>
          <a:bodyPr wrap="square" lIns="91427" tIns="0" rIns="91427" bIns="0" rtlCol="0" anchor="ctr">
            <a:noAutofit/>
          </a:bodyPr>
          <a:lstStyle/>
          <a:p>
            <a:pPr marL="0" marR="0" lvl="0" indent="0" algn="l" defTabSz="914142" rtl="0" eaLnBrk="1" fontAlgn="auto" latinLnBrk="0" hangingPunct="1">
              <a:lnSpc>
                <a:spcPct val="100000"/>
              </a:lnSpc>
              <a:spcBef>
                <a:spcPts val="0"/>
              </a:spcBef>
              <a:spcAft>
                <a:spcPts val="2400"/>
              </a:spcAft>
              <a:buClrTx/>
              <a:buSzTx/>
              <a:buFontTx/>
              <a:buNone/>
              <a:tabLst/>
              <a:defRPr/>
            </a:pPr>
            <a:r>
              <a:rPr lang="en-US" sz="2000" dirty="0">
                <a:latin typeface="+mj-lt"/>
                <a:hlinkClick r:id="rId4"/>
              </a:rPr>
              <a:t>Aka.ms/CortanaInTeams</a:t>
            </a:r>
            <a:endParaRPr kumimoji="0" lang="en-US" sz="2000" b="0" i="0" u="none" strike="noStrike" kern="1200" cap="none" spc="0" normalizeH="0" baseline="0" noProof="0" dirty="0">
              <a:ln>
                <a:noFill/>
              </a:ln>
              <a:solidFill>
                <a:srgbClr val="282828"/>
              </a:solidFill>
              <a:effectLst/>
              <a:uLnTx/>
              <a:uFillTx/>
              <a:latin typeface="+mj-lt"/>
              <a:ea typeface="+mn-ea"/>
              <a:cs typeface="Segoe UI" panose="020B0502040204020203" pitchFamily="34" charset="0"/>
            </a:endParaRPr>
          </a:p>
        </p:txBody>
      </p:sp>
      <p:sp>
        <p:nvSpPr>
          <p:cNvPr id="16" name="Freeform 5" descr="Checkmark.">
            <a:extLst>
              <a:ext uri="{FF2B5EF4-FFF2-40B4-BE49-F238E27FC236}">
                <a16:creationId xmlns:a16="http://schemas.microsoft.com/office/drawing/2014/main" id="{650F82C1-DF3B-4A29-93AF-B563F3437B12}"/>
              </a:ext>
            </a:extLst>
          </p:cNvPr>
          <p:cNvSpPr>
            <a:spLocks noEditPoints="1"/>
          </p:cNvSpPr>
          <p:nvPr/>
        </p:nvSpPr>
        <p:spPr bwMode="auto">
          <a:xfrm>
            <a:off x="80823" y="3980088"/>
            <a:ext cx="410861" cy="410862"/>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4" name="TextBox 3">
            <a:extLst>
              <a:ext uri="{FF2B5EF4-FFF2-40B4-BE49-F238E27FC236}">
                <a16:creationId xmlns:a16="http://schemas.microsoft.com/office/drawing/2014/main" id="{67510CD6-C0C3-45A1-B1C2-A64A59D4090F}"/>
              </a:ext>
            </a:extLst>
          </p:cNvPr>
          <p:cNvSpPr txBox="1"/>
          <p:nvPr/>
        </p:nvSpPr>
        <p:spPr>
          <a:xfrm>
            <a:off x="583017" y="3831059"/>
            <a:ext cx="4311112" cy="731417"/>
          </a:xfrm>
          <a:prstGeom prst="rect">
            <a:avLst/>
          </a:prstGeom>
          <a:noFill/>
        </p:spPr>
        <p:txBody>
          <a:bodyPr wrap="square" lIns="91427" tIns="0" rIns="91427" bIns="0" rtlCol="0" anchor="ctr">
            <a:noAutofit/>
          </a:bodyPr>
          <a:lstStyle/>
          <a:p>
            <a:pPr marL="0" marR="0" lvl="0" indent="0" algn="l" defTabSz="767944" rtl="0" eaLnBrk="1" fontAlgn="auto" latinLnBrk="0" hangingPunct="1">
              <a:lnSpc>
                <a:spcPct val="100000"/>
              </a:lnSpc>
              <a:spcBef>
                <a:spcPts val="0"/>
              </a:spcBef>
              <a:spcAft>
                <a:spcPts val="0"/>
              </a:spcAft>
              <a:buClrTx/>
              <a:buSzTx/>
              <a:buFontTx/>
              <a:buNone/>
              <a:tabLst/>
              <a:defRPr/>
            </a:pPr>
            <a:r>
              <a:rPr lang="en-US" sz="2000" dirty="0">
                <a:latin typeface="+mj-lt"/>
                <a:hlinkClick r:id="rId5"/>
              </a:rPr>
              <a:t>Aka.ms/MicrosoftTeamsDisplays</a:t>
            </a:r>
            <a:endParaRPr kumimoji="0" lang="en-US" sz="2000" b="0" i="0" u="none" strike="noStrike" kern="1200" cap="none" spc="0" normalizeH="0" baseline="0" noProof="0" dirty="0">
              <a:ln>
                <a:noFill/>
              </a:ln>
              <a:solidFill>
                <a:srgbClr val="1A1A1A"/>
              </a:solidFill>
              <a:effectLst/>
              <a:uLnTx/>
              <a:uFillTx/>
              <a:latin typeface="+mj-lt"/>
              <a:ea typeface="+mn-ea"/>
              <a:cs typeface="+mn-cs"/>
            </a:endParaRPr>
          </a:p>
        </p:txBody>
      </p:sp>
      <p:sp>
        <p:nvSpPr>
          <p:cNvPr id="18" name="Freeform 5" descr="Checkmark.">
            <a:extLst>
              <a:ext uri="{FF2B5EF4-FFF2-40B4-BE49-F238E27FC236}">
                <a16:creationId xmlns:a16="http://schemas.microsoft.com/office/drawing/2014/main" id="{4DE91555-5D18-46B6-A4D4-9C9F1CC5DE43}"/>
              </a:ext>
            </a:extLst>
          </p:cNvPr>
          <p:cNvSpPr>
            <a:spLocks noEditPoints="1"/>
          </p:cNvSpPr>
          <p:nvPr/>
        </p:nvSpPr>
        <p:spPr bwMode="auto">
          <a:xfrm>
            <a:off x="80823" y="4747753"/>
            <a:ext cx="410861" cy="410862"/>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5" name="TextBox 4">
            <a:extLst>
              <a:ext uri="{FF2B5EF4-FFF2-40B4-BE49-F238E27FC236}">
                <a16:creationId xmlns:a16="http://schemas.microsoft.com/office/drawing/2014/main" id="{65D676D4-22BA-4A97-A693-4B0B233B7AD4}"/>
              </a:ext>
            </a:extLst>
          </p:cNvPr>
          <p:cNvSpPr txBox="1"/>
          <p:nvPr/>
        </p:nvSpPr>
        <p:spPr>
          <a:xfrm>
            <a:off x="585640" y="4588274"/>
            <a:ext cx="4847332" cy="731417"/>
          </a:xfrm>
          <a:prstGeom prst="rect">
            <a:avLst/>
          </a:prstGeom>
          <a:noFill/>
        </p:spPr>
        <p:txBody>
          <a:bodyPr wrap="square" lIns="91427" tIns="0" rIns="91427" bIns="0" rtlCol="0" anchor="ctr">
            <a:noAutofit/>
          </a:bodyPr>
          <a:lstStyle/>
          <a:p>
            <a:pPr marL="0" marR="0" lvl="0" indent="0" algn="l" defTabSz="914142" rtl="0" eaLnBrk="1" fontAlgn="auto" latinLnBrk="0" hangingPunct="1">
              <a:lnSpc>
                <a:spcPct val="100000"/>
              </a:lnSpc>
              <a:spcBef>
                <a:spcPts val="0"/>
              </a:spcBef>
              <a:spcAft>
                <a:spcPts val="2400"/>
              </a:spcAft>
              <a:buClrTx/>
              <a:buSzTx/>
              <a:buFontTx/>
              <a:buNone/>
              <a:tabLst/>
              <a:defRPr/>
            </a:pPr>
            <a:r>
              <a:rPr lang="en-US" sz="2000" dirty="0">
                <a:latin typeface="+mj-lt"/>
                <a:cs typeface="Segoe UI"/>
                <a:hlinkClick r:id="rId6"/>
              </a:rPr>
              <a:t>Aka.ms/TeamsDevicesHybridWorkplace</a:t>
            </a:r>
            <a:endParaRPr kumimoji="0" lang="en-US" sz="2000" b="0" i="0" u="none" strike="noStrike" kern="1200" cap="none" spc="0" normalizeH="0" baseline="0" noProof="0" dirty="0">
              <a:ln>
                <a:noFill/>
              </a:ln>
              <a:solidFill>
                <a:srgbClr val="282828"/>
              </a:solidFill>
              <a:effectLst/>
              <a:uLnTx/>
              <a:uFillTx/>
              <a:latin typeface="+mj-lt"/>
              <a:ea typeface="+mn-ea"/>
              <a:cs typeface="Segoe UI" panose="020B0502040204020203" pitchFamily="34" charset="0"/>
            </a:endParaRPr>
          </a:p>
        </p:txBody>
      </p:sp>
    </p:spTree>
    <p:extLst>
      <p:ext uri="{BB962C8B-B14F-4D97-AF65-F5344CB8AC3E}">
        <p14:creationId xmlns:p14="http://schemas.microsoft.com/office/powerpoint/2010/main" val="90462937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4D3260-CE08-4B1B-922B-5D3686DEF804}"/>
              </a:ext>
            </a:extLst>
          </p:cNvPr>
          <p:cNvSpPr>
            <a:spLocks noGrp="1"/>
          </p:cNvSpPr>
          <p:nvPr>
            <p:ph type="title"/>
          </p:nvPr>
        </p:nvSpPr>
        <p:spPr>
          <a:xfrm>
            <a:off x="584200" y="457200"/>
            <a:ext cx="5508419" cy="803297"/>
          </a:xfrm>
        </p:spPr>
        <p:txBody>
          <a:bodyPr/>
          <a:lstStyle/>
          <a:p>
            <a:r>
              <a:rPr lang="en-US" dirty="0"/>
              <a:t>Assisting you while keeping your data private on a trusted platform</a:t>
            </a:r>
          </a:p>
        </p:txBody>
      </p:sp>
      <p:sp>
        <p:nvSpPr>
          <p:cNvPr id="13" name="TextBox 12"/>
          <p:cNvSpPr txBox="1"/>
          <p:nvPr/>
        </p:nvSpPr>
        <p:spPr>
          <a:xfrm>
            <a:off x="587581" y="1569088"/>
            <a:ext cx="5508419" cy="3857466"/>
          </a:xfrm>
          <a:prstGeom prst="rect">
            <a:avLst/>
          </a:prstGeom>
          <a:noFill/>
        </p:spPr>
        <p:txBody>
          <a:bodyPr wrap="square" lIns="0" tIns="0" rIns="0" bIns="0" rtlCol="0">
            <a:spAutoFit/>
          </a:bodyPr>
          <a:lstStyle/>
          <a:p>
            <a:pPr marL="285750" indent="-285750" defTabSz="903827">
              <a:spcBef>
                <a:spcPts val="775"/>
              </a:spcBef>
              <a:buSzPct val="90000"/>
              <a:buFont typeface="Wingdings" panose="05000000000000000000" pitchFamily="2" charset="2"/>
              <a:buChar char="ü"/>
              <a:defRPr/>
            </a:pPr>
            <a:r>
              <a:rPr lang="en-US" sz="1400" b="0" i="0" dirty="0">
                <a:solidFill>
                  <a:srgbClr val="2F2F2F"/>
                </a:solidFill>
                <a:effectLst/>
                <a:latin typeface="Segoe UI" panose="020B0502040204020203" pitchFamily="34" charset="0"/>
              </a:rPr>
              <a:t>As a natural part of Microsoft 365 for enterprise, Cortana experiences are enabled by default and process data safely and securely to fulfill your requests.</a:t>
            </a:r>
          </a:p>
          <a:p>
            <a:pPr marL="285750" indent="-285750" defTabSz="903827">
              <a:spcBef>
                <a:spcPts val="775"/>
              </a:spcBef>
              <a:buSzPct val="90000"/>
              <a:buFont typeface="Wingdings" panose="05000000000000000000" pitchFamily="2" charset="2"/>
              <a:buChar char="ü"/>
              <a:defRPr/>
            </a:pPr>
            <a:r>
              <a:rPr lang="en-US" sz="1400" b="0" i="0" dirty="0">
                <a:solidFill>
                  <a:srgbClr val="2F2F2F"/>
                </a:solidFill>
                <a:effectLst/>
                <a:latin typeface="Segoe UI" panose="020B0502040204020203" pitchFamily="34" charset="0"/>
              </a:rPr>
              <a:t>Cortana is a Core Online Service: These experiences are delivered using services that fully comply with Office 365’s enterprise-level privacy, security, and compliance promises in the Online Services Terms.</a:t>
            </a:r>
          </a:p>
          <a:p>
            <a:pPr marL="285750" indent="-285750" defTabSz="903827">
              <a:spcBef>
                <a:spcPts val="775"/>
              </a:spcBef>
              <a:buSzPct val="90000"/>
              <a:buFont typeface="Wingdings" panose="05000000000000000000" pitchFamily="2" charset="2"/>
              <a:buChar char="ü"/>
              <a:defRPr/>
            </a:pPr>
            <a:r>
              <a:rPr lang="en-US" sz="1400" b="0" i="0" dirty="0">
                <a:solidFill>
                  <a:srgbClr val="2F2F2F"/>
                </a:solidFill>
                <a:effectLst/>
                <a:latin typeface="Segoe UI" panose="020B0502040204020203" pitchFamily="34" charset="0"/>
              </a:rPr>
              <a:t>Cortana enterprise-grade services process queries from the user, Office data needed to deliver results to the user, and other telemetry generated by Microsoft systems to run the service.</a:t>
            </a:r>
            <a:endParaRPr lang="en-US" sz="1400" dirty="0">
              <a:solidFill>
                <a:srgbClr val="2F2F2F"/>
              </a:solidFill>
              <a:latin typeface="Segoe UI" panose="020B0502040204020203" pitchFamily="34" charset="0"/>
            </a:endParaRPr>
          </a:p>
          <a:p>
            <a:pPr marL="285750" indent="-285750" defTabSz="903827">
              <a:spcBef>
                <a:spcPts val="775"/>
              </a:spcBef>
              <a:buSzPct val="90000"/>
              <a:buFont typeface="Wingdings" panose="05000000000000000000" pitchFamily="2" charset="2"/>
              <a:buChar char="ü"/>
              <a:defRPr/>
            </a:pPr>
            <a:r>
              <a:rPr lang="en-US" sz="1400" b="0" i="0" dirty="0">
                <a:solidFill>
                  <a:srgbClr val="2F2F2F"/>
                </a:solidFill>
                <a:effectLst/>
                <a:latin typeface="Segoe UI" panose="020B0502040204020203" pitchFamily="34" charset="0"/>
              </a:rPr>
              <a:t>Text transcriptions (auto-generated) of the user queries are only used to develop and improve machine learning models. The data is not viewed, reviewed, or labeled by humans, and it always remains in the Office 365 trust boundary. </a:t>
            </a:r>
          </a:p>
          <a:p>
            <a:pPr lvl="0" defTabSz="903827">
              <a:spcBef>
                <a:spcPts val="775"/>
              </a:spcBef>
              <a:buSzPct val="90000"/>
              <a:defRPr/>
            </a:pPr>
            <a:br>
              <a:rPr lang="en-US" sz="1400" i="1" dirty="0">
                <a:cs typeface="Segoe UI" panose="020B0502040204020203" pitchFamily="34" charset="0"/>
              </a:rPr>
            </a:br>
            <a:r>
              <a:rPr lang="en-US" sz="1400" dirty="0">
                <a:cs typeface="Segoe UI" panose="020B0502040204020203" pitchFamily="34" charset="0"/>
              </a:rPr>
              <a:t>Learn more: </a:t>
            </a:r>
            <a:r>
              <a:rPr lang="en-US" sz="1400" dirty="0">
                <a:cs typeface="Segoe UI" panose="020B0502040204020203" pitchFamily="34" charset="0"/>
                <a:hlinkClick r:id="rId3"/>
              </a:rPr>
              <a:t>Aka.ms/CortanaAdminGuide</a:t>
            </a:r>
            <a:r>
              <a:rPr lang="en-US" sz="1400" dirty="0">
                <a:cs typeface="Segoe UI" panose="020B0502040204020203" pitchFamily="34" charset="0"/>
              </a:rPr>
              <a:t> </a:t>
            </a:r>
          </a:p>
        </p:txBody>
      </p:sp>
      <p:pic>
        <p:nvPicPr>
          <p:cNvPr id="1026" name="Picture 2" descr="Screenshot showing code.">
            <a:extLst>
              <a:ext uri="{FF2B5EF4-FFF2-40B4-BE49-F238E27FC236}">
                <a16:creationId xmlns:a16="http://schemas.microsoft.com/office/drawing/2014/main" id="{94019114-E5E6-42B7-95CA-26B48D0FAFE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1300" y="585788"/>
            <a:ext cx="4362450" cy="245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omputer&#10;&#10;Description automatically generated">
            <a:extLst>
              <a:ext uri="{FF2B5EF4-FFF2-40B4-BE49-F238E27FC236}">
                <a16:creationId xmlns:a16="http://schemas.microsoft.com/office/drawing/2014/main" id="{0C5CD51B-C373-417C-B027-63D84F1CB1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9729" y="2327521"/>
            <a:ext cx="4161067" cy="2340600"/>
          </a:xfrm>
          <a:prstGeom prst="rect">
            <a:avLst/>
          </a:prstGeom>
        </p:spPr>
      </p:pic>
      <p:pic>
        <p:nvPicPr>
          <p:cNvPr id="7" name="Picture 6" descr="Screenshot showing a list of PowerShell cmdlets.">
            <a:extLst>
              <a:ext uri="{FF2B5EF4-FFF2-40B4-BE49-F238E27FC236}">
                <a16:creationId xmlns:a16="http://schemas.microsoft.com/office/drawing/2014/main" id="{7E7F4C55-16CD-466D-B45A-160A5398D5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0625" y="4393718"/>
            <a:ext cx="3610618" cy="1641190"/>
          </a:xfrm>
          <a:prstGeom prst="rect">
            <a:avLst/>
          </a:prstGeom>
        </p:spPr>
      </p:pic>
    </p:spTree>
    <p:extLst>
      <p:ext uri="{BB962C8B-B14F-4D97-AF65-F5344CB8AC3E}">
        <p14:creationId xmlns:p14="http://schemas.microsoft.com/office/powerpoint/2010/main" val="194720887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4EB042F2-A65B-4A40-BAED-5CABA7CD4DD2}"/>
              </a:ext>
            </a:extLst>
          </p:cNvPr>
          <p:cNvSpPr>
            <a:spLocks noGrp="1"/>
          </p:cNvSpPr>
          <p:nvPr>
            <p:ph type="title"/>
          </p:nvPr>
        </p:nvSpPr>
        <p:spPr/>
        <p:txBody>
          <a:bodyPr/>
          <a:lstStyle/>
          <a:p>
            <a:r>
              <a:rPr lang="en-US" dirty="0"/>
              <a:t>Cortana in Microsoft 365 highlights</a:t>
            </a:r>
          </a:p>
        </p:txBody>
      </p:sp>
      <p:cxnSp>
        <p:nvCxnSpPr>
          <p:cNvPr id="5" name="Straight Connector 4" descr="&quot; &quot;">
            <a:extLst>
              <a:ext uri="{FF2B5EF4-FFF2-40B4-BE49-F238E27FC236}">
                <a16:creationId xmlns:a16="http://schemas.microsoft.com/office/drawing/2014/main" id="{E290DD62-F799-4D49-84FE-B743B254973B}"/>
              </a:ext>
            </a:extLst>
          </p:cNvPr>
          <p:cNvCxnSpPr/>
          <p:nvPr/>
        </p:nvCxnSpPr>
        <p:spPr>
          <a:xfrm>
            <a:off x="5187" y="1564574"/>
            <a:ext cx="12186813" cy="0"/>
          </a:xfrm>
          <a:prstGeom prst="line">
            <a:avLst/>
          </a:prstGeom>
          <a:noFill/>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 name="Group 2" descr="Jan - Mar 2020">
            <a:extLst>
              <a:ext uri="{FF2B5EF4-FFF2-40B4-BE49-F238E27FC236}">
                <a16:creationId xmlns:a16="http://schemas.microsoft.com/office/drawing/2014/main" id="{4AEDDA68-49DA-4376-9380-D6A5F0C653F1}"/>
              </a:ext>
            </a:extLst>
          </p:cNvPr>
          <p:cNvGrpSpPr/>
          <p:nvPr/>
        </p:nvGrpSpPr>
        <p:grpSpPr>
          <a:xfrm>
            <a:off x="1890715" y="1064943"/>
            <a:ext cx="1560876" cy="579921"/>
            <a:chOff x="2673600" y="1074951"/>
            <a:chExt cx="1560876" cy="579921"/>
          </a:xfrm>
        </p:grpSpPr>
        <p:sp>
          <p:nvSpPr>
            <p:cNvPr id="12" name="TextBox 11">
              <a:extLst>
                <a:ext uri="{FF2B5EF4-FFF2-40B4-BE49-F238E27FC236}">
                  <a16:creationId xmlns:a16="http://schemas.microsoft.com/office/drawing/2014/main" id="{CA6412DE-21F4-4D74-B94D-D5242935DB50}"/>
                </a:ext>
              </a:extLst>
            </p:cNvPr>
            <p:cNvSpPr txBox="1"/>
            <p:nvPr/>
          </p:nvSpPr>
          <p:spPr>
            <a:xfrm>
              <a:off x="2673600" y="1074951"/>
              <a:ext cx="1560876" cy="333617"/>
            </a:xfrm>
            <a:prstGeom prst="rect">
              <a:avLst/>
            </a:prstGeom>
            <a:noFill/>
          </p:spPr>
          <p:txBody>
            <a:bodyPr wrap="none" rtlCol="0">
              <a:spAutoFit/>
            </a:bodyPr>
            <a:lstStyle/>
            <a:p>
              <a:pPr marL="0" marR="0" lvl="0" indent="0" algn="ctr" defTabSz="896214"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dirty="0">
                  <a:ln>
                    <a:noFill/>
                  </a:ln>
                  <a:effectLst/>
                  <a:uLnTx/>
                  <a:uFillTx/>
                  <a:latin typeface="Segoe UI Semibold"/>
                  <a:ea typeface="+mn-ea"/>
                  <a:cs typeface="Segoe UI" panose="020B0502040204020203" pitchFamily="34" charset="0"/>
                </a:rPr>
                <a:t>Jan – Mar 2020</a:t>
              </a:r>
            </a:p>
          </p:txBody>
        </p:sp>
        <p:sp>
          <p:nvSpPr>
            <p:cNvPr id="13" name="Oval 12" descr="&quot; &quot;">
              <a:extLst>
                <a:ext uri="{FF2B5EF4-FFF2-40B4-BE49-F238E27FC236}">
                  <a16:creationId xmlns:a16="http://schemas.microsoft.com/office/drawing/2014/main" id="{B092961E-D1BF-43BA-93CA-4CE21C1489C8}"/>
                </a:ext>
              </a:extLst>
            </p:cNvPr>
            <p:cNvSpPr/>
            <p:nvPr/>
          </p:nvSpPr>
          <p:spPr bwMode="auto">
            <a:xfrm flipV="1">
              <a:off x="3258709" y="1472018"/>
              <a:ext cx="182854" cy="182854"/>
            </a:xfrm>
            <a:prstGeom prst="ellipse">
              <a:avLst/>
            </a:prstGeom>
            <a:solidFill>
              <a:schemeClr val="bg2"/>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0" rIns="0" bIns="45700" numCol="1" rtlCol="0" anchor="ctr" anchorCtr="0" compatLnSpc="1">
              <a:prstTxWarp prst="textNoShape">
                <a:avLst/>
              </a:prstTxWarp>
            </a:bodyPr>
            <a:lstStyle/>
            <a:p>
              <a:pPr marL="0" marR="0" lvl="0" indent="0" algn="ctr" defTabSz="913576" rtl="0" eaLnBrk="1" fontAlgn="base" latinLnBrk="0" hangingPunct="1">
                <a:lnSpc>
                  <a:spcPct val="100000"/>
                </a:lnSpc>
                <a:spcBef>
                  <a:spcPts val="0"/>
                </a:spcBef>
                <a:spcAft>
                  <a:spcPts val="588"/>
                </a:spcAft>
                <a:buClrTx/>
                <a:buSzTx/>
                <a:buFontTx/>
                <a:buNone/>
                <a:tabLst/>
                <a:defRPr/>
              </a:pPr>
              <a:endParaRPr kumimoji="0" lang="en-US" sz="1961" b="0" i="0" u="none" strike="noStrike" kern="0" cap="none" spc="0" normalizeH="0" baseline="0" noProof="0" dirty="0">
                <a:ln>
                  <a:noFill/>
                </a:ln>
                <a:solidFill>
                  <a:schemeClr val="tx1"/>
                </a:solidFill>
                <a:effectLst/>
                <a:uLnTx/>
                <a:uFillTx/>
                <a:latin typeface="Segoe UI"/>
                <a:ea typeface="+mn-ea"/>
                <a:cs typeface="+mn-cs"/>
              </a:endParaRPr>
            </a:p>
          </p:txBody>
        </p:sp>
      </p:grpSp>
      <p:grpSp>
        <p:nvGrpSpPr>
          <p:cNvPr id="4" name="Group 3" descr="Apr - June 2020">
            <a:extLst>
              <a:ext uri="{FF2B5EF4-FFF2-40B4-BE49-F238E27FC236}">
                <a16:creationId xmlns:a16="http://schemas.microsoft.com/office/drawing/2014/main" id="{277A58E8-2049-4046-8468-D4D82D5DAF1A}"/>
              </a:ext>
            </a:extLst>
          </p:cNvPr>
          <p:cNvGrpSpPr/>
          <p:nvPr/>
        </p:nvGrpSpPr>
        <p:grpSpPr>
          <a:xfrm>
            <a:off x="3789217" y="1064943"/>
            <a:ext cx="1649811" cy="603312"/>
            <a:chOff x="5457232" y="1079850"/>
            <a:chExt cx="1649811" cy="603312"/>
          </a:xfrm>
        </p:grpSpPr>
        <p:sp>
          <p:nvSpPr>
            <p:cNvPr id="6" name="TextBox 5">
              <a:extLst>
                <a:ext uri="{FF2B5EF4-FFF2-40B4-BE49-F238E27FC236}">
                  <a16:creationId xmlns:a16="http://schemas.microsoft.com/office/drawing/2014/main" id="{99047C17-AFFF-403B-B239-D47FA0ADCD9F}"/>
                </a:ext>
              </a:extLst>
            </p:cNvPr>
            <p:cNvSpPr txBox="1"/>
            <p:nvPr/>
          </p:nvSpPr>
          <p:spPr>
            <a:xfrm>
              <a:off x="5457232" y="1079850"/>
              <a:ext cx="1649811" cy="333617"/>
            </a:xfrm>
            <a:prstGeom prst="rect">
              <a:avLst/>
            </a:prstGeom>
            <a:noFill/>
          </p:spPr>
          <p:txBody>
            <a:bodyPr wrap="none" rtlCol="0">
              <a:spAutoFit/>
            </a:bodyPr>
            <a:lstStyle/>
            <a:p>
              <a:pPr marL="0" marR="0" lvl="0" indent="0" algn="ctr" defTabSz="896214"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dirty="0">
                  <a:ln>
                    <a:noFill/>
                  </a:ln>
                  <a:effectLst/>
                  <a:uLnTx/>
                  <a:uFillTx/>
                  <a:latin typeface="Segoe UI Semibold"/>
                  <a:ea typeface="+mn-ea"/>
                  <a:cs typeface="Segoe UI" panose="020B0502040204020203" pitchFamily="34" charset="0"/>
                </a:rPr>
                <a:t>Apr – June 2020</a:t>
              </a:r>
            </a:p>
          </p:txBody>
        </p:sp>
        <p:sp>
          <p:nvSpPr>
            <p:cNvPr id="7" name="Oval 6" descr="&quot; &quot;">
              <a:extLst>
                <a:ext uri="{FF2B5EF4-FFF2-40B4-BE49-F238E27FC236}">
                  <a16:creationId xmlns:a16="http://schemas.microsoft.com/office/drawing/2014/main" id="{6B8D7BB9-F138-42F9-8A1B-3009C0147ECB}"/>
                </a:ext>
              </a:extLst>
            </p:cNvPr>
            <p:cNvSpPr/>
            <p:nvPr/>
          </p:nvSpPr>
          <p:spPr bwMode="auto">
            <a:xfrm flipV="1">
              <a:off x="6190590" y="1500308"/>
              <a:ext cx="182854" cy="182854"/>
            </a:xfrm>
            <a:prstGeom prst="ellipse">
              <a:avLst/>
            </a:prstGeom>
            <a:solidFill>
              <a:schemeClr val="bg2"/>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0" rIns="0" bIns="45700" numCol="1" rtlCol="0" anchor="ctr" anchorCtr="0" compatLnSpc="1">
              <a:prstTxWarp prst="textNoShape">
                <a:avLst/>
              </a:prstTxWarp>
            </a:bodyPr>
            <a:lstStyle/>
            <a:p>
              <a:pPr marL="0" marR="0" lvl="0" indent="0" algn="ctr" defTabSz="913576" rtl="0" eaLnBrk="1" fontAlgn="base" latinLnBrk="0" hangingPunct="1">
                <a:lnSpc>
                  <a:spcPct val="100000"/>
                </a:lnSpc>
                <a:spcBef>
                  <a:spcPts val="0"/>
                </a:spcBef>
                <a:spcAft>
                  <a:spcPts val="588"/>
                </a:spcAft>
                <a:buClrTx/>
                <a:buSzTx/>
                <a:buFontTx/>
                <a:buNone/>
                <a:tabLst/>
                <a:defRPr/>
              </a:pPr>
              <a:endParaRPr kumimoji="0" lang="en-US" sz="1961" b="0" i="0" u="none" strike="noStrike" kern="0" cap="none" spc="0" normalizeH="0" baseline="0" noProof="0" dirty="0">
                <a:ln>
                  <a:noFill/>
                </a:ln>
                <a:solidFill>
                  <a:schemeClr val="tx1"/>
                </a:solidFill>
                <a:effectLst/>
                <a:uLnTx/>
                <a:uFillTx/>
                <a:latin typeface="Segoe UI"/>
                <a:ea typeface="+mn-ea"/>
                <a:cs typeface="+mn-cs"/>
              </a:endParaRPr>
            </a:p>
          </p:txBody>
        </p:sp>
      </p:grpSp>
      <p:grpSp>
        <p:nvGrpSpPr>
          <p:cNvPr id="19" name="Group 18" descr="July - Sept 2020">
            <a:extLst>
              <a:ext uri="{FF2B5EF4-FFF2-40B4-BE49-F238E27FC236}">
                <a16:creationId xmlns:a16="http://schemas.microsoft.com/office/drawing/2014/main" id="{B64B78F9-81EB-4437-BB08-58CB76C22304}"/>
              </a:ext>
            </a:extLst>
          </p:cNvPr>
          <p:cNvGrpSpPr/>
          <p:nvPr/>
        </p:nvGrpSpPr>
        <p:grpSpPr>
          <a:xfrm>
            <a:off x="6607922" y="1074951"/>
            <a:ext cx="1661032" cy="569913"/>
            <a:chOff x="7769916" y="1084959"/>
            <a:chExt cx="1661032" cy="569913"/>
          </a:xfrm>
        </p:grpSpPr>
        <p:sp>
          <p:nvSpPr>
            <p:cNvPr id="8" name="TextBox 7">
              <a:extLst>
                <a:ext uri="{FF2B5EF4-FFF2-40B4-BE49-F238E27FC236}">
                  <a16:creationId xmlns:a16="http://schemas.microsoft.com/office/drawing/2014/main" id="{A3B8007F-331E-4C72-B7D7-E6DF39E356F6}"/>
                </a:ext>
              </a:extLst>
            </p:cNvPr>
            <p:cNvSpPr txBox="1"/>
            <p:nvPr/>
          </p:nvSpPr>
          <p:spPr>
            <a:xfrm>
              <a:off x="7769916" y="1084959"/>
              <a:ext cx="1661032" cy="333617"/>
            </a:xfrm>
            <a:prstGeom prst="rect">
              <a:avLst/>
            </a:prstGeom>
            <a:noFill/>
          </p:spPr>
          <p:txBody>
            <a:bodyPr wrap="none" rtlCol="0">
              <a:spAutoFit/>
            </a:bodyPr>
            <a:lstStyle/>
            <a:p>
              <a:pPr marL="0" marR="0" lvl="0" indent="0" algn="ctr" defTabSz="896214"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dirty="0">
                  <a:ln>
                    <a:noFill/>
                  </a:ln>
                  <a:effectLst/>
                  <a:uLnTx/>
                  <a:uFillTx/>
                  <a:latin typeface="Segoe UI Semibold"/>
                  <a:ea typeface="+mn-ea"/>
                  <a:cs typeface="Segoe UI" panose="020B0502040204020203" pitchFamily="34" charset="0"/>
                </a:rPr>
                <a:t>July – Sept 2020</a:t>
              </a:r>
            </a:p>
          </p:txBody>
        </p:sp>
        <p:sp>
          <p:nvSpPr>
            <p:cNvPr id="9" name="Oval 8" descr="&quot; &quot;">
              <a:extLst>
                <a:ext uri="{FF2B5EF4-FFF2-40B4-BE49-F238E27FC236}">
                  <a16:creationId xmlns:a16="http://schemas.microsoft.com/office/drawing/2014/main" id="{850ABAF8-89B3-4A92-ADE5-181A0803575D}"/>
                </a:ext>
              </a:extLst>
            </p:cNvPr>
            <p:cNvSpPr/>
            <p:nvPr/>
          </p:nvSpPr>
          <p:spPr bwMode="auto">
            <a:xfrm flipV="1">
              <a:off x="8503952" y="1472018"/>
              <a:ext cx="182854" cy="182854"/>
            </a:xfrm>
            <a:prstGeom prst="ellipse">
              <a:avLst/>
            </a:prstGeom>
            <a:solidFill>
              <a:schemeClr val="bg2"/>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0" rIns="0" bIns="45700" numCol="1" rtlCol="0" anchor="ctr" anchorCtr="0" compatLnSpc="1">
              <a:prstTxWarp prst="textNoShape">
                <a:avLst/>
              </a:prstTxWarp>
            </a:bodyPr>
            <a:lstStyle/>
            <a:p>
              <a:pPr marL="0" marR="0" lvl="0" indent="0" algn="ctr" defTabSz="913576" rtl="0" eaLnBrk="1" fontAlgn="base" latinLnBrk="0" hangingPunct="1">
                <a:lnSpc>
                  <a:spcPct val="100000"/>
                </a:lnSpc>
                <a:spcBef>
                  <a:spcPts val="0"/>
                </a:spcBef>
                <a:spcAft>
                  <a:spcPts val="588"/>
                </a:spcAft>
                <a:buClrTx/>
                <a:buSzTx/>
                <a:buFontTx/>
                <a:buNone/>
                <a:tabLst/>
                <a:defRPr/>
              </a:pPr>
              <a:endParaRPr kumimoji="0" lang="en-US" sz="1961" b="0" i="0" u="none" strike="noStrike" kern="0" cap="none" spc="0" normalizeH="0" baseline="0" noProof="0" dirty="0">
                <a:ln>
                  <a:noFill/>
                </a:ln>
                <a:solidFill>
                  <a:schemeClr val="tx1"/>
                </a:solidFill>
                <a:effectLst/>
                <a:uLnTx/>
                <a:uFillTx/>
                <a:latin typeface="Segoe UI"/>
                <a:ea typeface="+mn-ea"/>
                <a:cs typeface="+mn-cs"/>
              </a:endParaRPr>
            </a:p>
          </p:txBody>
        </p:sp>
      </p:grpSp>
      <p:grpSp>
        <p:nvGrpSpPr>
          <p:cNvPr id="20" name="Group 19" descr="Coming next">
            <a:extLst>
              <a:ext uri="{FF2B5EF4-FFF2-40B4-BE49-F238E27FC236}">
                <a16:creationId xmlns:a16="http://schemas.microsoft.com/office/drawing/2014/main" id="{148BFFCF-2B46-4B25-AEF2-FF98E603F0C1}"/>
              </a:ext>
            </a:extLst>
          </p:cNvPr>
          <p:cNvGrpSpPr/>
          <p:nvPr/>
        </p:nvGrpSpPr>
        <p:grpSpPr>
          <a:xfrm>
            <a:off x="9586587" y="1074951"/>
            <a:ext cx="1351652" cy="593304"/>
            <a:chOff x="9782369" y="1074951"/>
            <a:chExt cx="1351652" cy="593304"/>
          </a:xfrm>
        </p:grpSpPr>
        <p:sp>
          <p:nvSpPr>
            <p:cNvPr id="10" name="TextBox 9">
              <a:extLst>
                <a:ext uri="{FF2B5EF4-FFF2-40B4-BE49-F238E27FC236}">
                  <a16:creationId xmlns:a16="http://schemas.microsoft.com/office/drawing/2014/main" id="{458C5324-FA0C-4B37-AAF8-3B1397720683}"/>
                </a:ext>
              </a:extLst>
            </p:cNvPr>
            <p:cNvSpPr txBox="1"/>
            <p:nvPr/>
          </p:nvSpPr>
          <p:spPr>
            <a:xfrm>
              <a:off x="9782369" y="1074951"/>
              <a:ext cx="1351652" cy="333617"/>
            </a:xfrm>
            <a:prstGeom prst="rect">
              <a:avLst/>
            </a:prstGeom>
            <a:noFill/>
          </p:spPr>
          <p:txBody>
            <a:bodyPr wrap="none" rtlCol="0">
              <a:spAutoFit/>
            </a:bodyPr>
            <a:lstStyle/>
            <a:p>
              <a:pPr marL="0" marR="0" lvl="0" indent="0" algn="ctr" defTabSz="896214" rtl="0" eaLnBrk="1" fontAlgn="auto" latinLnBrk="0" hangingPunct="1">
                <a:lnSpc>
                  <a:spcPct val="100000"/>
                </a:lnSpc>
                <a:spcBef>
                  <a:spcPts val="0"/>
                </a:spcBef>
                <a:spcAft>
                  <a:spcPts val="588"/>
                </a:spcAft>
                <a:buClrTx/>
                <a:buSzTx/>
                <a:buFontTx/>
                <a:buNone/>
                <a:tabLst/>
                <a:defRPr/>
              </a:pPr>
              <a:r>
                <a:rPr kumimoji="0" lang="en-US" sz="1568" b="0" i="0" u="none" strike="noStrike" kern="1200" cap="none" spc="0" normalizeH="0" baseline="0" noProof="0" dirty="0">
                  <a:ln>
                    <a:noFill/>
                  </a:ln>
                  <a:effectLst/>
                  <a:uLnTx/>
                  <a:uFillTx/>
                  <a:latin typeface="Segoe UI Semibold"/>
                  <a:ea typeface="+mn-ea"/>
                  <a:cs typeface="Segoe UI" panose="020B0502040204020203" pitchFamily="34" charset="0"/>
                </a:rPr>
                <a:t>Coming next</a:t>
              </a:r>
            </a:p>
          </p:txBody>
        </p:sp>
        <p:sp>
          <p:nvSpPr>
            <p:cNvPr id="11" name="Oval 10" descr="&quot; &quot;">
              <a:extLst>
                <a:ext uri="{FF2B5EF4-FFF2-40B4-BE49-F238E27FC236}">
                  <a16:creationId xmlns:a16="http://schemas.microsoft.com/office/drawing/2014/main" id="{29D9D313-E962-4FCF-8F2B-ECA8CD6F18A6}"/>
                </a:ext>
              </a:extLst>
            </p:cNvPr>
            <p:cNvSpPr/>
            <p:nvPr/>
          </p:nvSpPr>
          <p:spPr bwMode="auto">
            <a:xfrm flipV="1">
              <a:off x="10366768" y="1485401"/>
              <a:ext cx="182854" cy="182854"/>
            </a:xfrm>
            <a:prstGeom prst="ellipse">
              <a:avLst/>
            </a:prstGeom>
            <a:solidFill>
              <a:schemeClr val="bg2"/>
            </a:solid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0" rIns="0" bIns="45700" numCol="1" rtlCol="0" anchor="ctr" anchorCtr="0" compatLnSpc="1">
              <a:prstTxWarp prst="textNoShape">
                <a:avLst/>
              </a:prstTxWarp>
            </a:bodyPr>
            <a:lstStyle/>
            <a:p>
              <a:pPr marL="0" marR="0" lvl="0" indent="0" algn="ctr" defTabSz="913576" rtl="0" eaLnBrk="1" fontAlgn="base" latinLnBrk="0" hangingPunct="1">
                <a:lnSpc>
                  <a:spcPct val="100000"/>
                </a:lnSpc>
                <a:spcBef>
                  <a:spcPts val="0"/>
                </a:spcBef>
                <a:spcAft>
                  <a:spcPts val="588"/>
                </a:spcAft>
                <a:buClrTx/>
                <a:buSzTx/>
                <a:buFontTx/>
                <a:buNone/>
                <a:tabLst/>
                <a:defRPr/>
              </a:pPr>
              <a:endParaRPr kumimoji="0" lang="en-US" sz="1961" b="0" i="0" u="none" strike="noStrike" kern="0" cap="none" spc="0" normalizeH="0" baseline="0" noProof="0" dirty="0">
                <a:ln>
                  <a:noFill/>
                </a:ln>
                <a:solidFill>
                  <a:schemeClr val="tx1"/>
                </a:solidFill>
                <a:effectLst/>
                <a:uLnTx/>
                <a:uFillTx/>
                <a:latin typeface="Segoe UI"/>
                <a:ea typeface="+mn-ea"/>
                <a:cs typeface="+mn-cs"/>
              </a:endParaRPr>
            </a:p>
          </p:txBody>
        </p:sp>
      </p:grpSp>
      <p:graphicFrame>
        <p:nvGraphicFramePr>
          <p:cNvPr id="14" name="Table 13">
            <a:extLst>
              <a:ext uri="{FF2B5EF4-FFF2-40B4-BE49-F238E27FC236}">
                <a16:creationId xmlns:a16="http://schemas.microsoft.com/office/drawing/2014/main" id="{6E4F6350-2B61-49A2-8129-1D00F4D0F39B}"/>
              </a:ext>
            </a:extLst>
          </p:cNvPr>
          <p:cNvGraphicFramePr>
            <a:graphicFrameLocks noGrp="1"/>
          </p:cNvGraphicFramePr>
          <p:nvPr/>
        </p:nvGraphicFramePr>
        <p:xfrm>
          <a:off x="42524" y="1871048"/>
          <a:ext cx="1596497" cy="4764376"/>
        </p:xfrm>
        <a:graphic>
          <a:graphicData uri="http://schemas.openxmlformats.org/drawingml/2006/table">
            <a:tbl>
              <a:tblPr firstRow="1" bandRow="1">
                <a:tableStyleId>{2D5ABB26-0587-4C30-8999-92F81FD0307C}</a:tableStyleId>
              </a:tblPr>
              <a:tblGrid>
                <a:gridCol w="1596497">
                  <a:extLst>
                    <a:ext uri="{9D8B030D-6E8A-4147-A177-3AD203B41FA5}">
                      <a16:colId xmlns:a16="http://schemas.microsoft.com/office/drawing/2014/main" val="3735100039"/>
                    </a:ext>
                  </a:extLst>
                </a:gridCol>
              </a:tblGrid>
              <a:tr h="2450660">
                <a:tc>
                  <a:txBody>
                    <a:bodyPr/>
                    <a:lstStyle/>
                    <a:p>
                      <a:pPr marL="0" marR="0" lvl="0" indent="0" algn="l" defTabSz="896214" rtl="0" eaLnBrk="1" fontAlgn="auto" latinLnBrk="0" hangingPunct="1">
                        <a:lnSpc>
                          <a:spcPct val="100000"/>
                        </a:lnSpc>
                        <a:spcBef>
                          <a:spcPts val="0"/>
                        </a:spcBef>
                        <a:spcAft>
                          <a:spcPts val="588"/>
                        </a:spcAft>
                        <a:buClrTx/>
                        <a:buSzTx/>
                        <a:buFontTx/>
                        <a:buNone/>
                        <a:tabLst/>
                        <a:defRPr/>
                      </a:pPr>
                      <a:r>
                        <a:rPr kumimoji="0" lang="en-US" sz="1200" b="0" i="0" u="none" strike="noStrike" kern="1200" cap="none" spc="0" normalizeH="0" baseline="0" dirty="0">
                          <a:ln>
                            <a:noFill/>
                          </a:ln>
                          <a:solidFill>
                            <a:schemeClr val="tx1"/>
                          </a:solidFill>
                          <a:effectLst/>
                          <a:uLnTx/>
                          <a:uFillTx/>
                          <a:latin typeface="Segoe UI Semibold"/>
                          <a:ea typeface="+mn-ea"/>
                          <a:cs typeface="Segoe UI" panose="020B0502040204020203" pitchFamily="34" charset="0"/>
                        </a:rPr>
                        <a:t>In Outlook</a:t>
                      </a:r>
                    </a:p>
                    <a:p>
                      <a:pPr marL="0" marR="0" lvl="0" indent="0" algn="l" defTabSz="932563" rtl="0" eaLnBrk="1" fontAlgn="auto" latinLnBrk="0" hangingPunct="1">
                        <a:lnSpc>
                          <a:spcPct val="100000"/>
                        </a:lnSpc>
                        <a:spcBef>
                          <a:spcPts val="0"/>
                        </a:spcBef>
                        <a:spcAft>
                          <a:spcPts val="0"/>
                        </a:spcAft>
                        <a:buClrTx/>
                        <a:buSzTx/>
                        <a:buFontTx/>
                        <a:buNone/>
                        <a:tabLst/>
                        <a:defRPr/>
                      </a:pPr>
                      <a:endParaRPr lang="en-US" sz="1200" kern="1200" spc="0" baseline="0" dirty="0">
                        <a:solidFill>
                          <a:schemeClr val="tx1"/>
                        </a:solidFill>
                        <a:latin typeface="+mj-lt"/>
                        <a:ea typeface="+mn-ea"/>
                        <a:cs typeface="+mn-cs"/>
                      </a:endParaRPr>
                    </a:p>
                    <a:p>
                      <a:pPr marL="0" marR="0" lvl="0" indent="0" algn="l" defTabSz="932563" rtl="0" eaLnBrk="1" fontAlgn="auto" latinLnBrk="0" hangingPunct="1">
                        <a:lnSpc>
                          <a:spcPct val="100000"/>
                        </a:lnSpc>
                        <a:spcBef>
                          <a:spcPts val="0"/>
                        </a:spcBef>
                        <a:spcAft>
                          <a:spcPts val="0"/>
                        </a:spcAft>
                        <a:buClrTx/>
                        <a:buSzTx/>
                        <a:buFontTx/>
                        <a:buNone/>
                        <a:tabLst/>
                        <a:defRPr/>
                      </a:pPr>
                      <a:endParaRPr lang="en-US" sz="1200" kern="1200" spc="0" baseline="0" dirty="0">
                        <a:solidFill>
                          <a:schemeClr val="tx1"/>
                        </a:solidFill>
                        <a:latin typeface="+mj-lt"/>
                        <a:ea typeface="+mn-ea"/>
                        <a:cs typeface="+mn-cs"/>
                      </a:endParaRPr>
                    </a:p>
                    <a:p>
                      <a:pPr marL="0" marR="0" lvl="0" indent="0" algn="l" defTabSz="932563" rtl="0" eaLnBrk="1" fontAlgn="auto" latinLnBrk="0" hangingPunct="1">
                        <a:lnSpc>
                          <a:spcPct val="100000"/>
                        </a:lnSpc>
                        <a:spcBef>
                          <a:spcPts val="0"/>
                        </a:spcBef>
                        <a:spcAft>
                          <a:spcPts val="0"/>
                        </a:spcAft>
                        <a:buClrTx/>
                        <a:buSzTx/>
                        <a:buFontTx/>
                        <a:buNone/>
                        <a:tabLst/>
                        <a:defRPr/>
                      </a:pPr>
                      <a:endParaRPr lang="en-US" sz="1200" kern="1200" spc="0" baseline="0" dirty="0">
                        <a:solidFill>
                          <a:schemeClr val="tx1"/>
                        </a:solidFill>
                        <a:latin typeface="+mj-lt"/>
                        <a:ea typeface="+mn-ea"/>
                        <a:cs typeface="+mn-cs"/>
                      </a:endParaRPr>
                    </a:p>
                    <a:p>
                      <a:pPr marL="0" marR="0" lvl="0" indent="0" algn="l" defTabSz="932563" rtl="0" eaLnBrk="1" fontAlgn="auto" latinLnBrk="0" hangingPunct="1">
                        <a:lnSpc>
                          <a:spcPct val="100000"/>
                        </a:lnSpc>
                        <a:spcBef>
                          <a:spcPts val="0"/>
                        </a:spcBef>
                        <a:spcAft>
                          <a:spcPts val="0"/>
                        </a:spcAft>
                        <a:buClrTx/>
                        <a:buSzTx/>
                        <a:buFontTx/>
                        <a:buNone/>
                        <a:tabLst/>
                        <a:defRPr/>
                      </a:pPr>
                      <a:endParaRPr lang="en-US" sz="1200" kern="1200" spc="0" baseline="0" dirty="0">
                        <a:solidFill>
                          <a:schemeClr val="tx1"/>
                        </a:solidFill>
                        <a:latin typeface="+mj-lt"/>
                        <a:ea typeface="+mn-ea"/>
                        <a:cs typeface="+mn-cs"/>
                      </a:endParaRPr>
                    </a:p>
                    <a:p>
                      <a:pPr marL="0" marR="0" lvl="0" indent="0" algn="l" defTabSz="932563" rtl="0" eaLnBrk="1" fontAlgn="auto" latinLnBrk="0" hangingPunct="1">
                        <a:lnSpc>
                          <a:spcPct val="100000"/>
                        </a:lnSpc>
                        <a:spcBef>
                          <a:spcPts val="0"/>
                        </a:spcBef>
                        <a:spcAft>
                          <a:spcPts val="0"/>
                        </a:spcAft>
                        <a:buClrTx/>
                        <a:buSzTx/>
                        <a:buFontTx/>
                        <a:buNone/>
                        <a:tabLst/>
                        <a:defRPr/>
                      </a:pPr>
                      <a:endParaRPr lang="en-US" sz="1200" kern="1200" spc="0" baseline="0" dirty="0">
                        <a:solidFill>
                          <a:schemeClr val="tx1"/>
                        </a:solidFill>
                        <a:latin typeface="+mj-lt"/>
                        <a:ea typeface="+mn-ea"/>
                        <a:cs typeface="+mn-cs"/>
                      </a:endParaRPr>
                    </a:p>
                  </a:txBody>
                  <a:tcPr marL="89642" marR="89642" marT="44821" marB="44821">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1023204"/>
                  </a:ext>
                </a:extLst>
              </a:tr>
              <a:tr h="1216207">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chemeClr val="tx1"/>
                          </a:solidFill>
                          <a:effectLst/>
                          <a:uLnTx/>
                          <a:uFillTx/>
                          <a:latin typeface="Segoe UI Semibold"/>
                          <a:ea typeface="+mn-ea"/>
                          <a:cs typeface="Segoe UI" panose="020B0502040204020203" pitchFamily="34" charset="0"/>
                        </a:rPr>
                        <a:t>In Windows 10</a:t>
                      </a:r>
                    </a:p>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chemeClr val="tx1"/>
                        </a:solidFill>
                        <a:effectLst/>
                        <a:uLnTx/>
                        <a:uFillTx/>
                        <a:latin typeface="Segoe UI Semibold"/>
                        <a:ea typeface="+mn-ea"/>
                        <a:cs typeface="Segoe UI" panose="020B0502040204020203" pitchFamily="34" charset="0"/>
                      </a:endParaRPr>
                    </a:p>
                  </a:txBody>
                  <a:tcPr marL="89642" marR="89642" marT="44821" marB="44821">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08888264"/>
                  </a:ext>
                </a:extLst>
              </a:tr>
              <a:tr h="1097509">
                <a:tc>
                  <a:txBody>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chemeClr val="tx1"/>
                          </a:solidFill>
                          <a:effectLst/>
                          <a:uLnTx/>
                          <a:uFillTx/>
                          <a:latin typeface="Segoe UI Semibold"/>
                          <a:ea typeface="+mn-ea"/>
                          <a:cs typeface="Segoe UI" panose="020B0502040204020203" pitchFamily="34" charset="0"/>
                        </a:rPr>
                        <a:t>In Microsoft Teams</a:t>
                      </a:r>
                    </a:p>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chemeClr val="tx1"/>
                        </a:solidFill>
                        <a:effectLst/>
                        <a:uLnTx/>
                        <a:uFillTx/>
                        <a:latin typeface="Segoe UI Semibold"/>
                        <a:ea typeface="+mn-ea"/>
                        <a:cs typeface="Segoe UI" panose="020B0502040204020203" pitchFamily="34" charset="0"/>
                      </a:endParaRPr>
                    </a:p>
                  </a:txBody>
                  <a:tcPr marL="89642" marR="89642" marT="44821" marB="44821">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3697804488"/>
                  </a:ext>
                </a:extLst>
              </a:tr>
            </a:tbl>
          </a:graphicData>
        </a:graphic>
      </p:graphicFrame>
      <p:graphicFrame>
        <p:nvGraphicFramePr>
          <p:cNvPr id="15" name="Table 14">
            <a:extLst>
              <a:ext uri="{FF2B5EF4-FFF2-40B4-BE49-F238E27FC236}">
                <a16:creationId xmlns:a16="http://schemas.microsoft.com/office/drawing/2014/main" id="{4A190923-F347-4241-A97E-E181B4A3830A}"/>
              </a:ext>
            </a:extLst>
          </p:cNvPr>
          <p:cNvGraphicFramePr>
            <a:graphicFrameLocks noGrp="1"/>
          </p:cNvGraphicFramePr>
          <p:nvPr/>
        </p:nvGraphicFramePr>
        <p:xfrm>
          <a:off x="1610362" y="1854024"/>
          <a:ext cx="1596497" cy="4484900"/>
        </p:xfrm>
        <a:graphic>
          <a:graphicData uri="http://schemas.openxmlformats.org/drawingml/2006/table">
            <a:tbl>
              <a:tblPr firstRow="1" bandRow="1">
                <a:tableStyleId>{2D5ABB26-0587-4C30-8999-92F81FD0307C}</a:tableStyleId>
              </a:tblPr>
              <a:tblGrid>
                <a:gridCol w="1596497">
                  <a:extLst>
                    <a:ext uri="{9D8B030D-6E8A-4147-A177-3AD203B41FA5}">
                      <a16:colId xmlns:a16="http://schemas.microsoft.com/office/drawing/2014/main" val="810464974"/>
                    </a:ext>
                  </a:extLst>
                </a:gridCol>
              </a:tblGrid>
              <a:tr h="2467684">
                <a:tc>
                  <a:txBody>
                    <a:bodyPr/>
                    <a:lstStyle/>
                    <a:p>
                      <a:pPr marL="171450" lvl="0" indent="-171450">
                        <a:buFont typeface="Arial" panose="020B0604020202020204" pitchFamily="34" charset="0"/>
                        <a:buChar char="•"/>
                      </a:pPr>
                      <a:r>
                        <a:rPr lang="en-US" sz="1200" u="sng" dirty="0">
                          <a:solidFill>
                            <a:schemeClr val="accent1"/>
                          </a:solidFill>
                          <a:hlinkClick r:id="rId4">
                            <a:extLst>
                              <a:ext uri="{A12FA001-AC4F-418D-AE19-62706E023703}">
                                <ahyp:hlinkClr xmlns:ahyp="http://schemas.microsoft.com/office/drawing/2018/hyperlinkcolor" val="tx"/>
                              </a:ext>
                            </a:extLst>
                          </a:hlinkClick>
                        </a:rPr>
                        <a:t>Play My Emails in Outlook for iOS in English in the U.S.</a:t>
                      </a:r>
                      <a:endParaRPr lang="en-US" sz="1200" dirty="0">
                        <a:solidFill>
                          <a:schemeClr val="accent1"/>
                        </a:solidFill>
                      </a:endParaRPr>
                    </a:p>
                  </a:txBody>
                  <a:tcPr marL="89642" marR="89642" marT="44821" marB="44821">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1023204"/>
                  </a:ext>
                </a:extLst>
              </a:tr>
              <a:tr h="1216207">
                <a:tc>
                  <a:txBody>
                    <a:bodyPr/>
                    <a:lstStyle/>
                    <a:p>
                      <a:pPr marL="0" lvl="0" indent="0">
                        <a:buFont typeface="Arial" panose="020B0604020202020204" pitchFamily="34" charset="0"/>
                        <a:buNone/>
                      </a:pPr>
                      <a:endParaRPr lang="en-US" sz="1200" dirty="0"/>
                    </a:p>
                  </a:txBody>
                  <a:tcPr marL="89642" marR="89642" marT="44821" marB="44821">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08888264"/>
                  </a:ext>
                </a:extLst>
              </a:tr>
              <a:tr h="801009">
                <a:tc>
                  <a:txBody>
                    <a:bodyPr/>
                    <a:lstStyle/>
                    <a:p>
                      <a:pPr marL="171450" indent="-171450">
                        <a:buFont typeface="Arial" panose="020B0604020202020204" pitchFamily="34" charset="0"/>
                        <a:buChar char="•"/>
                      </a:pPr>
                      <a:endParaRPr lang="en-US" sz="1200" dirty="0">
                        <a:solidFill>
                          <a:schemeClr val="accent1"/>
                        </a:solidFill>
                      </a:endParaRPr>
                    </a:p>
                  </a:txBody>
                  <a:tcPr marL="89642" marR="89642" marT="44821" marB="44821">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3697804488"/>
                  </a:ext>
                </a:extLst>
              </a:tr>
            </a:tbl>
          </a:graphicData>
        </a:graphic>
      </p:graphicFrame>
      <p:graphicFrame>
        <p:nvGraphicFramePr>
          <p:cNvPr id="16" name="Table 15">
            <a:extLst>
              <a:ext uri="{FF2B5EF4-FFF2-40B4-BE49-F238E27FC236}">
                <a16:creationId xmlns:a16="http://schemas.microsoft.com/office/drawing/2014/main" id="{9F054A3B-7992-452F-9F3B-0A3CE8C3A7FA}"/>
              </a:ext>
            </a:extLst>
          </p:cNvPr>
          <p:cNvGraphicFramePr>
            <a:graphicFrameLocks noGrp="1"/>
          </p:cNvGraphicFramePr>
          <p:nvPr/>
        </p:nvGraphicFramePr>
        <p:xfrm>
          <a:off x="3177039" y="1854024"/>
          <a:ext cx="2625222" cy="4923039"/>
        </p:xfrm>
        <a:graphic>
          <a:graphicData uri="http://schemas.openxmlformats.org/drawingml/2006/table">
            <a:tbl>
              <a:tblPr firstRow="1" bandRow="1">
                <a:tableStyleId>{2D5ABB26-0587-4C30-8999-92F81FD0307C}</a:tableStyleId>
              </a:tblPr>
              <a:tblGrid>
                <a:gridCol w="2625222">
                  <a:extLst>
                    <a:ext uri="{9D8B030D-6E8A-4147-A177-3AD203B41FA5}">
                      <a16:colId xmlns:a16="http://schemas.microsoft.com/office/drawing/2014/main" val="3430397734"/>
                    </a:ext>
                  </a:extLst>
                </a:gridCol>
              </a:tblGrid>
              <a:tr h="2467684">
                <a:tc>
                  <a:txBody>
                    <a:bodyPr/>
                    <a:lstStyle/>
                    <a:p>
                      <a:pPr marL="171450" marR="0" lvl="0" indent="-171450" algn="l" defTabSz="9325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a:solidFill>
                            <a:schemeClr val="accent1"/>
                          </a:solidFill>
                          <a:hlinkClick r:id="rId5">
                            <a:extLst>
                              <a:ext uri="{A12FA001-AC4F-418D-AE19-62706E023703}">
                                <ahyp:hlinkClr xmlns:ahyp="http://schemas.microsoft.com/office/drawing/2018/hyperlinkcolor" val="tx"/>
                              </a:ext>
                            </a:extLst>
                          </a:hlinkClick>
                        </a:rPr>
                        <a:t>Play My Emails time and task management updates in Outlook for iOS in English in the U.S.</a:t>
                      </a:r>
                      <a:br>
                        <a:rPr lang="en-US" sz="1200" u="sng" dirty="0">
                          <a:solidFill>
                            <a:schemeClr val="accent1"/>
                          </a:solidFill>
                          <a:hlinkClick r:id="rId5">
                            <a:extLst>
                              <a:ext uri="{A12FA001-AC4F-418D-AE19-62706E023703}">
                                <ahyp:hlinkClr xmlns:ahyp="http://schemas.microsoft.com/office/drawing/2018/hyperlinkcolor" val="tx"/>
                              </a:ext>
                            </a:extLst>
                          </a:hlinkClick>
                        </a:rPr>
                      </a:br>
                      <a:endParaRPr lang="en-US" sz="1200" u="sng" dirty="0">
                        <a:solidFill>
                          <a:schemeClr val="accent1"/>
                        </a:solidFill>
                        <a:hlinkClick r:id="rId5">
                          <a:extLst>
                            <a:ext uri="{A12FA001-AC4F-418D-AE19-62706E023703}">
                              <ahyp:hlinkClr xmlns:ahyp="http://schemas.microsoft.com/office/drawing/2018/hyperlinkcolor" val="tx"/>
                            </a:ext>
                          </a:extLst>
                        </a:hlinkClick>
                      </a:endParaRPr>
                    </a:p>
                    <a:p>
                      <a:pPr marL="171450" marR="0" lvl="0" indent="-171450" algn="l" defTabSz="9325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a:solidFill>
                            <a:schemeClr val="accent1"/>
                          </a:solidFill>
                          <a:hlinkClick r:id="rId6">
                            <a:extLst>
                              <a:ext uri="{A12FA001-AC4F-418D-AE19-62706E023703}">
                                <ahyp:hlinkClr xmlns:ahyp="http://schemas.microsoft.com/office/drawing/2018/hyperlinkcolor" val="tx"/>
                              </a:ext>
                            </a:extLst>
                          </a:hlinkClick>
                        </a:rPr>
                        <a:t>Briefing Email first release for Microsoft 365 Enterprise users in English </a:t>
                      </a:r>
                      <a:endParaRPr lang="en-US" sz="1200" dirty="0">
                        <a:solidFill>
                          <a:schemeClr val="accent1"/>
                        </a:solidFill>
                      </a:endParaRPr>
                    </a:p>
                  </a:txBody>
                  <a:tcPr marL="89642" marR="89642" marT="44821" marB="44821">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1023204"/>
                  </a:ext>
                </a:extLst>
              </a:tr>
              <a:tr h="1216207">
                <a:tc>
                  <a:txBody>
                    <a:bodyPr/>
                    <a:lstStyle/>
                    <a:p>
                      <a:pPr marL="171450" marR="0" lvl="0" indent="-171450" algn="l" defTabSz="9325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a:solidFill>
                            <a:schemeClr val="accent1"/>
                          </a:solidFill>
                          <a:hlinkClick r:id="rId7">
                            <a:extLst>
                              <a:ext uri="{A12FA001-AC4F-418D-AE19-62706E023703}">
                                <ahyp:hlinkClr xmlns:ahyp="http://schemas.microsoft.com/office/drawing/2018/hyperlinkcolor" val="tx"/>
                              </a:ext>
                            </a:extLst>
                          </a:hlinkClick>
                        </a:rPr>
                        <a:t>Cortana chat-based app available with the Windows 10 May Update</a:t>
                      </a:r>
                      <a:endParaRPr lang="en-US" sz="1200" u="sng" dirty="0">
                        <a:solidFill>
                          <a:schemeClr val="accent1"/>
                        </a:solidFill>
                        <a:hlinkClick r:id="rId8">
                          <a:extLst>
                            <a:ext uri="{A12FA001-AC4F-418D-AE19-62706E023703}">
                              <ahyp:hlinkClr xmlns:ahyp="http://schemas.microsoft.com/office/drawing/2018/hyperlinkcolor" val="tx"/>
                            </a:ext>
                          </a:extLst>
                        </a:hlinkClick>
                      </a:endParaRPr>
                    </a:p>
                    <a:p>
                      <a:pPr marL="171450" marR="0" lvl="0" indent="-171450" algn="l" defTabSz="9325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a:solidFill>
                            <a:schemeClr val="accent1"/>
                          </a:solidFill>
                          <a:hlinkClick r:id="rId8">
                            <a:extLst>
                              <a:ext uri="{A12FA001-AC4F-418D-AE19-62706E023703}">
                                <ahyp:hlinkClr xmlns:ahyp="http://schemas.microsoft.com/office/drawing/2018/hyperlinkcolor" val="tx"/>
                              </a:ext>
                            </a:extLst>
                          </a:hlinkClick>
                        </a:rPr>
                        <a:t>Productivity capabilities such as checking schedules, setting reminders or adding tasks supported in English in the U.S.</a:t>
                      </a:r>
                      <a:endParaRPr lang="en-US" sz="1200" dirty="0"/>
                    </a:p>
                  </a:txBody>
                  <a:tcPr marL="89642" marR="89642" marT="44821" marB="44821">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08888264"/>
                  </a:ext>
                </a:extLst>
              </a:tr>
              <a:tr h="1239148">
                <a:tc>
                  <a:txBody>
                    <a:bodyPr/>
                    <a:lstStyle/>
                    <a:p>
                      <a:pPr marL="171450" marR="0" lvl="0" indent="-171450" algn="l" defTabSz="9325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accent1"/>
                        </a:solidFill>
                      </a:endParaRPr>
                    </a:p>
                  </a:txBody>
                  <a:tcPr marL="89642" marR="89642" marT="44821" marB="44821">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3697804488"/>
                  </a:ext>
                </a:extLst>
              </a:tr>
            </a:tbl>
          </a:graphicData>
        </a:graphic>
      </p:graphicFrame>
      <p:graphicFrame>
        <p:nvGraphicFramePr>
          <p:cNvPr id="17" name="Table 16">
            <a:extLst>
              <a:ext uri="{FF2B5EF4-FFF2-40B4-BE49-F238E27FC236}">
                <a16:creationId xmlns:a16="http://schemas.microsoft.com/office/drawing/2014/main" id="{84993D0E-53F7-48B7-98CB-222BC7CDB28E}"/>
              </a:ext>
            </a:extLst>
          </p:cNvPr>
          <p:cNvGraphicFramePr>
            <a:graphicFrameLocks noGrp="1"/>
          </p:cNvGraphicFramePr>
          <p:nvPr>
            <p:extLst>
              <p:ext uri="{D42A27DB-BD31-4B8C-83A1-F6EECF244321}">
                <p14:modId xmlns:p14="http://schemas.microsoft.com/office/powerpoint/2010/main" val="4023823851"/>
              </p:ext>
            </p:extLst>
          </p:nvPr>
        </p:nvGraphicFramePr>
        <p:xfrm>
          <a:off x="5791357" y="1854024"/>
          <a:ext cx="3193785" cy="4917469"/>
        </p:xfrm>
        <a:graphic>
          <a:graphicData uri="http://schemas.openxmlformats.org/drawingml/2006/table">
            <a:tbl>
              <a:tblPr firstRow="1" bandRow="1">
                <a:tableStyleId>{2D5ABB26-0587-4C30-8999-92F81FD0307C}</a:tableStyleId>
              </a:tblPr>
              <a:tblGrid>
                <a:gridCol w="3193785">
                  <a:extLst>
                    <a:ext uri="{9D8B030D-6E8A-4147-A177-3AD203B41FA5}">
                      <a16:colId xmlns:a16="http://schemas.microsoft.com/office/drawing/2014/main" val="3852916509"/>
                    </a:ext>
                  </a:extLst>
                </a:gridCol>
              </a:tblGrid>
              <a:tr h="2467684">
                <a:tc>
                  <a:txBody>
                    <a:bodyPr/>
                    <a:lstStyle/>
                    <a:p>
                      <a:pPr marL="171450" marR="0" lvl="0" indent="-171450" algn="l" defTabSz="9325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hlinkClick r:id="rId9"/>
                        </a:rPr>
                        <a:t>Play My Emails in Outlook for Android in English in the U.S. and in Outlook for iOS in English in </a:t>
                      </a:r>
                      <a:r>
                        <a:rPr lang="en-US" sz="1200" b="0" i="0" u="none" strike="noStrike" kern="1200" dirty="0">
                          <a:solidFill>
                            <a:schemeClr val="tx1"/>
                          </a:solidFill>
                          <a:effectLst/>
                          <a:latin typeface="+mn-lt"/>
                          <a:ea typeface="+mn-ea"/>
                          <a:cs typeface="AngsanaUPC" panose="020B0502040204020203" pitchFamily="18" charset="-34"/>
                          <a:hlinkClick r:id="rId9"/>
                        </a:rPr>
                        <a:t>Australia, Canada, U.K. and India</a:t>
                      </a:r>
                      <a:r>
                        <a:rPr lang="en-US" sz="1200" dirty="0">
                          <a:solidFill>
                            <a:schemeClr val="tx1"/>
                          </a:solidFill>
                          <a:effectLst/>
                          <a:latin typeface="+mn-lt"/>
                          <a:ea typeface="Times New Roman" panose="02020603050405020304" pitchFamily="18" charset="0"/>
                          <a:hlinkClick r:id="rId9"/>
                        </a:rPr>
                        <a:t>. </a:t>
                      </a:r>
                      <a:endParaRPr lang="en-US" sz="1200" kern="1200" dirty="0">
                        <a:solidFill>
                          <a:schemeClr val="tx1"/>
                        </a:solidFill>
                        <a:latin typeface="+mn-lt"/>
                        <a:ea typeface="+mn-ea"/>
                        <a:cs typeface="+mn-cs"/>
                      </a:endParaRPr>
                    </a:p>
                    <a:p>
                      <a:pPr marL="171450" marR="0" lvl="0" indent="-171450" algn="l" defTabSz="9325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hlinkClick r:id="rId9"/>
                        </a:rPr>
                        <a:t>Play My Emails updates in Outlook for iOS to initiate a call, play specific emails, use while your phone is in your pocket, and connect multiple eligible accounts to the experience.</a:t>
                      </a:r>
                      <a:r>
                        <a:rPr lang="en-US" sz="1200" kern="1200" dirty="0">
                          <a:solidFill>
                            <a:schemeClr val="tx1"/>
                          </a:solidFill>
                          <a:latin typeface="+mn-lt"/>
                          <a:ea typeface="+mn-ea"/>
                          <a:cs typeface="+mn-cs"/>
                        </a:rPr>
                        <a:t> </a:t>
                      </a:r>
                    </a:p>
                    <a:p>
                      <a:pPr marL="171450" marR="0" lvl="0" indent="-171450" algn="l" defTabSz="9325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hlinkClick r:id="rId10"/>
                        </a:rPr>
                        <a:t>Briefing email generally available for Microsoft 365 Enterprise users in English</a:t>
                      </a:r>
                      <a:endParaRPr lang="en-US" sz="1200" kern="1200" dirty="0">
                        <a:solidFill>
                          <a:schemeClr val="tx1"/>
                        </a:solidFill>
                        <a:latin typeface="+mn-lt"/>
                        <a:ea typeface="+mn-ea"/>
                        <a:cs typeface="+mn-cs"/>
                      </a:endParaRPr>
                    </a:p>
                  </a:txBody>
                  <a:tcPr marL="89642" marR="89642" marT="44821" marB="44821">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1023204"/>
                  </a:ext>
                </a:extLst>
              </a:tr>
              <a:tr h="1216943">
                <a:tc>
                  <a:txBody>
                    <a:bodyPr/>
                    <a:lstStyle/>
                    <a:p>
                      <a:pPr marL="171450" lvl="0" indent="-171450">
                        <a:buFont typeface="Arial" panose="020B0604020202020204" pitchFamily="34" charset="0"/>
                        <a:buChar char="•"/>
                      </a:pPr>
                      <a:r>
                        <a:rPr lang="en-US" sz="1200" dirty="0">
                          <a:solidFill>
                            <a:schemeClr val="tx1"/>
                          </a:solidFill>
                        </a:rPr>
                        <a:t>Wake word invocation for hands-free use in English in the U.S. and U.K.</a:t>
                      </a:r>
                    </a:p>
                  </a:txBody>
                  <a:tcPr marL="89642" marR="89642" marT="44821" marB="44821">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08888264"/>
                  </a:ext>
                </a:extLst>
              </a:tr>
              <a:tr h="1232842">
                <a:tc>
                  <a:txBody>
                    <a:bodyPr/>
                    <a:lstStyle/>
                    <a:p>
                      <a:pPr marL="171450" lvl="0" indent="-171450">
                        <a:buFont typeface="Arial" panose="020B0604020202020204" pitchFamily="34" charset="0"/>
                        <a:buChar char="•"/>
                      </a:pPr>
                      <a:r>
                        <a:rPr lang="en-US" sz="1200" u="sng" dirty="0">
                          <a:solidFill>
                            <a:schemeClr val="accent1"/>
                          </a:solidFill>
                          <a:hlinkClick r:id="rId11"/>
                        </a:rPr>
                        <a:t>Cortana voice assistance </a:t>
                      </a:r>
                      <a:r>
                        <a:rPr lang="en-US" sz="1200" u="sng" dirty="0">
                          <a:solidFill>
                            <a:schemeClr val="accent1"/>
                          </a:solidFill>
                        </a:rPr>
                        <a:t>in</a:t>
                      </a:r>
                      <a:r>
                        <a:rPr lang="en-US" sz="1200" u="sng" dirty="0">
                          <a:solidFill>
                            <a:schemeClr val="accent1"/>
                          </a:solidFill>
                          <a:hlinkClick r:id="rId11"/>
                        </a:rPr>
                        <a:t> Microsoft Teams mobile app</a:t>
                      </a:r>
                      <a:r>
                        <a:rPr lang="en-US" sz="1200" u="sng" dirty="0">
                          <a:solidFill>
                            <a:schemeClr val="accent1"/>
                          </a:solidFill>
                        </a:rPr>
                        <a:t>s</a:t>
                      </a:r>
                      <a:r>
                        <a:rPr lang="en-US" sz="1200" u="sng" dirty="0">
                          <a:solidFill>
                            <a:schemeClr val="accent1"/>
                          </a:solidFill>
                          <a:hlinkClick r:id="rId11"/>
                        </a:rPr>
                        <a:t> in English available for Microsoft 365 Enterprise users in the U.S.</a:t>
                      </a:r>
                      <a:endParaRPr lang="en-US" sz="1200" u="sng" dirty="0">
                        <a:solidFill>
                          <a:schemeClr val="accent1"/>
                        </a:solidFill>
                      </a:endParaRPr>
                    </a:p>
                    <a:p>
                      <a:pPr marL="171450" lvl="0" indent="-171450">
                        <a:buFont typeface="Arial" panose="020B0604020202020204" pitchFamily="34" charset="0"/>
                        <a:buChar char="•"/>
                      </a:pPr>
                      <a:endParaRPr lang="en-US" sz="1200" dirty="0">
                        <a:highlight>
                          <a:srgbClr val="FFFF00"/>
                        </a:highlight>
                      </a:endParaRPr>
                    </a:p>
                  </a:txBody>
                  <a:tcPr marL="89642" marR="89642" marT="44821" marB="44821">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3697804488"/>
                  </a:ext>
                </a:extLst>
              </a:tr>
            </a:tbl>
          </a:graphicData>
        </a:graphic>
      </p:graphicFrame>
      <p:graphicFrame>
        <p:nvGraphicFramePr>
          <p:cNvPr id="18" name="Table 17">
            <a:extLst>
              <a:ext uri="{FF2B5EF4-FFF2-40B4-BE49-F238E27FC236}">
                <a16:creationId xmlns:a16="http://schemas.microsoft.com/office/drawing/2014/main" id="{6AF14F2D-0BEA-45DD-9973-29DACB9273D8}"/>
              </a:ext>
            </a:extLst>
          </p:cNvPr>
          <p:cNvGraphicFramePr>
            <a:graphicFrameLocks noGrp="1"/>
          </p:cNvGraphicFramePr>
          <p:nvPr>
            <p:extLst>
              <p:ext uri="{D42A27DB-BD31-4B8C-83A1-F6EECF244321}">
                <p14:modId xmlns:p14="http://schemas.microsoft.com/office/powerpoint/2010/main" val="1785243500"/>
              </p:ext>
            </p:extLst>
          </p:nvPr>
        </p:nvGraphicFramePr>
        <p:xfrm>
          <a:off x="8928744" y="1854024"/>
          <a:ext cx="3263255" cy="4871549"/>
        </p:xfrm>
        <a:graphic>
          <a:graphicData uri="http://schemas.openxmlformats.org/drawingml/2006/table">
            <a:tbl>
              <a:tblPr firstRow="1" bandRow="1">
                <a:tableStyleId>{2D5ABB26-0587-4C30-8999-92F81FD0307C}</a:tableStyleId>
              </a:tblPr>
              <a:tblGrid>
                <a:gridCol w="3263255">
                  <a:extLst>
                    <a:ext uri="{9D8B030D-6E8A-4147-A177-3AD203B41FA5}">
                      <a16:colId xmlns:a16="http://schemas.microsoft.com/office/drawing/2014/main" val="1514560448"/>
                    </a:ext>
                  </a:extLst>
                </a:gridCol>
              </a:tblGrid>
              <a:tr h="2096432">
                <a:tc>
                  <a:txBody>
                    <a:bodyPr/>
                    <a:lstStyle/>
                    <a:p>
                      <a:pPr marR="0" lvl="0" algn="l" defTabSz="932563" rtl="0" eaLnBrk="1" fontAlgn="auto" latinLnBrk="0" hangingPunct="1">
                        <a:lnSpc>
                          <a:spcPct val="100000"/>
                        </a:lnSpc>
                        <a:spcBef>
                          <a:spcPts val="0"/>
                        </a:spcBef>
                        <a:buClr>
                          <a:schemeClr val="tx1"/>
                        </a:buClr>
                        <a:buSzTx/>
                        <a:tabLst/>
                        <a:defRPr/>
                      </a:pPr>
                      <a:r>
                        <a:rPr lang="en-US" sz="1200" kern="1200" dirty="0">
                          <a:solidFill>
                            <a:schemeClr val="tx1"/>
                          </a:solidFill>
                          <a:latin typeface="+mn-lt"/>
                          <a:ea typeface="+mn-ea"/>
                          <a:cs typeface="+mn-cs"/>
                        </a:rPr>
                        <a:t>Briefing email updates including:</a:t>
                      </a:r>
                    </a:p>
                    <a:p>
                      <a:pPr marL="171450" marR="0" lvl="0" indent="-171450" algn="l" defTabSz="932563" rtl="0" eaLnBrk="1" fontAlgn="auto" latinLnBrk="0" hangingPunct="1">
                        <a:lnSpc>
                          <a:spcPct val="100000"/>
                        </a:lnSpc>
                        <a:spcBef>
                          <a:spcPts val="0"/>
                        </a:spcBef>
                        <a:buClr>
                          <a:schemeClr val="tx1"/>
                        </a:buClr>
                        <a:buSzTx/>
                        <a:buFont typeface="Arial" panose="020B0604020202020204" pitchFamily="34" charset="0"/>
                        <a:buChar char="•"/>
                        <a:tabLst/>
                        <a:defRPr/>
                      </a:pPr>
                      <a:r>
                        <a:rPr lang="en-US" sz="1200" kern="1200" dirty="0">
                          <a:solidFill>
                            <a:schemeClr val="tx1"/>
                          </a:solidFill>
                          <a:latin typeface="+mn-lt"/>
                          <a:ea typeface="+mn-ea"/>
                          <a:cs typeface="+mn-cs"/>
                        </a:rPr>
                        <a:t>an integration with Microsoft To Do</a:t>
                      </a:r>
                    </a:p>
                    <a:p>
                      <a:pPr marL="171450" marR="0" lvl="0" indent="-171450" algn="l" defTabSz="932563" rtl="0" eaLnBrk="1" fontAlgn="auto" latinLnBrk="0" hangingPunct="1">
                        <a:lnSpc>
                          <a:spcPct val="100000"/>
                        </a:lnSpc>
                        <a:spcBef>
                          <a:spcPts val="0"/>
                        </a:spcBef>
                        <a:buClr>
                          <a:schemeClr val="tx1"/>
                        </a:buClr>
                        <a:buSzTx/>
                        <a:buFont typeface="Arial" panose="020B0604020202020204" pitchFamily="34" charset="0"/>
                        <a:buChar char="•"/>
                        <a:tabLst/>
                        <a:defRPr/>
                      </a:pPr>
                      <a:r>
                        <a:rPr lang="en-US" sz="1200" kern="1200" dirty="0">
                          <a:solidFill>
                            <a:schemeClr val="tx1"/>
                          </a:solidFill>
                          <a:latin typeface="+mn-lt"/>
                          <a:ea typeface="+mn-ea"/>
                          <a:cs typeface="+mn-cs"/>
                        </a:rPr>
                        <a:t>enhancements for meeting prep that make it easier to address conflicts or low attendance and follow best practices such as adding an agenda or a Teams link</a:t>
                      </a:r>
                    </a:p>
                    <a:p>
                      <a:pPr marL="171450" marR="0" lvl="0" indent="-171450" algn="l" defTabSz="932563" rtl="0" eaLnBrk="1" fontAlgn="auto" latinLnBrk="0" hangingPunct="1">
                        <a:lnSpc>
                          <a:spcPct val="100000"/>
                        </a:lnSpc>
                        <a:spcBef>
                          <a:spcPts val="0"/>
                        </a:spcBef>
                        <a:buClr>
                          <a:schemeClr val="tx1"/>
                        </a:buClr>
                        <a:buSzTx/>
                        <a:buFont typeface="Arial" panose="020B0604020202020204" pitchFamily="34" charset="0"/>
                        <a:buChar char="•"/>
                        <a:tabLst/>
                        <a:defRPr/>
                      </a:pPr>
                      <a:r>
                        <a:rPr lang="en-US" sz="1200" kern="1200" dirty="0">
                          <a:solidFill>
                            <a:schemeClr val="tx1"/>
                          </a:solidFill>
                          <a:latin typeface="+mn-lt"/>
                          <a:ea typeface="+mn-ea"/>
                          <a:cs typeface="+mn-cs"/>
                        </a:rPr>
                        <a:t>proactive time management to help you set aside time in the week ahead to catch up on your email/chats, take a break to disconnect and recharge, or take out time for learning</a:t>
                      </a:r>
                    </a:p>
                    <a:p>
                      <a:pPr marL="171450" marR="0" lvl="0" indent="-171450" algn="l" defTabSz="932563" rtl="0" eaLnBrk="1" fontAlgn="auto" latinLnBrk="0" hangingPunct="1">
                        <a:lnSpc>
                          <a:spcPct val="100000"/>
                        </a:lnSpc>
                        <a:spcBef>
                          <a:spcPts val="0"/>
                        </a:spcBef>
                        <a:buClr>
                          <a:schemeClr val="tx1"/>
                        </a:buClr>
                        <a:buSzTx/>
                        <a:buFont typeface="Arial" panose="020B0604020202020204" pitchFamily="34" charset="0"/>
                        <a:buChar char="•"/>
                        <a:tabLst/>
                        <a:defRPr/>
                      </a:pPr>
                      <a:r>
                        <a:rPr lang="en-US" sz="1200" kern="1200" dirty="0">
                          <a:solidFill>
                            <a:schemeClr val="tx1"/>
                          </a:solidFill>
                          <a:latin typeface="+mn-lt"/>
                          <a:ea typeface="+mn-ea"/>
                          <a:cs typeface="+mn-cs"/>
                        </a:rPr>
                        <a:t>specialized insights for people managers</a:t>
                      </a:r>
                    </a:p>
                    <a:p>
                      <a:pPr marL="171450" marR="0" lvl="0" indent="-171450" algn="l" defTabSz="932563" rtl="0" eaLnBrk="1" fontAlgn="auto" latinLnBrk="0" hangingPunct="1">
                        <a:lnSpc>
                          <a:spcPct val="100000"/>
                        </a:lnSpc>
                        <a:spcBef>
                          <a:spcPts val="0"/>
                        </a:spcBef>
                        <a:buClr>
                          <a:schemeClr val="tx1"/>
                        </a:buClr>
                        <a:buSzTx/>
                        <a:buFont typeface="Arial" panose="020B0604020202020204" pitchFamily="34" charset="0"/>
                        <a:buChar char="•"/>
                        <a:tabLst/>
                        <a:defRPr/>
                      </a:pPr>
                      <a:endParaRPr lang="en-US" sz="1200" kern="1200" dirty="0">
                        <a:solidFill>
                          <a:schemeClr val="tx1"/>
                        </a:solidFill>
                        <a:latin typeface="Segoe UI"/>
                        <a:ea typeface="+mn-ea"/>
                        <a:cs typeface="+mn-cs"/>
                      </a:endParaRPr>
                    </a:p>
                  </a:txBody>
                  <a:tcPr marL="89642" marR="89642" marT="44821" marB="44821">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1023204"/>
                  </a:ext>
                </a:extLst>
              </a:tr>
              <a:tr h="1217545">
                <a:tc>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Support for</a:t>
                      </a:r>
                      <a:r>
                        <a:rPr lang="en-US" sz="1200" kern="1200" dirty="0">
                          <a:solidFill>
                            <a:schemeClr val="tx1"/>
                          </a:solidFill>
                          <a:latin typeface="+mn-lt"/>
                          <a:ea typeface="+mn-ea"/>
                          <a:cs typeface="+mn-cs"/>
                        </a:rPr>
                        <a:t> file search and email queries </a:t>
                      </a:r>
                      <a:r>
                        <a:rPr lang="en-US" sz="1200" dirty="0">
                          <a:solidFill>
                            <a:schemeClr val="tx1"/>
                          </a:solidFill>
                        </a:rPr>
                        <a:t>in English in the U.S.</a:t>
                      </a:r>
                    </a:p>
                    <a:p>
                      <a:pPr marL="171450" marR="0" lvl="0" indent="-171450" algn="l" rtl="0" eaLnBrk="1" fontAlgn="auto" latinLnBrk="0" hangingPunct="1">
                        <a:lnSpc>
                          <a:spcPct val="100000"/>
                        </a:lnSpc>
                        <a:spcBef>
                          <a:spcPts val="0"/>
                        </a:spcBef>
                        <a:spcAft>
                          <a:spcPts val="0"/>
                        </a:spcAft>
                        <a:buFont typeface="Arial" panose="020B0604020202020204" pitchFamily="34" charset="0"/>
                        <a:buChar char="•"/>
                      </a:pPr>
                      <a:r>
                        <a:rPr lang="en-US" sz="1200" kern="1200" dirty="0">
                          <a:solidFill>
                            <a:schemeClr val="tx1"/>
                          </a:solidFill>
                          <a:latin typeface="+mn-lt"/>
                          <a:ea typeface="+mn-ea"/>
                          <a:cs typeface="+mn-cs"/>
                        </a:rPr>
                        <a:t>Proactive experiences such as surfacing relevant emails and documents to help you prepare for meetings in English in the U.S. </a:t>
                      </a:r>
                      <a:endParaRPr lang="en-US" sz="1200" dirty="0">
                        <a:solidFill>
                          <a:schemeClr val="tx1"/>
                        </a:solidFill>
                        <a:highlight>
                          <a:srgbClr val="FFFF00"/>
                        </a:highlight>
                      </a:endParaRPr>
                    </a:p>
                    <a:p>
                      <a:pPr marL="171450" marR="0" lvl="0" indent="-171450" algn="l" defTabSz="914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txBody>
                  <a:tcPr marL="89642" marR="89642" marT="44821" marB="44821">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08888264"/>
                  </a:ext>
                </a:extLst>
              </a:tr>
              <a:tr h="954401">
                <a:tc>
                  <a:txBody>
                    <a:bodyPr/>
                    <a:lstStyle/>
                    <a:p>
                      <a:pPr marL="171450" lvl="0" indent="-171450">
                        <a:buFont typeface="Arial" panose="020B0604020202020204" pitchFamily="34" charset="0"/>
                        <a:buChar char="•"/>
                      </a:pPr>
                      <a:r>
                        <a:rPr lang="en-US" sz="1200" kern="1200" dirty="0">
                          <a:solidFill>
                            <a:schemeClr val="tx1"/>
                          </a:solidFill>
                          <a:latin typeface="+mn-lt"/>
                          <a:ea typeface="+mn-ea"/>
                          <a:cs typeface="+mn-cs"/>
                        </a:rPr>
                        <a:t>Cortana voice assistance in Microsoft Teams Rooms devices and intelligent speakers in English in the U.S. </a:t>
                      </a:r>
                    </a:p>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Cortana in Microsoft Teams displays in English available in </a:t>
                      </a:r>
                      <a:r>
                        <a:rPr lang="en-US" sz="1200" b="0" i="0" u="none" strike="noStrike" kern="1200" dirty="0">
                          <a:solidFill>
                            <a:schemeClr val="tx1"/>
                          </a:solidFill>
                          <a:effectLst/>
                          <a:latin typeface="+mn-lt"/>
                          <a:ea typeface="+mn-ea"/>
                          <a:cs typeface="AngsanaUPC" panose="020B0502040204020203" pitchFamily="18" charset="-34"/>
                        </a:rPr>
                        <a:t>Australia, Canada, U.K., U.S. and India</a:t>
                      </a:r>
                      <a:r>
                        <a:rPr lang="en-US" sz="1200" dirty="0">
                          <a:solidFill>
                            <a:schemeClr val="tx1"/>
                          </a:solidFill>
                          <a:effectLst/>
                          <a:latin typeface="+mn-lt"/>
                          <a:ea typeface="Times New Roman" panose="02020603050405020304" pitchFamily="18" charset="0"/>
                        </a:rPr>
                        <a:t>. </a:t>
                      </a:r>
                      <a:endParaRPr lang="en-US" sz="1200" kern="1200" dirty="0">
                        <a:solidFill>
                          <a:schemeClr val="tx1"/>
                        </a:solidFill>
                        <a:latin typeface="+mn-lt"/>
                        <a:ea typeface="+mn-ea"/>
                        <a:cs typeface="+mn-cs"/>
                      </a:endParaRPr>
                    </a:p>
                  </a:txBody>
                  <a:tcPr marL="89642" marR="89642" marT="44821" marB="44821">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3697804488"/>
                  </a:ext>
                </a:extLst>
              </a:tr>
            </a:tbl>
          </a:graphicData>
        </a:graphic>
      </p:graphicFrame>
      <p:sp>
        <p:nvSpPr>
          <p:cNvPr id="28" name="Rectangle 27" descr="Table of highlights for 2017">
            <a:extLst>
              <a:ext uri="{FF2B5EF4-FFF2-40B4-BE49-F238E27FC236}">
                <a16:creationId xmlns:a16="http://schemas.microsoft.com/office/drawing/2014/main" id="{9410D878-EC42-49D2-BB5C-104BC646F0D5}"/>
              </a:ext>
            </a:extLst>
          </p:cNvPr>
          <p:cNvSpPr/>
          <p:nvPr/>
        </p:nvSpPr>
        <p:spPr bwMode="auto">
          <a:xfrm>
            <a:off x="5046370" y="929804"/>
            <a:ext cx="2625222" cy="48406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358570" rIns="89642" bIns="89642" numCol="2" spcCol="182880" rtlCol="0" fromWordArt="0" anchor="b" anchorCtr="0" forceAA="0" compatLnSpc="1">
            <a:prstTxWarp prst="textNoShape">
              <a:avLst/>
            </a:prstTxWarp>
            <a:noAutofit/>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dirty="0">
              <a:ln>
                <a:noFill/>
              </a:ln>
              <a:solidFill>
                <a:srgbClr val="282828"/>
              </a:solidFill>
              <a:effectLst/>
              <a:uLnTx/>
              <a:uFillTx/>
              <a:latin typeface="Segoe UI"/>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35868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7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0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25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12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7B7CB993-6940-4724-BF01-30AADF26E171}"/>
              </a:ext>
            </a:extLst>
          </p:cNvPr>
          <p:cNvSpPr>
            <a:spLocks noGrp="1"/>
          </p:cNvSpPr>
          <p:nvPr>
            <p:ph type="title"/>
          </p:nvPr>
        </p:nvSpPr>
        <p:spPr>
          <a:xfrm>
            <a:off x="584200" y="477383"/>
            <a:ext cx="4524717" cy="492443"/>
          </a:xfrm>
        </p:spPr>
        <p:txBody>
          <a:bodyPr/>
          <a:lstStyle/>
          <a:p>
            <a:r>
              <a:rPr lang="en-US" sz="3200" b="1" spc="-50" dirty="0">
                <a:solidFill>
                  <a:schemeClr val="tx1"/>
                </a:solidFill>
                <a:latin typeface="Segoe UI Semibold"/>
              </a:rPr>
              <a:t>Additional Resources</a:t>
            </a:r>
            <a:endParaRPr lang="en-US" dirty="0"/>
          </a:p>
        </p:txBody>
      </p:sp>
      <p:sp>
        <p:nvSpPr>
          <p:cNvPr id="48" name="Freeform 5" descr="Checkmark.">
            <a:extLst>
              <a:ext uri="{FF2B5EF4-FFF2-40B4-BE49-F238E27FC236}">
                <a16:creationId xmlns:a16="http://schemas.microsoft.com/office/drawing/2014/main" id="{66FC938C-BD15-4E16-90DB-8F17A17E5911}"/>
              </a:ext>
            </a:extLst>
          </p:cNvPr>
          <p:cNvSpPr>
            <a:spLocks noEditPoints="1"/>
          </p:cNvSpPr>
          <p:nvPr/>
        </p:nvSpPr>
        <p:spPr bwMode="auto">
          <a:xfrm>
            <a:off x="542465" y="1835396"/>
            <a:ext cx="410861" cy="410862"/>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43" name="TextBox 42">
            <a:extLst>
              <a:ext uri="{FF2B5EF4-FFF2-40B4-BE49-F238E27FC236}">
                <a16:creationId xmlns:a16="http://schemas.microsoft.com/office/drawing/2014/main" id="{F7921E65-5ABD-450E-83B2-0AFAEFAB5A79}"/>
              </a:ext>
            </a:extLst>
          </p:cNvPr>
          <p:cNvSpPr txBox="1"/>
          <p:nvPr/>
        </p:nvSpPr>
        <p:spPr>
          <a:xfrm>
            <a:off x="1047282" y="1906951"/>
            <a:ext cx="3861170" cy="731417"/>
          </a:xfrm>
          <a:prstGeom prst="rect">
            <a:avLst/>
          </a:prstGeom>
          <a:noFill/>
        </p:spPr>
        <p:txBody>
          <a:bodyPr wrap="square" lIns="91427" tIns="0" rIns="91427" bIns="0" rtlCol="0" anchor="ctr">
            <a:noAutofit/>
          </a:bodyPr>
          <a:lstStyle/>
          <a:p>
            <a:pPr marL="0" marR="0" lvl="0" indent="0" algn="l" defTabSz="914142"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dirty="0">
                <a:ln>
                  <a:noFill/>
                </a:ln>
                <a:solidFill>
                  <a:srgbClr val="282828"/>
                </a:solidFill>
                <a:effectLst/>
                <a:uLnTx/>
                <a:uFillTx/>
                <a:latin typeface="Segoe UI Semibold"/>
                <a:ea typeface="+mn-ea"/>
                <a:cs typeface="Segoe UI" panose="020B0502040204020203" pitchFamily="34" charset="0"/>
              </a:rPr>
              <a:t>Learn more about your personal productivity assistant: </a:t>
            </a:r>
            <a:r>
              <a:rPr kumimoji="0" lang="en-US" sz="2000" b="0" i="0" u="none" strike="noStrike" kern="1200" cap="none" spc="0" normalizeH="0" baseline="0" noProof="0" dirty="0">
                <a:ln>
                  <a:noFill/>
                </a:ln>
                <a:solidFill>
                  <a:srgbClr val="282828"/>
                </a:solidFill>
                <a:effectLst/>
                <a:uLnTx/>
                <a:uFillTx/>
                <a:latin typeface="Segoe UI Semibold"/>
                <a:ea typeface="+mn-ea"/>
                <a:cs typeface="Segoe UI" panose="020B0502040204020203" pitchFamily="34" charset="0"/>
                <a:hlinkClick r:id="rId3"/>
              </a:rPr>
              <a:t>Microsoft.com/EN-US/Cortana</a:t>
            </a:r>
            <a:r>
              <a:rPr kumimoji="0" lang="en-US" sz="2000" b="0" i="0" u="none" strike="noStrike" kern="1200" cap="none" spc="0" normalizeH="0" baseline="0" noProof="0" dirty="0">
                <a:ln>
                  <a:noFill/>
                </a:ln>
                <a:solidFill>
                  <a:srgbClr val="282828"/>
                </a:solidFill>
                <a:effectLst/>
                <a:uLnTx/>
                <a:uFillTx/>
                <a:latin typeface="Segoe UI Semibold"/>
                <a:ea typeface="+mn-ea"/>
                <a:cs typeface="Segoe UI" panose="020B0502040204020203" pitchFamily="34" charset="0"/>
              </a:rPr>
              <a:t> </a:t>
            </a:r>
          </a:p>
        </p:txBody>
      </p:sp>
      <p:sp>
        <p:nvSpPr>
          <p:cNvPr id="13" name="Freeform 5" descr="Checkmark.">
            <a:extLst>
              <a:ext uri="{FF2B5EF4-FFF2-40B4-BE49-F238E27FC236}">
                <a16:creationId xmlns:a16="http://schemas.microsoft.com/office/drawing/2014/main" id="{6F8409C3-8D0C-4CBD-A06A-1DE4CD24C530}"/>
              </a:ext>
            </a:extLst>
          </p:cNvPr>
          <p:cNvSpPr>
            <a:spLocks noEditPoints="1"/>
          </p:cNvSpPr>
          <p:nvPr/>
        </p:nvSpPr>
        <p:spPr bwMode="auto">
          <a:xfrm>
            <a:off x="542465" y="3032652"/>
            <a:ext cx="410861" cy="410862"/>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6EF19507-1966-4E5D-8496-00DACC866721}"/>
              </a:ext>
            </a:extLst>
          </p:cNvPr>
          <p:cNvSpPr txBox="1"/>
          <p:nvPr/>
        </p:nvSpPr>
        <p:spPr>
          <a:xfrm>
            <a:off x="1044659" y="3111829"/>
            <a:ext cx="3861170" cy="731417"/>
          </a:xfrm>
          <a:prstGeom prst="rect">
            <a:avLst/>
          </a:prstGeom>
          <a:noFill/>
        </p:spPr>
        <p:txBody>
          <a:bodyPr wrap="square" lIns="91427" tIns="0" rIns="91427" bIns="0" rtlCol="0" anchor="ctr">
            <a:noAutofit/>
          </a:bodyPr>
          <a:lstStyle/>
          <a:p>
            <a:pPr marL="0" marR="0" lvl="0" indent="0" algn="l" defTabSz="76794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Semibold"/>
                <a:ea typeface="+mn-ea"/>
                <a:cs typeface="+mn-cs"/>
              </a:rPr>
              <a:t>Get Cortana as a natural part of Microsoft 365</a:t>
            </a:r>
            <a:r>
              <a:rPr kumimoji="0" lang="en-US" sz="2000" b="0" i="0" u="none" strike="noStrike" kern="1200" cap="none" spc="0" normalizeH="0" baseline="0" noProof="0" dirty="0">
                <a:ln>
                  <a:noFill/>
                </a:ln>
                <a:solidFill>
                  <a:srgbClr val="282828"/>
                </a:solidFill>
                <a:effectLst/>
                <a:uLnTx/>
                <a:uFillTx/>
                <a:latin typeface="Segoe UI Semibold"/>
                <a:ea typeface="+mn-ea"/>
                <a:cs typeface="Segoe UI" panose="020B0502040204020203" pitchFamily="34" charset="0"/>
              </a:rPr>
              <a:t>: </a:t>
            </a:r>
            <a:r>
              <a:rPr kumimoji="0" lang="en-US" sz="2000" b="0" i="0" u="none" strike="noStrike" kern="1200" cap="none" spc="0" normalizeH="0" baseline="0" noProof="0" dirty="0">
                <a:ln>
                  <a:noFill/>
                </a:ln>
                <a:solidFill>
                  <a:srgbClr val="282828"/>
                </a:solidFill>
                <a:effectLst/>
                <a:uLnTx/>
                <a:uFillTx/>
                <a:latin typeface="Segoe UI Semibold"/>
                <a:ea typeface="+mn-ea"/>
                <a:cs typeface="Segoe UI" panose="020B0502040204020203" pitchFamily="34" charset="0"/>
                <a:hlinkClick r:id="rId4"/>
              </a:rPr>
              <a:t>Microsoft365.com/Enterprise</a:t>
            </a:r>
            <a:endParaRPr kumimoji="0" lang="en-US" sz="2000" b="0" i="0" u="none" strike="noStrike" kern="1200" cap="none" spc="0" normalizeH="0" baseline="0" noProof="0" dirty="0">
              <a:ln>
                <a:noFill/>
              </a:ln>
              <a:solidFill>
                <a:srgbClr val="1A1A1A"/>
              </a:solidFill>
              <a:effectLst/>
              <a:uLnTx/>
              <a:uFillTx/>
              <a:latin typeface="Segoe UI Semibold"/>
              <a:ea typeface="+mn-ea"/>
              <a:cs typeface="+mn-cs"/>
            </a:endParaRPr>
          </a:p>
        </p:txBody>
      </p:sp>
      <p:sp>
        <p:nvSpPr>
          <p:cNvPr id="14" name="Freeform 5" descr="Checkmark.">
            <a:extLst>
              <a:ext uri="{FF2B5EF4-FFF2-40B4-BE49-F238E27FC236}">
                <a16:creationId xmlns:a16="http://schemas.microsoft.com/office/drawing/2014/main" id="{F8A10056-F131-4ACF-A3B4-E72CFDE258FC}"/>
              </a:ext>
            </a:extLst>
          </p:cNvPr>
          <p:cNvSpPr>
            <a:spLocks noEditPoints="1"/>
          </p:cNvSpPr>
          <p:nvPr/>
        </p:nvSpPr>
        <p:spPr bwMode="auto">
          <a:xfrm>
            <a:off x="542465" y="4292673"/>
            <a:ext cx="410861" cy="410862"/>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1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DED6E3CE-6A79-496F-80C0-FFFA8ED8FD00}"/>
              </a:ext>
            </a:extLst>
          </p:cNvPr>
          <p:cNvSpPr txBox="1"/>
          <p:nvPr/>
        </p:nvSpPr>
        <p:spPr>
          <a:xfrm>
            <a:off x="1047282" y="4512618"/>
            <a:ext cx="3861170" cy="731417"/>
          </a:xfrm>
          <a:prstGeom prst="rect">
            <a:avLst/>
          </a:prstGeom>
          <a:noFill/>
        </p:spPr>
        <p:txBody>
          <a:bodyPr wrap="square" lIns="91427" tIns="0" rIns="91427" bIns="0" rtlCol="0" anchor="ctr">
            <a:noAutofit/>
          </a:bodyPr>
          <a:lstStyle/>
          <a:p>
            <a:pPr marL="0" marR="0" lvl="0" indent="0" algn="l" defTabSz="914142"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dirty="0">
                <a:ln>
                  <a:noFill/>
                </a:ln>
                <a:solidFill>
                  <a:srgbClr val="282828"/>
                </a:solidFill>
                <a:effectLst/>
                <a:uLnTx/>
                <a:uFillTx/>
                <a:latin typeface="Segoe UI Semibold"/>
                <a:ea typeface="+mn-ea"/>
                <a:cs typeface="Segoe UI" panose="020B0502040204020203" pitchFamily="34" charset="0"/>
              </a:rPr>
              <a:t>Download the Outlook and Teams mobile apps: </a:t>
            </a:r>
            <a:r>
              <a:rPr kumimoji="0" lang="en-US" sz="2000" b="0" i="0" u="none" strike="noStrike" kern="1200" cap="none" spc="0" normalizeH="0" baseline="0" noProof="0" dirty="0">
                <a:ln>
                  <a:noFill/>
                </a:ln>
                <a:solidFill>
                  <a:srgbClr val="0078D7"/>
                </a:solidFill>
                <a:effectLst/>
                <a:uLnTx/>
                <a:uFillTx/>
                <a:latin typeface="Segoe UI Semibold"/>
                <a:ea typeface="+mn-ea"/>
                <a:cs typeface="Segoe UI" panose="020B0502040204020203" pitchFamily="34" charset="0"/>
                <a:hlinkClick r:id="rId5"/>
              </a:rPr>
              <a:t>Aka.ms/GetOutlookMobile</a:t>
            </a:r>
            <a:r>
              <a:rPr kumimoji="0" lang="en-US" sz="2000" b="0" i="0" u="none" strike="noStrike" kern="1200" cap="none" spc="0" normalizeH="0" baseline="0" noProof="0" dirty="0">
                <a:ln>
                  <a:noFill/>
                </a:ln>
                <a:solidFill>
                  <a:srgbClr val="0078D7"/>
                </a:solidFill>
                <a:effectLst/>
                <a:uLnTx/>
                <a:uFillTx/>
                <a:latin typeface="Segoe UI Semibold"/>
                <a:ea typeface="+mn-ea"/>
                <a:cs typeface="Segoe UI" panose="020B0502040204020203" pitchFamily="34" charset="0"/>
              </a:rPr>
              <a:t> </a:t>
            </a:r>
            <a:r>
              <a:rPr kumimoji="0" lang="en-US" sz="2000" b="0" i="0" u="none" strike="noStrike" kern="1200" cap="none" spc="0" normalizeH="0" baseline="0" noProof="0" dirty="0">
                <a:ln>
                  <a:noFill/>
                </a:ln>
                <a:solidFill>
                  <a:srgbClr val="0078D7"/>
                </a:solidFill>
                <a:effectLst/>
                <a:uLnTx/>
                <a:uFillTx/>
                <a:latin typeface="Segoe UI Semibold"/>
                <a:ea typeface="+mn-ea"/>
                <a:cs typeface="Segoe UI" panose="020B0502040204020203" pitchFamily="34" charset="0"/>
                <a:hlinkClick r:id="rId6"/>
              </a:rPr>
              <a:t>Aka.ms/TeamsMobile</a:t>
            </a:r>
            <a:r>
              <a:rPr kumimoji="0" lang="en-US" sz="2000" b="0" i="0" u="none" strike="noStrike" kern="1200" cap="none" spc="0" normalizeH="0" baseline="0" noProof="0" dirty="0">
                <a:ln>
                  <a:noFill/>
                </a:ln>
                <a:solidFill>
                  <a:srgbClr val="0078D7"/>
                </a:solidFill>
                <a:effectLst/>
                <a:uLnTx/>
                <a:uFillTx/>
                <a:latin typeface="Segoe UI Semibold"/>
                <a:ea typeface="+mn-ea"/>
                <a:cs typeface="Segoe UI" panose="020B0502040204020203" pitchFamily="34" charset="0"/>
              </a:rPr>
              <a:t> </a:t>
            </a:r>
            <a:endParaRPr kumimoji="0" lang="en-US" sz="2000" b="0" i="0" u="none" strike="noStrike" kern="1200" cap="none" spc="0" normalizeH="0" baseline="0" noProof="0" dirty="0">
              <a:ln>
                <a:noFill/>
              </a:ln>
              <a:solidFill>
                <a:srgbClr val="282828"/>
              </a:solidFill>
              <a:effectLst/>
              <a:uLnTx/>
              <a:uFillTx/>
              <a:latin typeface="Segoe UI Semibold"/>
              <a:ea typeface="+mn-ea"/>
              <a:cs typeface="Segoe UI" panose="020B0502040204020203" pitchFamily="34" charset="0"/>
            </a:endParaRPr>
          </a:p>
        </p:txBody>
      </p:sp>
      <p:pic>
        <p:nvPicPr>
          <p:cNvPr id="10" name="Picture Placeholder 4" descr="Woman holding a phone with headphones on.">
            <a:extLst>
              <a:ext uri="{FF2B5EF4-FFF2-40B4-BE49-F238E27FC236}">
                <a16:creationId xmlns:a16="http://schemas.microsoft.com/office/drawing/2014/main" id="{3D8DA597-9587-41C0-9CD6-1E25BE74CFA4}"/>
              </a:ext>
            </a:extLst>
          </p:cNvPr>
          <p:cNvPicPr>
            <a:picLocks noGrp="1" noChangeAspect="1"/>
          </p:cNvPicPr>
          <p:nvPr>
            <p:ph type="pic" sz="quarter" idx="11"/>
          </p:nvPr>
        </p:nvPicPr>
        <p:blipFill rotWithShape="1">
          <a:blip r:embed="rId7" cstate="screen">
            <a:extLst>
              <a:ext uri="{28A0092B-C50C-407E-A947-70E740481C1C}">
                <a14:useLocalDpi xmlns:a14="http://schemas.microsoft.com/office/drawing/2010/main"/>
              </a:ext>
            </a:extLst>
          </a:blip>
          <a:srcRect/>
          <a:stretch/>
        </p:blipFill>
        <p:spPr>
          <a:xfrm>
            <a:off x="5108917" y="778442"/>
            <a:ext cx="7083083" cy="5398189"/>
          </a:xfrm>
          <a:prstGeom prst="rect">
            <a:avLst/>
          </a:prstGeom>
          <a:noFill/>
        </p:spPr>
      </p:pic>
    </p:spTree>
    <p:extLst>
      <p:ext uri="{BB962C8B-B14F-4D97-AF65-F5344CB8AC3E}">
        <p14:creationId xmlns:p14="http://schemas.microsoft.com/office/powerpoint/2010/main" val="205774360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8286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hone on a counter showing Cortana daily briefing. hand holding a cup of coffee to the right.">
            <a:extLst>
              <a:ext uri="{FF2B5EF4-FFF2-40B4-BE49-F238E27FC236}">
                <a16:creationId xmlns:a16="http://schemas.microsoft.com/office/drawing/2014/main" id="{128A1FE4-0B22-4AEE-AD38-FAB91516615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r="-1" b="-1"/>
          <a:stretch/>
        </p:blipFill>
        <p:spPr>
          <a:xfrm>
            <a:off x="20" y="10"/>
            <a:ext cx="12191980" cy="6857990"/>
          </a:xfrm>
          <a:noFill/>
        </p:spPr>
      </p:pic>
      <p:sp>
        <p:nvSpPr>
          <p:cNvPr id="3" name="Title 2">
            <a:extLst>
              <a:ext uri="{FF2B5EF4-FFF2-40B4-BE49-F238E27FC236}">
                <a16:creationId xmlns:a16="http://schemas.microsoft.com/office/drawing/2014/main" id="{E1DF3965-EA1D-4985-BDA2-A46C7FDE1A39}"/>
              </a:ext>
            </a:extLst>
          </p:cNvPr>
          <p:cNvSpPr>
            <a:spLocks noGrp="1"/>
          </p:cNvSpPr>
          <p:nvPr>
            <p:ph type="title"/>
          </p:nvPr>
        </p:nvSpPr>
        <p:spPr>
          <a:xfrm>
            <a:off x="-4" y="0"/>
            <a:ext cx="7029453" cy="6858000"/>
          </a:xfrm>
        </p:spPr>
        <p:txBody>
          <a:bodyPr wrap="square" anchor="ctr">
            <a:normAutofit/>
          </a:bodyPr>
          <a:lstStyle/>
          <a:p>
            <a:r>
              <a:rPr lang="en-US" dirty="0"/>
              <a:t>Start the day on </a:t>
            </a:r>
            <a:br>
              <a:rPr lang="en-US" dirty="0"/>
            </a:br>
            <a:r>
              <a:rPr lang="en-US" dirty="0"/>
              <a:t>track with your </a:t>
            </a:r>
            <a:br>
              <a:rPr lang="en-US" dirty="0"/>
            </a:br>
            <a:r>
              <a:rPr lang="en-US" dirty="0"/>
              <a:t>Briefing email</a:t>
            </a:r>
          </a:p>
        </p:txBody>
      </p:sp>
    </p:spTree>
    <p:extLst>
      <p:ext uri="{BB962C8B-B14F-4D97-AF65-F5344CB8AC3E}">
        <p14:creationId xmlns:p14="http://schemas.microsoft.com/office/powerpoint/2010/main" val="788044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hlinkClick r:id="" action="ppaction://media"/>
            <a:extLst>
              <a:ext uri="{FF2B5EF4-FFF2-40B4-BE49-F238E27FC236}">
                <a16:creationId xmlns:a16="http://schemas.microsoft.com/office/drawing/2014/main" id="{EAD7F6EE-C2E2-4343-94A2-1AD5F83F5802}"/>
              </a:ext>
            </a:extLst>
          </p:cNvPr>
          <p:cNvPicPr>
            <a:picLocks noRot="1" noChangeAspect="1"/>
          </p:cNvPicPr>
          <p:nvPr>
            <a:videoFile r:link="rId1"/>
          </p:nvPr>
        </p:nvPicPr>
        <p:blipFill>
          <a:blip r:embed="rId4"/>
          <a:srcRect/>
          <a:stretch/>
        </p:blipFill>
        <p:spPr>
          <a:xfrm>
            <a:off x="2300353" y="1561566"/>
            <a:ext cx="7591293" cy="4761963"/>
          </a:xfrm>
          <a:prstGeom prst="rect">
            <a:avLst/>
          </a:prstGeom>
        </p:spPr>
      </p:pic>
      <p:sp>
        <p:nvSpPr>
          <p:cNvPr id="2" name="Title 1"/>
          <p:cNvSpPr>
            <a:spLocks noGrp="1"/>
          </p:cNvSpPr>
          <p:nvPr>
            <p:ph type="title"/>
          </p:nvPr>
        </p:nvSpPr>
        <p:spPr>
          <a:xfrm>
            <a:off x="584200" y="457200"/>
            <a:ext cx="11468600" cy="433965"/>
          </a:xfrm>
        </p:spPr>
        <p:txBody>
          <a:bodyPr/>
          <a:lstStyle/>
          <a:p>
            <a:r>
              <a:rPr lang="en-US" sz="2400" spc="-50" dirty="0">
                <a:solidFill>
                  <a:srgbClr val="0078D4"/>
                </a:solidFill>
              </a:rPr>
              <a:t>Briefing – a personalized email from Cortana to help you prepare for the day</a:t>
            </a:r>
          </a:p>
        </p:txBody>
      </p:sp>
      <p:sp>
        <p:nvSpPr>
          <p:cNvPr id="3" name="Text Placeholder 1">
            <a:extLst>
              <a:ext uri="{FF2B5EF4-FFF2-40B4-BE49-F238E27FC236}">
                <a16:creationId xmlns:a16="http://schemas.microsoft.com/office/drawing/2014/main" id="{29C2BFA5-10CB-430B-9CE1-34C94749C58B}"/>
              </a:ext>
            </a:extLst>
          </p:cNvPr>
          <p:cNvSpPr txBox="1">
            <a:spLocks/>
          </p:cNvSpPr>
          <p:nvPr/>
        </p:nvSpPr>
        <p:spPr>
          <a:xfrm>
            <a:off x="506478" y="910546"/>
            <a:ext cx="11624043" cy="353045"/>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2000" spc="-50" dirty="0">
                <a:solidFill>
                  <a:schemeClr val="tx1"/>
                </a:solidFill>
              </a:rPr>
              <a:t>Generally available for Microsoft 365 Enterprise users with Exchange Online mailboxes in English</a:t>
            </a:r>
          </a:p>
          <a:p>
            <a:endParaRPr lang="en-US" sz="2000" dirty="0"/>
          </a:p>
        </p:txBody>
      </p:sp>
    </p:spTree>
    <p:extLst>
      <p:ext uri="{BB962C8B-B14F-4D97-AF65-F5344CB8AC3E}">
        <p14:creationId xmlns:p14="http://schemas.microsoft.com/office/powerpoint/2010/main" val="39197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0" rIns="0" bIns="0" rtlCol="0" anchor="ctr">
            <a:normAutofit/>
          </a:bodyPr>
          <a:lstStyle/>
          <a:p>
            <a:r>
              <a:rPr lang="en-US" sz="2400" dirty="0">
                <a:solidFill>
                  <a:srgbClr val="0078D4"/>
                </a:solidFill>
              </a:rPr>
              <a:t>Assistance to plan for the week coming by end of 2020</a:t>
            </a:r>
            <a:br>
              <a:rPr lang="en-US" sz="2400" dirty="0">
                <a:solidFill>
                  <a:srgbClr val="0078D4"/>
                </a:solidFill>
              </a:rPr>
            </a:br>
            <a:endParaRPr lang="en-US" sz="2400" dirty="0">
              <a:solidFill>
                <a:srgbClr val="0078D4"/>
              </a:solidFill>
            </a:endParaRPr>
          </a:p>
        </p:txBody>
      </p:sp>
      <p:pic>
        <p:nvPicPr>
          <p:cNvPr id="6" name="Picture 5" descr="A screenshot of a social media post&#10;&#10;Description automatically generated">
            <a:extLst>
              <a:ext uri="{FF2B5EF4-FFF2-40B4-BE49-F238E27FC236}">
                <a16:creationId xmlns:a16="http://schemas.microsoft.com/office/drawing/2014/main" id="{46026F69-7569-4C4E-BB08-287BE46CC0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2806" y="-1588"/>
            <a:ext cx="4423408" cy="6858000"/>
          </a:xfrm>
          <a:prstGeom prst="rect">
            <a:avLst/>
          </a:prstGeom>
          <a:noFill/>
        </p:spPr>
      </p:pic>
    </p:spTree>
    <p:extLst>
      <p:ext uri="{BB962C8B-B14F-4D97-AF65-F5344CB8AC3E}">
        <p14:creationId xmlns:p14="http://schemas.microsoft.com/office/powerpoint/2010/main" val="82316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0" rIns="0" bIns="0" rtlCol="0" anchor="ctr">
            <a:normAutofit/>
          </a:bodyPr>
          <a:lstStyle/>
          <a:p>
            <a:r>
              <a:rPr lang="en-US" sz="2400" dirty="0">
                <a:solidFill>
                  <a:srgbClr val="0078D4"/>
                </a:solidFill>
              </a:rPr>
              <a:t>Insights for people managers coming by end of 2020</a:t>
            </a:r>
            <a:br>
              <a:rPr lang="en-US" sz="2400" dirty="0">
                <a:solidFill>
                  <a:srgbClr val="0078D4"/>
                </a:solidFill>
              </a:rPr>
            </a:br>
            <a:endParaRPr lang="en-US" sz="2400" dirty="0">
              <a:solidFill>
                <a:srgbClr val="0078D4"/>
              </a:solidFill>
            </a:endParaRPr>
          </a:p>
        </p:txBody>
      </p:sp>
      <p:pic>
        <p:nvPicPr>
          <p:cNvPr id="3" name="Picture 2" descr="A screenshot of a cell phone&#10;&#10;Description automatically generated">
            <a:extLst>
              <a:ext uri="{FF2B5EF4-FFF2-40B4-BE49-F238E27FC236}">
                <a16:creationId xmlns:a16="http://schemas.microsoft.com/office/drawing/2014/main" id="{B12287F1-EBAA-41CE-8DE4-2FC0387543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7421" y="0"/>
            <a:ext cx="4796363" cy="6858000"/>
          </a:xfrm>
          <a:prstGeom prst="rect">
            <a:avLst/>
          </a:prstGeom>
        </p:spPr>
      </p:pic>
    </p:spTree>
    <p:extLst>
      <p:ext uri="{BB962C8B-B14F-4D97-AF65-F5344CB8AC3E}">
        <p14:creationId xmlns:p14="http://schemas.microsoft.com/office/powerpoint/2010/main" val="326211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03089E-48B8-4A3C-9A0C-21E45FC0D710}"/>
              </a:ext>
            </a:extLst>
          </p:cNvPr>
          <p:cNvSpPr>
            <a:spLocks noGrp="1"/>
          </p:cNvSpPr>
          <p:nvPr>
            <p:ph type="title"/>
          </p:nvPr>
        </p:nvSpPr>
        <p:spPr>
          <a:xfrm>
            <a:off x="588263" y="2979738"/>
            <a:ext cx="4163125" cy="3289300"/>
          </a:xfrm>
        </p:spPr>
        <p:txBody>
          <a:bodyPr wrap="square" anchor="t">
            <a:normAutofit/>
          </a:bodyPr>
          <a:lstStyle/>
          <a:p>
            <a:r>
              <a:rPr lang="en-US" dirty="0"/>
              <a:t>Learn more: </a:t>
            </a:r>
            <a:r>
              <a:rPr lang="en-US" dirty="0">
                <a:hlinkClick r:id="rId3"/>
              </a:rPr>
              <a:t>Aka.ms/BriefingEmail</a:t>
            </a:r>
            <a:endParaRPr lang="en-US" dirty="0"/>
          </a:p>
        </p:txBody>
      </p:sp>
      <p:pic>
        <p:nvPicPr>
          <p:cNvPr id="8" name="Picture Placeholder 7" descr="Phone on a counter showing Cortana daily briefing. hand holding a cup of coffee to the right.">
            <a:extLst>
              <a:ext uri="{FF2B5EF4-FFF2-40B4-BE49-F238E27FC236}">
                <a16:creationId xmlns:a16="http://schemas.microsoft.com/office/drawing/2014/main" id="{5DCC00E6-D794-4A1B-BE96-3EDD19881B50}"/>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b="-1"/>
          <a:stretch/>
        </p:blipFill>
        <p:spPr>
          <a:xfrm>
            <a:off x="5334000" y="10"/>
            <a:ext cx="6858000" cy="6857990"/>
          </a:xfrm>
          <a:noFill/>
        </p:spPr>
      </p:pic>
    </p:spTree>
    <p:extLst>
      <p:ext uri="{BB962C8B-B14F-4D97-AF65-F5344CB8AC3E}">
        <p14:creationId xmlns:p14="http://schemas.microsoft.com/office/powerpoint/2010/main" val="369264277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hone on a exercise bike showing &quot;Play my Emails&quot;.">
            <a:extLst>
              <a:ext uri="{FF2B5EF4-FFF2-40B4-BE49-F238E27FC236}">
                <a16:creationId xmlns:a16="http://schemas.microsoft.com/office/drawing/2014/main" id="{5883AFCA-F04B-4087-8073-9788503E091C}"/>
              </a:ext>
            </a:extLst>
          </p:cNvPr>
          <p:cNvPicPr>
            <a:picLocks noGrp="1" noChangeAspect="1"/>
          </p:cNvPicPr>
          <p:nvPr>
            <p:ph type="pic" sz="quarter" idx="10"/>
          </p:nvPr>
        </p:nvPicPr>
        <p:blipFill>
          <a:blip r:embed="rId3"/>
          <a:srcRect/>
          <a:stretch/>
        </p:blipFill>
        <p:spPr>
          <a:xfrm>
            <a:off x="0" y="0"/>
            <a:ext cx="12192000" cy="6858000"/>
          </a:xfrm>
        </p:spPr>
      </p:pic>
      <p:sp>
        <p:nvSpPr>
          <p:cNvPr id="3" name="Title 2">
            <a:extLst>
              <a:ext uri="{FF2B5EF4-FFF2-40B4-BE49-F238E27FC236}">
                <a16:creationId xmlns:a16="http://schemas.microsoft.com/office/drawing/2014/main" id="{E1DF3965-EA1D-4985-BDA2-A46C7FDE1A39}"/>
              </a:ext>
            </a:extLst>
          </p:cNvPr>
          <p:cNvSpPr>
            <a:spLocks noGrp="1"/>
          </p:cNvSpPr>
          <p:nvPr>
            <p:ph type="title"/>
          </p:nvPr>
        </p:nvSpPr>
        <p:spPr/>
        <p:txBody>
          <a:bodyPr/>
          <a:lstStyle/>
          <a:p>
            <a:r>
              <a:rPr lang="en-US" dirty="0"/>
              <a:t>Stay caught up with Play My Emails in Outlook mobile</a:t>
            </a:r>
          </a:p>
        </p:txBody>
      </p:sp>
    </p:spTree>
    <p:extLst>
      <p:ext uri="{BB962C8B-B14F-4D97-AF65-F5344CB8AC3E}">
        <p14:creationId xmlns:p14="http://schemas.microsoft.com/office/powerpoint/2010/main" val="196479254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hlinkClick r:id="" action="ppaction://media"/>
            <a:extLst>
              <a:ext uri="{FF2B5EF4-FFF2-40B4-BE49-F238E27FC236}">
                <a16:creationId xmlns:a16="http://schemas.microsoft.com/office/drawing/2014/main" id="{6ED3B50C-8D65-45EC-9B24-6DEE51F15BD2}"/>
              </a:ext>
            </a:extLst>
          </p:cNvPr>
          <p:cNvPicPr>
            <a:picLocks noRot="1" noChangeAspect="1"/>
          </p:cNvPicPr>
          <p:nvPr>
            <a:videoFile r:link="rId1"/>
          </p:nvPr>
        </p:nvPicPr>
        <p:blipFill>
          <a:blip r:embed="rId4"/>
          <a:srcRect/>
          <a:stretch/>
        </p:blipFill>
        <p:spPr>
          <a:xfrm>
            <a:off x="2438812" y="1561566"/>
            <a:ext cx="7314375" cy="4761963"/>
          </a:xfrm>
          <a:prstGeom prst="rect">
            <a:avLst/>
          </a:prstGeom>
        </p:spPr>
      </p:pic>
      <p:sp>
        <p:nvSpPr>
          <p:cNvPr id="6" name="Title 1">
            <a:extLst>
              <a:ext uri="{FF2B5EF4-FFF2-40B4-BE49-F238E27FC236}">
                <a16:creationId xmlns:a16="http://schemas.microsoft.com/office/drawing/2014/main" id="{82932BE5-73A7-454E-AF62-FC4C1D1BA661}"/>
              </a:ext>
            </a:extLst>
          </p:cNvPr>
          <p:cNvSpPr txBox="1">
            <a:spLocks/>
          </p:cNvSpPr>
          <p:nvPr/>
        </p:nvSpPr>
        <p:spPr>
          <a:xfrm>
            <a:off x="584200" y="457200"/>
            <a:ext cx="11468600" cy="433965"/>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400" dirty="0">
                <a:solidFill>
                  <a:srgbClr val="0078D4"/>
                </a:solidFill>
              </a:rPr>
              <a:t>Organize your time and tasks hands-free with Play My Emails in Outlook</a:t>
            </a:r>
          </a:p>
        </p:txBody>
      </p:sp>
    </p:spTree>
    <p:extLst>
      <p:ext uri="{BB962C8B-B14F-4D97-AF65-F5344CB8AC3E}">
        <p14:creationId xmlns:p14="http://schemas.microsoft.com/office/powerpoint/2010/main" val="3181262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1183c818-3d45-4eeb-9a51-43b86d6b13b5&quot;,&quot;TimeStamp&quot;:&quot;2018-09-21T10:15:27.7273799-07:00&quot;}"/>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73EB1BD4-8DD0-42C8-81CF-E8FE58869E13}" vid="{7127501C-7AE5-48D0-B874-F536F38BF7C1}"/>
    </a:ext>
  </a:extLst>
</a:theme>
</file>

<file path=ppt/theme/theme3.xml><?xml version="1.0" encoding="utf-8"?>
<a:theme xmlns:a="http://schemas.openxmlformats.org/drawingml/2006/main" name="1_Microsoft 365 PPT Template_2017">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C2C2C2"/>
      </a:accent5>
      <a:accent6>
        <a:srgbClr val="505050"/>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2F0D2B60-3B30-4D30-8070-8A1BB326F61A}" vid="{F5BFAD13-3536-4D32-8787-D1D1756E3B1F}"/>
    </a:ext>
  </a:extLst>
</a:theme>
</file>

<file path=ppt/theme/theme4.xml><?xml version="1.0" encoding="utf-8"?>
<a:theme xmlns:a="http://schemas.openxmlformats.org/drawingml/2006/main" name="M365_Mar2020">
  <a:themeElements>
    <a:clrScheme name="Custom 77">
      <a:dk1>
        <a:srgbClr val="000000"/>
      </a:dk1>
      <a:lt1>
        <a:srgbClr val="FFFFFF"/>
      </a:lt1>
      <a:dk2>
        <a:srgbClr val="0078D4"/>
      </a:dk2>
      <a:lt2>
        <a:srgbClr val="FFFFFF"/>
      </a:lt2>
      <a:accent1>
        <a:srgbClr val="E6E6E6"/>
      </a:accent1>
      <a:accent2>
        <a:srgbClr val="737373"/>
      </a:accent2>
      <a:accent3>
        <a:srgbClr val="000000"/>
      </a:accent3>
      <a:accent4>
        <a:srgbClr val="243A5E"/>
      </a:accent4>
      <a:accent5>
        <a:srgbClr val="50E6FF"/>
      </a:accent5>
      <a:accent6>
        <a:srgbClr val="50E6FF"/>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365_Mar2020" id="{96CE0169-A5A3-4913-BE9C-7ED59CF367BD}" vid="{525BA326-3F42-43C9-9BEF-A14080D5D0BA}"/>
    </a:ext>
  </a:extLst>
</a:theme>
</file>

<file path=ppt/theme/theme5.xml><?xml version="1.0" encoding="utf-8"?>
<a:theme xmlns:a="http://schemas.openxmlformats.org/drawingml/2006/main" name="2_Office Theme">
  <a:themeElements>
    <a:clrScheme name="Custom 2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78D4"/>
      </a:hlink>
      <a:folHlink>
        <a:srgbClr val="0078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2304</Words>
  <Application>Microsoft Office PowerPoint</Application>
  <PresentationFormat>Widescreen</PresentationFormat>
  <Paragraphs>207</Paragraphs>
  <Slides>29</Slides>
  <Notes>29</Notes>
  <HiddenSlides>0</HiddenSlides>
  <MMClips>6</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29</vt:i4>
      </vt:variant>
    </vt:vector>
  </HeadingPairs>
  <TitlesOfParts>
    <vt:vector size="41" baseType="lpstr">
      <vt:lpstr>Arial</vt:lpstr>
      <vt:lpstr>Calibri</vt:lpstr>
      <vt:lpstr>Calibri Light</vt:lpstr>
      <vt:lpstr>Consolas</vt:lpstr>
      <vt:lpstr>Segoe UI</vt:lpstr>
      <vt:lpstr>Segoe UI Semibold</vt:lpstr>
      <vt:lpstr>Wingdings</vt:lpstr>
      <vt:lpstr>White Template</vt:lpstr>
      <vt:lpstr>*Microsoft 365 PPT Template - 2018</vt:lpstr>
      <vt:lpstr>1_Microsoft 365 PPT Template_2017</vt:lpstr>
      <vt:lpstr>M365_Mar2020</vt:lpstr>
      <vt:lpstr>2_Office Theme</vt:lpstr>
      <vt:lpstr>Cortana – what’s new and what’s next for your personal productivity assistant in Microsoft 365  Last updated: Sept. 2020</vt:lpstr>
      <vt:lpstr>Get time back and focus on what matters with Cortana, your personal productivity assistant in Microsoft 365</vt:lpstr>
      <vt:lpstr>Start the day on  track with your  Briefing email</vt:lpstr>
      <vt:lpstr>Briefing – a personalized email from Cortana to help you prepare for the day</vt:lpstr>
      <vt:lpstr>Assistance to plan for the week coming by end of 2020 </vt:lpstr>
      <vt:lpstr>Insights for people managers coming by end of 2020 </vt:lpstr>
      <vt:lpstr>Learn more: Aka.ms/BriefingEmail</vt:lpstr>
      <vt:lpstr>Stay caught up with Play My Emails in Outlook mobile</vt:lpstr>
      <vt:lpstr>PowerPoint Presentation</vt:lpstr>
      <vt:lpstr>Play My Emails – stay caught up with what’s new in your inbox hands-free with Cortana</vt:lpstr>
      <vt:lpstr>PowerPoint Presentation</vt:lpstr>
      <vt:lpstr>Learn more: Aka.ms/PlayMyEmailsExp</vt:lpstr>
      <vt:lpstr>Save time and stay  on track with Cortana  in Windows 10</vt:lpstr>
      <vt:lpstr>PowerPoint Presentation</vt:lpstr>
      <vt:lpstr>Coming in 2021: Assistance before you even ask</vt:lpstr>
      <vt:lpstr>PowerPoint Presentation</vt:lpstr>
      <vt:lpstr>Streamline collaboration with Cortana in Teams</vt:lpstr>
      <vt:lpstr>Cortana in Teams – streamline collaboration</vt:lpstr>
      <vt:lpstr>Cortana in Teams mobile and Microsoft Teams displays</vt:lpstr>
      <vt:lpstr>PowerPoint Presentation</vt:lpstr>
      <vt:lpstr>PowerPoint Presentation</vt:lpstr>
      <vt:lpstr>Cortana in Microsoft Team Rooms -  Touchless meeting experiences in shared spaces</vt:lpstr>
      <vt:lpstr>Join and leave meetings hands-free</vt:lpstr>
      <vt:lpstr>Cortana in Teams – streamline collaboration</vt:lpstr>
      <vt:lpstr>Learn more</vt:lpstr>
      <vt:lpstr>Assisting you while keeping your data private on a trusted platform</vt:lpstr>
      <vt:lpstr>Cortana in Microsoft 365 highlights</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2020-10-06T18:04:54Z</dcterms:created>
  <dcterms:modified xsi:type="dcterms:W3CDTF">2020-10-06T18:05:12Z</dcterms:modified>
  <cp:contentStatus/>
</cp:coreProperties>
</file>