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7"/>
  </p:notesMasterIdLst>
  <p:sldIdLst>
    <p:sldId id="2134805665" r:id="rId6"/>
  </p:sldIdLst>
  <p:sldSz cx="7920038" cy="828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8BCB3C-5EDE-4B3A-8F56-C05E52C31FC6}" name="Jace Moreno" initials="JM" userId="Jace Moreno" providerId="None"/>
  <p188:author id="{5D0BD043-6DDE-235F-6A40-76D5475CEAD5}" name="Jonathan Wynn" initials="JW" userId="S::jowynn@microsoft.com::9c8f909d-f2ca-4bf5-a552-c52315c89d97" providerId="AD"/>
  <p188:author id="{B1F72F94-6FB6-CC7D-EDDD-28E1DE3285A1}" name="Kellen Winters (she/her)" initials="K(" userId="S::kwinters@microsoft.com::8c97fd50-12c5-4781-b86e-00e56b2eed9e" providerId="AD"/>
  <p188:author id="{B4ECC8C0-B39A-0149-A207-6F5B7671216F}" name="Jonathan Danowitz" initials="JD" userId="S::jdanowitz@microsoft.com::dc2c9af0-1f2e-43e5-9e1b-05e2b4d8963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341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638" y="51"/>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EF686-C01D-4FF0-9DB8-A8807060FE4F}" type="datetimeFigureOut">
              <a:rPr lang="en-US" smtClean="0"/>
              <a:t>10/4/2022</a:t>
            </a:fld>
            <a:endParaRPr lang="en-US"/>
          </a:p>
        </p:txBody>
      </p:sp>
      <p:sp>
        <p:nvSpPr>
          <p:cNvPr id="4" name="Slide Image Placeholder 3"/>
          <p:cNvSpPr>
            <a:spLocks noGrp="1" noRot="1" noChangeAspect="1"/>
          </p:cNvSpPr>
          <p:nvPr>
            <p:ph type="sldImg" idx="2"/>
          </p:nvPr>
        </p:nvSpPr>
        <p:spPr>
          <a:xfrm>
            <a:off x="1952625" y="1143000"/>
            <a:ext cx="29527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CA208-C710-4E1E-B761-12BBE057BDFF}" type="slidenum">
              <a:rPr lang="en-US" smtClean="0"/>
              <a:t>‹#›</a:t>
            </a:fld>
            <a:endParaRPr lang="en-US"/>
          </a:p>
        </p:txBody>
      </p:sp>
    </p:spTree>
    <p:extLst>
      <p:ext uri="{BB962C8B-B14F-4D97-AF65-F5344CB8AC3E}">
        <p14:creationId xmlns:p14="http://schemas.microsoft.com/office/powerpoint/2010/main" val="237423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FCA208-C710-4E1E-B761-12BBE057BDFF}" type="slidenum">
              <a:rPr lang="en-US" smtClean="0"/>
              <a:t>1</a:t>
            </a:fld>
            <a:endParaRPr lang="en-US"/>
          </a:p>
        </p:txBody>
      </p:sp>
    </p:spTree>
    <p:extLst>
      <p:ext uri="{BB962C8B-B14F-4D97-AF65-F5344CB8AC3E}">
        <p14:creationId xmlns:p14="http://schemas.microsoft.com/office/powerpoint/2010/main" val="359798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355149"/>
            <a:ext cx="6732032" cy="2882806"/>
          </a:xfrm>
        </p:spPr>
        <p:txBody>
          <a:bodyPr anchor="b"/>
          <a:lstStyle>
            <a:lvl1pPr algn="ctr">
              <a:defRPr sz="5197"/>
            </a:lvl1pPr>
          </a:lstStyle>
          <a:p>
            <a:r>
              <a:rPr lang="en-US"/>
              <a:t>Click to edit Master title style</a:t>
            </a:r>
          </a:p>
        </p:txBody>
      </p:sp>
      <p:sp>
        <p:nvSpPr>
          <p:cNvPr id="3" name="Subtitle 2"/>
          <p:cNvSpPr>
            <a:spLocks noGrp="1"/>
          </p:cNvSpPr>
          <p:nvPr>
            <p:ph type="subTitle" idx="1"/>
          </p:nvPr>
        </p:nvSpPr>
        <p:spPr>
          <a:xfrm>
            <a:off x="990005" y="4349128"/>
            <a:ext cx="5940029" cy="1999179"/>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n-US"/>
              <a:t>Click to edit Master subtitle style</a:t>
            </a:r>
          </a:p>
        </p:txBody>
      </p:sp>
      <p:sp>
        <p:nvSpPr>
          <p:cNvPr id="4" name="Date Placeholder 3"/>
          <p:cNvSpPr>
            <a:spLocks noGrp="1"/>
          </p:cNvSpPr>
          <p:nvPr>
            <p:ph type="dt" sz="half" idx="10"/>
          </p:nvPr>
        </p:nvSpPr>
        <p:spPr/>
        <p:txBody>
          <a:bodyPr/>
          <a:lstStyle/>
          <a:p>
            <a:fld id="{286A6080-54FD-433B-9C8E-FCAF6FA44FF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9121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6A6080-54FD-433B-9C8E-FCAF6FA44FF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41071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440855"/>
            <a:ext cx="1707758" cy="70172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4503" y="440855"/>
            <a:ext cx="5024274" cy="7017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6A6080-54FD-433B-9C8E-FCAF6FA44FF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70586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hoto">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7638C1E-3C14-47CA-8D50-48830F06A30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73004" y="517506"/>
            <a:ext cx="570879" cy="226279"/>
          </a:xfrm>
          <a:prstGeom prst="rect">
            <a:avLst/>
          </a:prstGeom>
        </p:spPr>
      </p:pic>
      <p:sp>
        <p:nvSpPr>
          <p:cNvPr id="10" name="Title 1">
            <a:extLst>
              <a:ext uri="{FF2B5EF4-FFF2-40B4-BE49-F238E27FC236}">
                <a16:creationId xmlns:a16="http://schemas.microsoft.com/office/drawing/2014/main" id="{6918950D-BA52-4C37-9FC7-9B2441DABC4D}"/>
              </a:ext>
            </a:extLst>
          </p:cNvPr>
          <p:cNvSpPr>
            <a:spLocks noGrp="1"/>
          </p:cNvSpPr>
          <p:nvPr>
            <p:ph type="title" hasCustomPrompt="1"/>
          </p:nvPr>
        </p:nvSpPr>
        <p:spPr>
          <a:xfrm>
            <a:off x="279035" y="3658439"/>
            <a:ext cx="6107342" cy="2165007"/>
          </a:xfrm>
          <a:noFill/>
        </p:spPr>
        <p:txBody>
          <a:bodyPr lIns="0" tIns="0" rIns="0" bIns="182880" anchor="b" anchorCtr="0"/>
          <a:lstStyle>
            <a:lvl1pPr>
              <a:defRPr sz="2700" strike="noStrike" spc="-75" baseline="0">
                <a:solidFill>
                  <a:schemeClr val="bg2"/>
                </a:solidFill>
              </a:defRPr>
            </a:lvl1pPr>
          </a:lstStyle>
          <a:p>
            <a:r>
              <a:rPr lang="en-US"/>
              <a:t>Microsoft 365</a:t>
            </a:r>
            <a:br>
              <a:rPr lang="en-US"/>
            </a:br>
            <a:r>
              <a:rPr lang="en-US"/>
              <a:t>title or event name</a:t>
            </a:r>
          </a:p>
        </p:txBody>
      </p:sp>
      <p:sp>
        <p:nvSpPr>
          <p:cNvPr id="11" name="Text Placeholder 4">
            <a:extLst>
              <a:ext uri="{FF2B5EF4-FFF2-40B4-BE49-F238E27FC236}">
                <a16:creationId xmlns:a16="http://schemas.microsoft.com/office/drawing/2014/main" id="{4B7969DA-51E9-4FB3-BFCC-63C88E80862C}"/>
              </a:ext>
            </a:extLst>
          </p:cNvPr>
          <p:cNvSpPr>
            <a:spLocks noGrp="1"/>
          </p:cNvSpPr>
          <p:nvPr>
            <p:ph type="body" sz="quarter" idx="12" hasCustomPrompt="1"/>
          </p:nvPr>
        </p:nvSpPr>
        <p:spPr>
          <a:xfrm>
            <a:off x="277010" y="5842392"/>
            <a:ext cx="6107342" cy="1141525"/>
          </a:xfrm>
          <a:noFill/>
        </p:spPr>
        <p:txBody>
          <a:bodyPr lIns="0" tIns="0" rIns="0" bIns="0">
            <a:noAutofit/>
          </a:bodyPr>
          <a:lstStyle>
            <a:lvl1pPr marL="0" indent="0">
              <a:lnSpc>
                <a:spcPct val="100000"/>
              </a:lnSpc>
              <a:spcBef>
                <a:spcPts val="0"/>
              </a:spcBef>
              <a:buNone/>
              <a:defRPr sz="917" spc="0" baseline="0">
                <a:solidFill>
                  <a:schemeClr val="bg2"/>
                </a:solidFill>
                <a:latin typeface="+mn-lt"/>
              </a:defRPr>
            </a:lvl1pPr>
          </a:lstStyle>
          <a:p>
            <a:pPr lvl="0"/>
            <a:r>
              <a:rPr lang="en-US"/>
              <a:t>Author name</a:t>
            </a:r>
          </a:p>
          <a:p>
            <a:pPr lvl="0"/>
            <a:r>
              <a:rPr lang="en-US"/>
              <a:t>Date</a:t>
            </a:r>
          </a:p>
        </p:txBody>
      </p:sp>
    </p:spTree>
    <p:extLst>
      <p:ext uri="{BB962C8B-B14F-4D97-AF65-F5344CB8AC3E}">
        <p14:creationId xmlns:p14="http://schemas.microsoft.com/office/powerpoint/2010/main" val="50226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0E7B-F903-4476-8D63-92D8445EF2B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194515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orkflow 1">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465F22B2-5C6F-4F81-BEF5-9630955A89B7}"/>
              </a:ext>
            </a:extLst>
          </p:cNvPr>
          <p:cNvSpPr>
            <a:spLocks noGrp="1"/>
          </p:cNvSpPr>
          <p:nvPr>
            <p:ph type="body" sz="quarter" idx="14"/>
          </p:nvPr>
        </p:nvSpPr>
        <p:spPr>
          <a:xfrm>
            <a:off x="276001" y="6336843"/>
            <a:ext cx="2410829"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22" name="Text Placeholder 20">
            <a:extLst>
              <a:ext uri="{FF2B5EF4-FFF2-40B4-BE49-F238E27FC236}">
                <a16:creationId xmlns:a16="http://schemas.microsoft.com/office/drawing/2014/main" id="{14E04555-C3EC-42A0-A2FB-D0CF6D8D1EB1}"/>
              </a:ext>
            </a:extLst>
          </p:cNvPr>
          <p:cNvSpPr>
            <a:spLocks noGrp="1"/>
          </p:cNvSpPr>
          <p:nvPr>
            <p:ph type="body" sz="quarter" idx="15"/>
          </p:nvPr>
        </p:nvSpPr>
        <p:spPr>
          <a:xfrm>
            <a:off x="2754425" y="6336843"/>
            <a:ext cx="2410829"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23" name="Text Placeholder 20">
            <a:extLst>
              <a:ext uri="{FF2B5EF4-FFF2-40B4-BE49-F238E27FC236}">
                <a16:creationId xmlns:a16="http://schemas.microsoft.com/office/drawing/2014/main" id="{727EE30A-C07C-4448-B0D9-9ED2EB526A8B}"/>
              </a:ext>
            </a:extLst>
          </p:cNvPr>
          <p:cNvSpPr>
            <a:spLocks noGrp="1"/>
          </p:cNvSpPr>
          <p:nvPr>
            <p:ph type="body" sz="quarter" idx="16"/>
          </p:nvPr>
        </p:nvSpPr>
        <p:spPr>
          <a:xfrm>
            <a:off x="5232847" y="6336843"/>
            <a:ext cx="2408160"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17" name="Picture Placeholder 16">
            <a:extLst>
              <a:ext uri="{FF2B5EF4-FFF2-40B4-BE49-F238E27FC236}">
                <a16:creationId xmlns:a16="http://schemas.microsoft.com/office/drawing/2014/main" id="{DF6EC192-3296-4CCE-87E3-82CF809BC812}"/>
              </a:ext>
            </a:extLst>
          </p:cNvPr>
          <p:cNvSpPr>
            <a:spLocks noGrp="1"/>
          </p:cNvSpPr>
          <p:nvPr>
            <p:ph type="pic" sz="quarter" idx="11" hasCustomPrompt="1"/>
          </p:nvPr>
        </p:nvSpPr>
        <p:spPr>
          <a:xfrm>
            <a:off x="370021" y="3563240"/>
            <a:ext cx="2206470" cy="2415901"/>
          </a:xfrm>
          <a:solidFill>
            <a:schemeClr val="bg1"/>
          </a:solidFill>
        </p:spPr>
        <p:txBody>
          <a:bodyPr anchor="ctr">
            <a:noAutofit/>
          </a:bodyPr>
          <a:lstStyle>
            <a:lvl1pPr algn="ctr">
              <a:defRPr sz="815"/>
            </a:lvl1pPr>
          </a:lstStyle>
          <a:p>
            <a:r>
              <a:rPr lang="en-US"/>
              <a:t>Screenshot</a:t>
            </a:r>
          </a:p>
        </p:txBody>
      </p:sp>
      <p:sp>
        <p:nvSpPr>
          <p:cNvPr id="18" name="Picture Placeholder 16">
            <a:extLst>
              <a:ext uri="{FF2B5EF4-FFF2-40B4-BE49-F238E27FC236}">
                <a16:creationId xmlns:a16="http://schemas.microsoft.com/office/drawing/2014/main" id="{8C946D49-F23C-4B55-ABC7-B4982E417E81}"/>
              </a:ext>
            </a:extLst>
          </p:cNvPr>
          <p:cNvSpPr>
            <a:spLocks noGrp="1"/>
          </p:cNvSpPr>
          <p:nvPr>
            <p:ph type="pic" sz="quarter" idx="12"/>
          </p:nvPr>
        </p:nvSpPr>
        <p:spPr>
          <a:xfrm>
            <a:off x="2843158" y="3563240"/>
            <a:ext cx="2206470" cy="2415901"/>
          </a:xfrm>
          <a:solidFill>
            <a:schemeClr val="bg1"/>
          </a:solidFill>
        </p:spPr>
        <p:txBody>
          <a:bodyPr vert="horz" wrap="square" lIns="0" tIns="0" rIns="0" bIns="0" rtlCol="0" anchor="ctr">
            <a:noAutofit/>
          </a:bodyPr>
          <a:lstStyle>
            <a:lvl1pPr>
              <a:defRPr lang="en-US" sz="815"/>
            </a:lvl1pPr>
          </a:lstStyle>
          <a:p>
            <a:pPr lvl="0" algn="ctr"/>
            <a:endParaRPr lang="en-US"/>
          </a:p>
        </p:txBody>
      </p:sp>
      <p:sp>
        <p:nvSpPr>
          <p:cNvPr id="19" name="Picture Placeholder 16">
            <a:extLst>
              <a:ext uri="{FF2B5EF4-FFF2-40B4-BE49-F238E27FC236}">
                <a16:creationId xmlns:a16="http://schemas.microsoft.com/office/drawing/2014/main" id="{54DB73C9-00B3-4551-BE67-07A052AAD210}"/>
              </a:ext>
            </a:extLst>
          </p:cNvPr>
          <p:cNvSpPr>
            <a:spLocks noGrp="1"/>
          </p:cNvSpPr>
          <p:nvPr>
            <p:ph type="pic" sz="quarter" idx="13"/>
          </p:nvPr>
        </p:nvSpPr>
        <p:spPr>
          <a:xfrm>
            <a:off x="5316294" y="3563240"/>
            <a:ext cx="2206470" cy="2415901"/>
          </a:xfrm>
          <a:solidFill>
            <a:schemeClr val="bg1"/>
          </a:solidFill>
        </p:spPr>
        <p:txBody>
          <a:bodyPr vert="horz" wrap="square" lIns="0" tIns="0" rIns="0" bIns="0" rtlCol="0" anchor="ctr">
            <a:noAutofit/>
          </a:bodyPr>
          <a:lstStyle>
            <a:lvl1pPr>
              <a:defRPr lang="en-US" sz="815"/>
            </a:lvl1pPr>
          </a:lstStyle>
          <a:p>
            <a:pPr lvl="0" algn="ctr"/>
            <a:endParaRPr lang="en-US"/>
          </a:p>
        </p:txBody>
      </p:sp>
      <p:sp>
        <p:nvSpPr>
          <p:cNvPr id="9" name="Title Placeholder 1">
            <a:extLst>
              <a:ext uri="{FF2B5EF4-FFF2-40B4-BE49-F238E27FC236}">
                <a16:creationId xmlns:a16="http://schemas.microsoft.com/office/drawing/2014/main" id="{2934D783-76B7-4B2D-A0BE-5A3A02E34E20}"/>
              </a:ext>
            </a:extLst>
          </p:cNvPr>
          <p:cNvSpPr>
            <a:spLocks noGrp="1"/>
          </p:cNvSpPr>
          <p:nvPr>
            <p:ph type="title" hasCustomPrompt="1"/>
          </p:nvPr>
        </p:nvSpPr>
        <p:spPr>
          <a:xfrm>
            <a:off x="277009" y="1672071"/>
            <a:ext cx="7363998" cy="663059"/>
          </a:xfrm>
          <a:prstGeom prst="rect">
            <a:avLst/>
          </a:prstGeom>
          <a:noFill/>
        </p:spPr>
        <p:txBody>
          <a:bodyPr wrap="square" anchor="t">
            <a:noAutofit/>
          </a:bodyPr>
          <a:lstStyle>
            <a:lvl1pPr algn="ctr">
              <a:defRPr lang="en-US"/>
            </a:lvl1pPr>
          </a:lstStyle>
          <a:p>
            <a:pPr marL="0" lvl="0" algn="ctr"/>
            <a:r>
              <a:rPr lang="en-US"/>
              <a:t>Title</a:t>
            </a:r>
          </a:p>
        </p:txBody>
      </p:sp>
    </p:spTree>
    <p:extLst>
      <p:ext uri="{BB962C8B-B14F-4D97-AF65-F5344CB8AC3E}">
        <p14:creationId xmlns:p14="http://schemas.microsoft.com/office/powerpoint/2010/main" val="339442114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orkflow 2">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465F22B2-5C6F-4F81-BEF5-9630955A89B7}"/>
              </a:ext>
            </a:extLst>
          </p:cNvPr>
          <p:cNvSpPr>
            <a:spLocks noGrp="1"/>
          </p:cNvSpPr>
          <p:nvPr>
            <p:ph type="body" sz="quarter" idx="14"/>
          </p:nvPr>
        </p:nvSpPr>
        <p:spPr>
          <a:xfrm>
            <a:off x="276001" y="6336843"/>
            <a:ext cx="2410829"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22" name="Text Placeholder 20">
            <a:extLst>
              <a:ext uri="{FF2B5EF4-FFF2-40B4-BE49-F238E27FC236}">
                <a16:creationId xmlns:a16="http://schemas.microsoft.com/office/drawing/2014/main" id="{14E04555-C3EC-42A0-A2FB-D0CF6D8D1EB1}"/>
              </a:ext>
            </a:extLst>
          </p:cNvPr>
          <p:cNvSpPr>
            <a:spLocks noGrp="1"/>
          </p:cNvSpPr>
          <p:nvPr>
            <p:ph type="body" sz="quarter" idx="15"/>
          </p:nvPr>
        </p:nvSpPr>
        <p:spPr>
          <a:xfrm>
            <a:off x="2754425" y="6336843"/>
            <a:ext cx="2410829"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23" name="Text Placeholder 20">
            <a:extLst>
              <a:ext uri="{FF2B5EF4-FFF2-40B4-BE49-F238E27FC236}">
                <a16:creationId xmlns:a16="http://schemas.microsoft.com/office/drawing/2014/main" id="{727EE30A-C07C-4448-B0D9-9ED2EB526A8B}"/>
              </a:ext>
            </a:extLst>
          </p:cNvPr>
          <p:cNvSpPr>
            <a:spLocks noGrp="1"/>
          </p:cNvSpPr>
          <p:nvPr>
            <p:ph type="body" sz="quarter" idx="16"/>
          </p:nvPr>
        </p:nvSpPr>
        <p:spPr>
          <a:xfrm>
            <a:off x="5232847" y="6336843"/>
            <a:ext cx="2408160" cy="714453"/>
          </a:xfrm>
          <a:noFill/>
        </p:spPr>
        <p:txBody>
          <a:bodyPr wrap="square" anchor="t">
            <a:noAutofit/>
          </a:bodyPr>
          <a:lstStyle>
            <a:lvl1pPr>
              <a:defRPr lang="en-US" sz="1019" b="1" smtClean="0">
                <a:solidFill>
                  <a:srgbClr val="5558AF"/>
                </a:solidFill>
                <a:latin typeface="+mj-lt"/>
              </a:defRPr>
            </a:lvl1pPr>
            <a:lvl2pPr>
              <a:defRPr lang="en-US" sz="899" smtClean="0">
                <a:solidFill>
                  <a:schemeClr val="tx1"/>
                </a:solidFill>
              </a:defRPr>
            </a:lvl2pPr>
            <a:lvl3pPr>
              <a:defRPr lang="en-US" sz="899" smtClean="0">
                <a:solidFill>
                  <a:schemeClr val="tx1"/>
                </a:solidFill>
              </a:defRPr>
            </a:lvl3pPr>
            <a:lvl4pPr>
              <a:defRPr lang="en-US" sz="899" smtClean="0">
                <a:solidFill>
                  <a:schemeClr val="tx1"/>
                </a:solidFill>
              </a:defRPr>
            </a:lvl4pPr>
            <a:lvl5pPr>
              <a:defRPr lang="en-US" sz="899">
                <a:solidFill>
                  <a:schemeClr val="tx1"/>
                </a:solidFill>
              </a:defRPr>
            </a:lvl5pPr>
          </a:lstStyle>
          <a:p>
            <a:pPr lvl="0" algn="ctr"/>
            <a:r>
              <a:rPr lang="en-US"/>
              <a:t>Click to edit Master text styles</a:t>
            </a:r>
          </a:p>
        </p:txBody>
      </p:sp>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277009" y="1672071"/>
            <a:ext cx="7363998" cy="663059"/>
          </a:xfrm>
          <a:prstGeom prst="rect">
            <a:avLst/>
          </a:prstGeom>
          <a:noFill/>
        </p:spPr>
        <p:txBody>
          <a:bodyPr wrap="square" anchor="t">
            <a:noAutofit/>
          </a:bodyPr>
          <a:lstStyle>
            <a:lvl1pPr algn="ctr">
              <a:defRPr lang="en-US"/>
            </a:lvl1pPr>
          </a:lstStyle>
          <a:p>
            <a:pPr marL="0" lvl="0" algn="ctr"/>
            <a:r>
              <a:rPr lang="en-US"/>
              <a:t>Title</a:t>
            </a:r>
          </a:p>
        </p:txBody>
      </p:sp>
      <p:sp>
        <p:nvSpPr>
          <p:cNvPr id="17" name="Picture Placeholder 16">
            <a:extLst>
              <a:ext uri="{FF2B5EF4-FFF2-40B4-BE49-F238E27FC236}">
                <a16:creationId xmlns:a16="http://schemas.microsoft.com/office/drawing/2014/main" id="{DF6EC192-3296-4CCE-87E3-82CF809BC812}"/>
              </a:ext>
            </a:extLst>
          </p:cNvPr>
          <p:cNvSpPr>
            <a:spLocks noGrp="1"/>
          </p:cNvSpPr>
          <p:nvPr>
            <p:ph type="pic" sz="quarter" idx="11" hasCustomPrompt="1"/>
          </p:nvPr>
        </p:nvSpPr>
        <p:spPr>
          <a:xfrm>
            <a:off x="370021" y="3563240"/>
            <a:ext cx="2206470" cy="2415901"/>
          </a:xfrm>
          <a:solidFill>
            <a:schemeClr val="bg1"/>
          </a:solidFill>
        </p:spPr>
        <p:txBody>
          <a:bodyPr anchor="ctr">
            <a:noAutofit/>
          </a:bodyPr>
          <a:lstStyle>
            <a:lvl1pPr algn="ctr">
              <a:defRPr sz="815"/>
            </a:lvl1pPr>
          </a:lstStyle>
          <a:p>
            <a:r>
              <a:rPr lang="en-US"/>
              <a:t>Screenshot</a:t>
            </a:r>
          </a:p>
        </p:txBody>
      </p:sp>
      <p:sp>
        <p:nvSpPr>
          <p:cNvPr id="18" name="Picture Placeholder 16">
            <a:extLst>
              <a:ext uri="{FF2B5EF4-FFF2-40B4-BE49-F238E27FC236}">
                <a16:creationId xmlns:a16="http://schemas.microsoft.com/office/drawing/2014/main" id="{8C946D49-F23C-4B55-ABC7-B4982E417E81}"/>
              </a:ext>
            </a:extLst>
          </p:cNvPr>
          <p:cNvSpPr>
            <a:spLocks noGrp="1"/>
          </p:cNvSpPr>
          <p:nvPr>
            <p:ph type="pic" sz="quarter" idx="12"/>
          </p:nvPr>
        </p:nvSpPr>
        <p:spPr>
          <a:xfrm>
            <a:off x="2843158" y="3563240"/>
            <a:ext cx="2206470" cy="2415901"/>
          </a:xfrm>
          <a:solidFill>
            <a:schemeClr val="bg1"/>
          </a:solidFill>
        </p:spPr>
        <p:txBody>
          <a:bodyPr vert="horz" wrap="square" lIns="0" tIns="0" rIns="0" bIns="0" rtlCol="0" anchor="ctr">
            <a:noAutofit/>
          </a:bodyPr>
          <a:lstStyle>
            <a:lvl1pPr>
              <a:defRPr lang="en-US" sz="815"/>
            </a:lvl1pPr>
          </a:lstStyle>
          <a:p>
            <a:pPr lvl="0" algn="ctr"/>
            <a:endParaRPr lang="en-US"/>
          </a:p>
        </p:txBody>
      </p:sp>
      <p:sp>
        <p:nvSpPr>
          <p:cNvPr id="19" name="Picture Placeholder 16">
            <a:extLst>
              <a:ext uri="{FF2B5EF4-FFF2-40B4-BE49-F238E27FC236}">
                <a16:creationId xmlns:a16="http://schemas.microsoft.com/office/drawing/2014/main" id="{54DB73C9-00B3-4551-BE67-07A052AAD210}"/>
              </a:ext>
            </a:extLst>
          </p:cNvPr>
          <p:cNvSpPr>
            <a:spLocks noGrp="1"/>
          </p:cNvSpPr>
          <p:nvPr>
            <p:ph type="pic" sz="quarter" idx="13"/>
          </p:nvPr>
        </p:nvSpPr>
        <p:spPr>
          <a:xfrm>
            <a:off x="5316294" y="3563240"/>
            <a:ext cx="2206470" cy="2415901"/>
          </a:xfrm>
          <a:solidFill>
            <a:schemeClr val="bg1"/>
          </a:solidFill>
        </p:spPr>
        <p:txBody>
          <a:bodyPr vert="horz" wrap="square" lIns="0" tIns="0" rIns="0" bIns="0" rtlCol="0" anchor="ctr">
            <a:noAutofit/>
          </a:bodyPr>
          <a:lstStyle>
            <a:lvl1pPr>
              <a:defRPr lang="en-US" sz="815"/>
            </a:lvl1pPr>
          </a:lstStyle>
          <a:p>
            <a:pPr lvl="0" algn="ctr"/>
            <a:endParaRPr lang="en-US"/>
          </a:p>
        </p:txBody>
      </p:sp>
    </p:spTree>
    <p:extLst>
      <p:ext uri="{BB962C8B-B14F-4D97-AF65-F5344CB8AC3E}">
        <p14:creationId xmlns:p14="http://schemas.microsoft.com/office/powerpoint/2010/main" val="37577774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mp; body slide">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0A83EF54-F800-4521-AA68-2B27B0B561A2}"/>
              </a:ext>
            </a:extLst>
          </p:cNvPr>
          <p:cNvSpPr>
            <a:spLocks noGrp="1"/>
          </p:cNvSpPr>
          <p:nvPr>
            <p:ph type="body" sz="quarter" idx="10" hasCustomPrompt="1"/>
          </p:nvPr>
        </p:nvSpPr>
        <p:spPr>
          <a:xfrm>
            <a:off x="284087" y="2583493"/>
            <a:ext cx="7366424" cy="619082"/>
          </a:xfrm>
        </p:spPr>
        <p:txBody>
          <a:bodyPr wrap="square" lIns="0" tIns="0" rIns="0" bIns="0">
            <a:spAutoFit/>
          </a:bodyPr>
          <a:lstStyle>
            <a:lvl1pPr marL="0" indent="0">
              <a:lnSpc>
                <a:spcPct val="90000"/>
              </a:lnSpc>
              <a:spcBef>
                <a:spcPts val="0"/>
              </a:spcBef>
              <a:spcAft>
                <a:spcPts val="649"/>
              </a:spcAft>
              <a:buNone/>
              <a:defRPr sz="1299" b="0" i="0">
                <a:solidFill>
                  <a:srgbClr val="000000"/>
                </a:solidFill>
                <a:latin typeface="+mn-lt"/>
              </a:defRPr>
            </a:lvl1pPr>
            <a:lvl2pPr marL="114155" indent="0">
              <a:lnSpc>
                <a:spcPct val="90000"/>
              </a:lnSpc>
              <a:spcBef>
                <a:spcPts val="0"/>
              </a:spcBef>
              <a:spcAft>
                <a:spcPts val="649"/>
              </a:spcAft>
              <a:buNone/>
              <a:defRPr sz="999">
                <a:solidFill>
                  <a:srgbClr val="000000"/>
                </a:solidFill>
              </a:defRPr>
            </a:lvl2pPr>
            <a:lvl3pPr marL="228310" indent="0">
              <a:spcBef>
                <a:spcPts val="0"/>
              </a:spcBef>
              <a:spcAft>
                <a:spcPts val="649"/>
              </a:spcAft>
              <a:buNone/>
              <a:defRPr sz="999">
                <a:solidFill>
                  <a:srgbClr val="000000"/>
                </a:solidFill>
              </a:defRPr>
            </a:lvl3pPr>
            <a:lvl4pPr marL="342464" indent="0">
              <a:spcBef>
                <a:spcPts val="0"/>
              </a:spcBef>
              <a:spcAft>
                <a:spcPts val="649"/>
              </a:spcAft>
              <a:buNone/>
              <a:defRPr sz="999"/>
            </a:lvl4pPr>
            <a:lvl5pPr marL="456619" indent="0">
              <a:buNone/>
              <a:defRPr/>
            </a:lvl5pPr>
          </a:lstStyle>
          <a:p>
            <a:pPr lvl="0"/>
            <a:r>
              <a:rPr lang="en-US"/>
              <a:t>First level Segoe UI 26pt</a:t>
            </a:r>
          </a:p>
          <a:p>
            <a:pPr lvl="1"/>
            <a:r>
              <a:rPr lang="en-US"/>
              <a:t>Second level Segoe UI 20pt</a:t>
            </a:r>
          </a:p>
          <a:p>
            <a:pPr lvl="2"/>
            <a:r>
              <a:rPr lang="en-US"/>
              <a:t>Third level Segoe UI 20pt</a:t>
            </a:r>
          </a:p>
        </p:txBody>
      </p:sp>
      <p:sp>
        <p:nvSpPr>
          <p:cNvPr id="2" name="Title 1">
            <a:extLst>
              <a:ext uri="{FF2B5EF4-FFF2-40B4-BE49-F238E27FC236}">
                <a16:creationId xmlns:a16="http://schemas.microsoft.com/office/drawing/2014/main" id="{54A0246C-E130-4680-B1B0-E25BDCCA1CF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843104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plit screenshot">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0A83EF54-F800-4521-AA68-2B27B0B561A2}"/>
              </a:ext>
            </a:extLst>
          </p:cNvPr>
          <p:cNvSpPr>
            <a:spLocks noGrp="1"/>
          </p:cNvSpPr>
          <p:nvPr>
            <p:ph type="body" sz="quarter" idx="10" hasCustomPrompt="1"/>
          </p:nvPr>
        </p:nvSpPr>
        <p:spPr>
          <a:xfrm>
            <a:off x="284087" y="2629496"/>
            <a:ext cx="3680059" cy="565605"/>
          </a:xfrm>
        </p:spPr>
        <p:txBody>
          <a:bodyPr wrap="square" lIns="0" tIns="0" rIns="0" bIns="0">
            <a:spAutoFit/>
          </a:bodyPr>
          <a:lstStyle>
            <a:lvl1pPr marL="0" indent="0">
              <a:lnSpc>
                <a:spcPct val="95000"/>
              </a:lnSpc>
              <a:spcBef>
                <a:spcPts val="0"/>
              </a:spcBef>
              <a:spcAft>
                <a:spcPts val="611"/>
              </a:spcAft>
              <a:buNone/>
              <a:defRPr sz="1019" b="0" i="0">
                <a:solidFill>
                  <a:srgbClr val="000000"/>
                </a:solidFill>
                <a:latin typeface="+mn-lt"/>
              </a:defRPr>
            </a:lvl1pPr>
            <a:lvl2pPr marL="114155" indent="0">
              <a:lnSpc>
                <a:spcPct val="90000"/>
              </a:lnSpc>
              <a:spcBef>
                <a:spcPts val="0"/>
              </a:spcBef>
              <a:spcAft>
                <a:spcPts val="649"/>
              </a:spcAft>
              <a:buNone/>
              <a:defRPr sz="917">
                <a:solidFill>
                  <a:srgbClr val="000000"/>
                </a:solidFill>
              </a:defRPr>
            </a:lvl2pPr>
            <a:lvl3pPr marL="228310" indent="0">
              <a:spcBef>
                <a:spcPts val="0"/>
              </a:spcBef>
              <a:spcAft>
                <a:spcPts val="649"/>
              </a:spcAft>
              <a:buNone/>
              <a:defRPr sz="917">
                <a:solidFill>
                  <a:srgbClr val="000000"/>
                </a:solidFill>
              </a:defRPr>
            </a:lvl3pPr>
            <a:lvl4pPr marL="342464" indent="0">
              <a:spcBef>
                <a:spcPts val="0"/>
              </a:spcBef>
              <a:spcAft>
                <a:spcPts val="649"/>
              </a:spcAft>
              <a:buNone/>
              <a:defRPr sz="999"/>
            </a:lvl4pPr>
            <a:lvl5pPr marL="456619" indent="0">
              <a:buNone/>
              <a:defRPr/>
            </a:lvl5pPr>
          </a:lstStyle>
          <a:p>
            <a:pPr lvl="0"/>
            <a:r>
              <a:rPr lang="en-US"/>
              <a:t>First level Segoe UI 26pt</a:t>
            </a:r>
          </a:p>
          <a:p>
            <a:pPr lvl="1"/>
            <a:r>
              <a:rPr lang="en-US"/>
              <a:t>Second level Segoe UI 20pt</a:t>
            </a:r>
          </a:p>
          <a:p>
            <a:pPr lvl="2"/>
            <a:r>
              <a:rPr lang="en-US"/>
              <a:t>Third level Segoe UI 20pt</a:t>
            </a:r>
          </a:p>
        </p:txBody>
      </p:sp>
      <p:sp>
        <p:nvSpPr>
          <p:cNvPr id="2" name="Title 1">
            <a:extLst>
              <a:ext uri="{FF2B5EF4-FFF2-40B4-BE49-F238E27FC236}">
                <a16:creationId xmlns:a16="http://schemas.microsoft.com/office/drawing/2014/main" id="{54A0246C-E130-4680-B1B0-E25BDCCA1CF8}"/>
              </a:ext>
            </a:extLst>
          </p:cNvPr>
          <p:cNvSpPr>
            <a:spLocks noGrp="1"/>
          </p:cNvSpPr>
          <p:nvPr>
            <p:ph type="title"/>
          </p:nvPr>
        </p:nvSpPr>
        <p:spPr>
          <a:xfrm>
            <a:off x="277009" y="526218"/>
            <a:ext cx="3687135" cy="898328"/>
          </a:xfrm>
        </p:spPr>
        <p:txBody>
          <a:bodyPr/>
          <a:lstStyle/>
          <a:p>
            <a:r>
              <a:rPr lang="en-US"/>
              <a:t>Click to edit Master title style</a:t>
            </a:r>
          </a:p>
        </p:txBody>
      </p:sp>
      <p:sp>
        <p:nvSpPr>
          <p:cNvPr id="4" name="Rectangle 3">
            <a:extLst>
              <a:ext uri="{FF2B5EF4-FFF2-40B4-BE49-F238E27FC236}">
                <a16:creationId xmlns:a16="http://schemas.microsoft.com/office/drawing/2014/main" id="{CED5F869-5A3C-4B50-8DAF-469472B5E87F}"/>
              </a:ext>
            </a:extLst>
          </p:cNvPr>
          <p:cNvSpPr/>
          <p:nvPr userDrawn="1"/>
        </p:nvSpPr>
        <p:spPr bwMode="auto">
          <a:xfrm>
            <a:off x="4113676" y="0"/>
            <a:ext cx="3806362" cy="8280400"/>
          </a:xfrm>
          <a:prstGeom prst="rect">
            <a:avLst/>
          </a:prstGeom>
          <a:solidFill>
            <a:schemeClr val="bg2">
              <a:alpha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155" tIns="74524" rIns="93155" bIns="74524" numCol="1" spcCol="0" rtlCol="0" fromWordArt="0" anchor="t" anchorCtr="0" forceAA="0" compatLnSpc="1">
            <a:prstTxWarp prst="textNoShape">
              <a:avLst/>
            </a:prstTxWarp>
            <a:noAutofit/>
          </a:bodyPr>
          <a:lstStyle/>
          <a:p>
            <a:pPr algn="ctr" defTabSz="475002" fontAlgn="base">
              <a:lnSpc>
                <a:spcPct val="90000"/>
              </a:lnSpc>
              <a:spcBef>
                <a:spcPct val="0"/>
              </a:spcBef>
              <a:spcAft>
                <a:spcPct val="0"/>
              </a:spcAft>
            </a:pPr>
            <a:endParaRPr lang="en-US" sz="1223">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00331805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277009" y="2578463"/>
            <a:ext cx="7363998" cy="5177601"/>
          </a:xfrm>
        </p:spPr>
        <p:txBody>
          <a:bodyPr bIns="1737360" anchor="ctr">
            <a:noAutofit/>
          </a:bodyPr>
          <a:lstStyle>
            <a:lvl1pPr algn="ctr">
              <a:defRPr sz="1019">
                <a:solidFill>
                  <a:srgbClr val="000000"/>
                </a:solidFill>
                <a:latin typeface="+mj-lt"/>
              </a:defRPr>
            </a:lvl1pPr>
          </a:lstStyle>
          <a:p>
            <a:r>
              <a:rPr lang="en-US"/>
              <a:t>Click icon to add table</a:t>
            </a:r>
          </a:p>
        </p:txBody>
      </p:sp>
      <p:sp>
        <p:nvSpPr>
          <p:cNvPr id="5" name="Title Placeholder 1">
            <a:extLst>
              <a:ext uri="{FF2B5EF4-FFF2-40B4-BE49-F238E27FC236}">
                <a16:creationId xmlns:a16="http://schemas.microsoft.com/office/drawing/2014/main" id="{4F997AC3-87B6-4E0B-88C2-A05069E413C4}"/>
              </a:ext>
            </a:extLst>
          </p:cNvPr>
          <p:cNvSpPr>
            <a:spLocks noGrp="1"/>
          </p:cNvSpPr>
          <p:nvPr>
            <p:ph type="title" hasCustomPrompt="1"/>
          </p:nvPr>
        </p:nvSpPr>
        <p:spPr>
          <a:xfrm>
            <a:off x="277009" y="531857"/>
            <a:ext cx="7363998" cy="892689"/>
          </a:xfrm>
          <a:prstGeom prst="rect">
            <a:avLst/>
          </a:prstGeom>
        </p:spPr>
        <p:txBody>
          <a:bodyPr vert="horz" wrap="square" lIns="0" tIns="164592" rIns="0" bIns="0" rtlCol="0" anchor="t">
            <a:noAutofit/>
          </a:bodyPr>
          <a:lstStyle>
            <a:lvl1pPr>
              <a:defRPr>
                <a:solidFill>
                  <a:srgbClr val="000000"/>
                </a:solidFill>
              </a:defRPr>
            </a:lvl1pPr>
          </a:lstStyle>
          <a:p>
            <a:r>
              <a:rPr lang="en-US"/>
              <a:t>Table layout</a:t>
            </a:r>
          </a:p>
        </p:txBody>
      </p:sp>
    </p:spTree>
    <p:extLst>
      <p:ext uri="{BB962C8B-B14F-4D97-AF65-F5344CB8AC3E}">
        <p14:creationId xmlns:p14="http://schemas.microsoft.com/office/powerpoint/2010/main" val="68524040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6C70C-B089-4BE7-A17D-71E3E70C1FF6}"/>
              </a:ext>
            </a:extLst>
          </p:cNvPr>
          <p:cNvSpPr>
            <a:spLocks noGrp="1"/>
          </p:cNvSpPr>
          <p:nvPr>
            <p:ph type="title"/>
          </p:nvPr>
        </p:nvSpPr>
        <p:spPr>
          <a:xfrm>
            <a:off x="277011" y="3914447"/>
            <a:ext cx="2407963" cy="451508"/>
          </a:xfrm>
        </p:spPr>
        <p:txBody>
          <a:bodyPr lIns="0" tIns="0" rIns="0" bIns="0" anchor="ctr">
            <a:spAutoFit/>
          </a:bodyPr>
          <a:lstStyle>
            <a:lvl1pPr>
              <a:defRPr spc="-25" baseline="0"/>
            </a:lvl1pPr>
          </a:lstStyle>
          <a:p>
            <a:r>
              <a:rPr lang="en-US"/>
              <a:t>Click to edit Master title style</a:t>
            </a:r>
          </a:p>
        </p:txBody>
      </p:sp>
      <p:sp>
        <p:nvSpPr>
          <p:cNvPr id="8" name="Text Placeholder 7">
            <a:extLst>
              <a:ext uri="{FF2B5EF4-FFF2-40B4-BE49-F238E27FC236}">
                <a16:creationId xmlns:a16="http://schemas.microsoft.com/office/drawing/2014/main" id="{DD71534A-11E1-4AA3-B69A-E8648B3C5AD2}"/>
              </a:ext>
            </a:extLst>
          </p:cNvPr>
          <p:cNvSpPr>
            <a:spLocks noGrp="1"/>
          </p:cNvSpPr>
          <p:nvPr>
            <p:ph type="body" sz="quarter" idx="10"/>
          </p:nvPr>
        </p:nvSpPr>
        <p:spPr>
          <a:xfrm>
            <a:off x="3397636" y="3798260"/>
            <a:ext cx="4237775" cy="683882"/>
          </a:xfrm>
        </p:spPr>
        <p:txBody>
          <a:bodyPr anchor="ctr"/>
          <a:lstStyle>
            <a:lvl1pPr marL="174673" indent="-174673">
              <a:lnSpc>
                <a:spcPct val="90000"/>
              </a:lnSpc>
              <a:spcBef>
                <a:spcPts val="611"/>
              </a:spcBef>
              <a:buFont typeface="Arial" panose="020B0604020202020204" pitchFamily="34" charset="0"/>
              <a:buChar char="•"/>
              <a:defRPr sz="1223"/>
            </a:lvl1pPr>
            <a:lvl2pPr marL="288828" indent="-174673">
              <a:spcBef>
                <a:spcPts val="306"/>
              </a:spcBef>
              <a:buFont typeface="Arial" panose="020B0604020202020204" pitchFamily="34" charset="0"/>
              <a:buChar char="•"/>
              <a:defRPr/>
            </a:lvl2pPr>
            <a:lvl3pPr marL="373871" indent="-145561">
              <a:buFont typeface="Arial" panose="020B0604020202020204" pitchFamily="34" charset="0"/>
              <a:buChar char="•"/>
              <a:defRPr/>
            </a:lvl3pPr>
            <a:lvl4pPr marL="488026" indent="-145561">
              <a:buFont typeface="Arial" panose="020B0604020202020204" pitchFamily="34" charset="0"/>
              <a:buChar char="•"/>
              <a:defRPr/>
            </a:lvl4pPr>
            <a:lvl5pPr marL="602181" indent="-145561">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15832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6A6080-54FD-433B-9C8E-FCAF6FA44FF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18260855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 white">
    <p:spTree>
      <p:nvGrpSpPr>
        <p:cNvPr id="1" name=""/>
        <p:cNvGrpSpPr/>
        <p:nvPr/>
      </p:nvGrpSpPr>
      <p:grpSpPr>
        <a:xfrm>
          <a:off x="0" y="0"/>
          <a:ext cx="0" cy="0"/>
          <a:chOff x="0" y="0"/>
          <a:chExt cx="0" cy="0"/>
        </a:xfrm>
      </p:grpSpPr>
      <p:sp>
        <p:nvSpPr>
          <p:cNvPr id="36" name="Title 35"/>
          <p:cNvSpPr>
            <a:spLocks noGrp="1"/>
          </p:cNvSpPr>
          <p:nvPr>
            <p:ph type="title" hasCustomPrompt="1"/>
          </p:nvPr>
        </p:nvSpPr>
        <p:spPr>
          <a:xfrm>
            <a:off x="277011" y="1429955"/>
            <a:ext cx="4857772" cy="4268224"/>
          </a:xfrm>
          <a:noFill/>
        </p:spPr>
        <p:txBody>
          <a:bodyPr vert="horz" wrap="square" lIns="0" tIns="0" rIns="0" bIns="0" rtlCol="0" anchor="t" anchorCtr="0">
            <a:noAutofit/>
          </a:bodyPr>
          <a:lstStyle>
            <a:lvl1pPr>
              <a:lnSpc>
                <a:spcPct val="90000"/>
              </a:lnSpc>
              <a:defRPr lang="en-US" sz="2700" spc="-75" dirty="0">
                <a:solidFill>
                  <a:srgbClr val="000000"/>
                </a:solidFill>
              </a:defRPr>
            </a:lvl1pPr>
          </a:lstStyle>
          <a:p>
            <a:pPr marL="0" lvl="0">
              <a:lnSpc>
                <a:spcPts val="2796"/>
              </a:lnSpc>
            </a:pPr>
            <a:r>
              <a:rPr lang="en-US"/>
              <a:t>Section title</a:t>
            </a:r>
          </a:p>
        </p:txBody>
      </p:sp>
    </p:spTree>
    <p:extLst>
      <p:ext uri="{BB962C8B-B14F-4D97-AF65-F5344CB8AC3E}">
        <p14:creationId xmlns:p14="http://schemas.microsoft.com/office/powerpoint/2010/main" val="216828464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title blue">
    <p:bg>
      <p:bgRef idx="1001">
        <a:schemeClr val="bg2"/>
      </p:bgRef>
    </p:bg>
    <p:spTree>
      <p:nvGrpSpPr>
        <p:cNvPr id="1" name=""/>
        <p:cNvGrpSpPr/>
        <p:nvPr/>
      </p:nvGrpSpPr>
      <p:grpSpPr>
        <a:xfrm>
          <a:off x="0" y="0"/>
          <a:ext cx="0" cy="0"/>
          <a:chOff x="0" y="0"/>
          <a:chExt cx="0" cy="0"/>
        </a:xfrm>
      </p:grpSpPr>
      <p:sp>
        <p:nvSpPr>
          <p:cNvPr id="3" name="Title 35">
            <a:extLst>
              <a:ext uri="{FF2B5EF4-FFF2-40B4-BE49-F238E27FC236}">
                <a16:creationId xmlns:a16="http://schemas.microsoft.com/office/drawing/2014/main" id="{51E9DCD3-357B-4AF7-BDD2-18E09F714F4A}"/>
              </a:ext>
            </a:extLst>
          </p:cNvPr>
          <p:cNvSpPr>
            <a:spLocks noGrp="1"/>
          </p:cNvSpPr>
          <p:nvPr>
            <p:ph type="title" hasCustomPrompt="1"/>
          </p:nvPr>
        </p:nvSpPr>
        <p:spPr>
          <a:xfrm>
            <a:off x="277011" y="1429955"/>
            <a:ext cx="4857772" cy="4268224"/>
          </a:xfrm>
          <a:noFill/>
        </p:spPr>
        <p:txBody>
          <a:bodyPr vert="horz" wrap="square" lIns="0" tIns="0" rIns="0" bIns="0" rtlCol="0" anchor="t" anchorCtr="0">
            <a:noAutofit/>
          </a:bodyPr>
          <a:lstStyle>
            <a:lvl1pPr>
              <a:lnSpc>
                <a:spcPct val="90000"/>
              </a:lnSpc>
              <a:defRPr lang="en-US" sz="2700" spc="-75" dirty="0">
                <a:solidFill>
                  <a:schemeClr val="tx2"/>
                </a:solidFill>
              </a:defRPr>
            </a:lvl1pPr>
          </a:lstStyle>
          <a:p>
            <a:pPr marL="0" lvl="0">
              <a:lnSpc>
                <a:spcPts val="2796"/>
              </a:lnSpc>
            </a:pPr>
            <a:r>
              <a:rPr lang="en-US"/>
              <a:t>Section title</a:t>
            </a:r>
          </a:p>
        </p:txBody>
      </p:sp>
    </p:spTree>
    <p:extLst>
      <p:ext uri="{BB962C8B-B14F-4D97-AF65-F5344CB8AC3E}">
        <p14:creationId xmlns:p14="http://schemas.microsoft.com/office/powerpoint/2010/main" val="5496012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46724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 you blue">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7011" y="2209207"/>
            <a:ext cx="4857772" cy="1778989"/>
          </a:xfrm>
          <a:noFill/>
        </p:spPr>
        <p:txBody>
          <a:bodyPr lIns="0" tIns="0" rIns="0" bIns="0" anchor="t" anchorCtr="0"/>
          <a:lstStyle>
            <a:lvl1pPr>
              <a:lnSpc>
                <a:spcPct val="100000"/>
              </a:lnSpc>
              <a:spcAft>
                <a:spcPts val="649"/>
              </a:spcAft>
              <a:defRPr sz="1325" spc="-75" baseline="0">
                <a:solidFill>
                  <a:schemeClr val="bg2"/>
                </a:solidFill>
              </a:defRPr>
            </a:lvl1pPr>
          </a:lstStyle>
          <a:p>
            <a:r>
              <a:rPr lang="en-US"/>
              <a:t>Thank you.</a:t>
            </a:r>
          </a:p>
        </p:txBody>
      </p:sp>
      <p:sp>
        <p:nvSpPr>
          <p:cNvPr id="4" name="Text Box 3">
            <a:extLst>
              <a:ext uri="{FF2B5EF4-FFF2-40B4-BE49-F238E27FC236}">
                <a16:creationId xmlns:a16="http://schemas.microsoft.com/office/drawing/2014/main" id="{1688BD8D-D2E4-4DFC-B39C-D55D84362354}"/>
              </a:ext>
            </a:extLst>
          </p:cNvPr>
          <p:cNvSpPr txBox="1">
            <a:spLocks noChangeArrowheads="1"/>
          </p:cNvSpPr>
          <p:nvPr userDrawn="1"/>
        </p:nvSpPr>
        <p:spPr bwMode="blackWhite">
          <a:xfrm>
            <a:off x="278356" y="7628958"/>
            <a:ext cx="2911630" cy="54951"/>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465553" eaLnBrk="0" hangingPunct="0"/>
            <a:r>
              <a:rPr lang="en-US" sz="357">
                <a:solidFill>
                  <a:schemeClr val="bg2"/>
                </a:solidFill>
                <a:cs typeface="Segoe UI" pitchFamily="34" charset="0"/>
              </a:rPr>
              <a:t>© Copyright Microsoft Corporation. All rights reserved. </a:t>
            </a:r>
          </a:p>
        </p:txBody>
      </p:sp>
      <p:pic>
        <p:nvPicPr>
          <p:cNvPr id="5" name="Picture 4">
            <a:extLst>
              <a:ext uri="{FF2B5EF4-FFF2-40B4-BE49-F238E27FC236}">
                <a16:creationId xmlns:a16="http://schemas.microsoft.com/office/drawing/2014/main" id="{C36BDE7C-8AED-4A87-A171-2EB14E4B983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78477" y="527807"/>
            <a:ext cx="582326" cy="230784"/>
          </a:xfrm>
          <a:prstGeom prst="rect">
            <a:avLst/>
          </a:prstGeom>
        </p:spPr>
      </p:pic>
    </p:spTree>
    <p:extLst>
      <p:ext uri="{BB962C8B-B14F-4D97-AF65-F5344CB8AC3E}">
        <p14:creationId xmlns:p14="http://schemas.microsoft.com/office/powerpoint/2010/main" val="16925731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losing logo slide">
    <p:bg>
      <p:bgRef idx="1001">
        <a:schemeClr val="bg1"/>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174902" y="7364208"/>
            <a:ext cx="2911630" cy="239359"/>
          </a:xfrm>
          <a:prstGeom prst="rect">
            <a:avLst/>
          </a:prstGeom>
          <a:noFill/>
          <a:ln w="12700">
            <a:noFill/>
            <a:miter lim="800000"/>
            <a:headEnd type="none" w="sm" len="sm"/>
            <a:tailEnd type="none" w="sm" len="sm"/>
          </a:ln>
          <a:effectLst/>
        </p:spPr>
        <p:txBody>
          <a:bodyPr vert="horz" wrap="square" lIns="91323" tIns="91323" rIns="91323" bIns="91323" numCol="1" anchor="t" anchorCtr="0" compatLnSpc="1">
            <a:prstTxWarp prst="textNoShape">
              <a:avLst/>
            </a:prstTxWarp>
            <a:spAutoFit/>
          </a:bodyPr>
          <a:lstStyle/>
          <a:p>
            <a:pPr defTabSz="465553" eaLnBrk="0" hangingPunct="0"/>
            <a:r>
              <a:rPr lang="en-US" sz="357">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Picture 7"/>
          <p:cNvPicPr>
            <a:picLocks noChangeAspect="1"/>
          </p:cNvPicPr>
          <p:nvPr userDrawn="1"/>
        </p:nvPicPr>
        <p:blipFill>
          <a:blip r:embed="rId2"/>
          <a:stretch>
            <a:fillRect/>
          </a:stretch>
        </p:blipFill>
        <p:spPr bwMode="black">
          <a:xfrm>
            <a:off x="291162" y="567563"/>
            <a:ext cx="944700" cy="368051"/>
          </a:xfrm>
          <a:prstGeom prst="rect">
            <a:avLst/>
          </a:prstGeom>
        </p:spPr>
      </p:pic>
    </p:spTree>
    <p:extLst>
      <p:ext uri="{BB962C8B-B14F-4D97-AF65-F5344CB8AC3E}">
        <p14:creationId xmlns:p14="http://schemas.microsoft.com/office/powerpoint/2010/main" val="73398518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Split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B2F678-8551-470F-BAD0-179714241DDE}"/>
              </a:ext>
            </a:extLst>
          </p:cNvPr>
          <p:cNvSpPr/>
          <p:nvPr userDrawn="1"/>
        </p:nvSpPr>
        <p:spPr bwMode="auto">
          <a:xfrm>
            <a:off x="4033820" y="0"/>
            <a:ext cx="3886219" cy="828040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323" tIns="73058" rIns="91323" bIns="73058" numCol="1" spcCol="0" rtlCol="0" fromWordArt="0" anchor="t" anchorCtr="0" forceAA="0" compatLnSpc="1">
            <a:prstTxWarp prst="textNoShape">
              <a:avLst/>
            </a:prstTxWarp>
            <a:noAutofit/>
          </a:bodyPr>
          <a:lstStyle/>
          <a:p>
            <a:pPr algn="ctr" defTabSz="465643" fontAlgn="base">
              <a:lnSpc>
                <a:spcPct val="90000"/>
              </a:lnSpc>
              <a:spcBef>
                <a:spcPct val="0"/>
              </a:spcBef>
              <a:spcAft>
                <a:spcPct val="0"/>
              </a:spcAft>
            </a:pPr>
            <a:endParaRPr lang="en-US" sz="1199">
              <a:gradFill>
                <a:gsLst>
                  <a:gs pos="0">
                    <a:srgbClr val="FFFFFF"/>
                  </a:gs>
                  <a:gs pos="100000">
                    <a:srgbClr val="FFFFFF"/>
                  </a:gs>
                </a:gsLst>
                <a:lin ang="5400000" scaled="0"/>
              </a:gradFill>
              <a:ea typeface="Segoe UI" pitchFamily="34" charset="0"/>
              <a:cs typeface="Segoe UI" pitchFamily="34" charset="0"/>
            </a:endParaRPr>
          </a:p>
        </p:txBody>
      </p:sp>
      <p:sp>
        <p:nvSpPr>
          <p:cNvPr id="3" name="Title 2">
            <a:extLst>
              <a:ext uri="{FF2B5EF4-FFF2-40B4-BE49-F238E27FC236}">
                <a16:creationId xmlns:a16="http://schemas.microsoft.com/office/drawing/2014/main" id="{F26ED0B0-AE1D-4708-A44E-A9A112EC5D16}"/>
              </a:ext>
            </a:extLst>
          </p:cNvPr>
          <p:cNvSpPr>
            <a:spLocks noGrp="1"/>
          </p:cNvSpPr>
          <p:nvPr>
            <p:ph type="title"/>
          </p:nvPr>
        </p:nvSpPr>
        <p:spPr>
          <a:xfrm>
            <a:off x="277010" y="526218"/>
            <a:ext cx="3609209" cy="898328"/>
          </a:xfrm>
        </p:spPr>
        <p:txBody>
          <a:bodyPr/>
          <a:lstStyle/>
          <a:p>
            <a:r>
              <a:rPr lang="en-US"/>
              <a:t>Click to edit Master title style</a:t>
            </a:r>
          </a:p>
        </p:txBody>
      </p:sp>
    </p:spTree>
    <p:extLst>
      <p:ext uri="{BB962C8B-B14F-4D97-AF65-F5344CB8AC3E}">
        <p14:creationId xmlns:p14="http://schemas.microsoft.com/office/powerpoint/2010/main" val="94315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378" y="2064352"/>
            <a:ext cx="6831033" cy="3444416"/>
          </a:xfrm>
        </p:spPr>
        <p:txBody>
          <a:bodyPr anchor="b"/>
          <a:lstStyle>
            <a:lvl1pPr>
              <a:defRPr sz="5197"/>
            </a:lvl1pPr>
          </a:lstStyle>
          <a:p>
            <a:r>
              <a:rPr lang="en-US"/>
              <a:t>Click to edit Master title style</a:t>
            </a:r>
          </a:p>
        </p:txBody>
      </p:sp>
      <p:sp>
        <p:nvSpPr>
          <p:cNvPr id="3" name="Text Placeholder 2"/>
          <p:cNvSpPr>
            <a:spLocks noGrp="1"/>
          </p:cNvSpPr>
          <p:nvPr>
            <p:ph type="body" idx="1"/>
          </p:nvPr>
        </p:nvSpPr>
        <p:spPr>
          <a:xfrm>
            <a:off x="540378" y="5541353"/>
            <a:ext cx="6831033" cy="1811337"/>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6A6080-54FD-433B-9C8E-FCAF6FA44FFB}"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107337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03" y="2204273"/>
            <a:ext cx="3366016" cy="525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09519" y="2204273"/>
            <a:ext cx="3366016" cy="525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6A6080-54FD-433B-9C8E-FCAF6FA44FF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260053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5534" y="440856"/>
            <a:ext cx="6831033" cy="1600495"/>
          </a:xfrm>
        </p:spPr>
        <p:txBody>
          <a:bodyPr/>
          <a:lstStyle/>
          <a:p>
            <a:r>
              <a:rPr lang="en-US"/>
              <a:t>Click to edit Master title style</a:t>
            </a:r>
          </a:p>
        </p:txBody>
      </p:sp>
      <p:sp>
        <p:nvSpPr>
          <p:cNvPr id="3" name="Text Placeholder 2"/>
          <p:cNvSpPr>
            <a:spLocks noGrp="1"/>
          </p:cNvSpPr>
          <p:nvPr>
            <p:ph type="body" idx="1"/>
          </p:nvPr>
        </p:nvSpPr>
        <p:spPr>
          <a:xfrm>
            <a:off x="545535" y="2029849"/>
            <a:ext cx="3350547" cy="994797"/>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n-US"/>
              <a:t>Click to edit Master text styles</a:t>
            </a:r>
          </a:p>
        </p:txBody>
      </p:sp>
      <p:sp>
        <p:nvSpPr>
          <p:cNvPr id="4" name="Content Placeholder 3"/>
          <p:cNvSpPr>
            <a:spLocks noGrp="1"/>
          </p:cNvSpPr>
          <p:nvPr>
            <p:ph sz="half" idx="2"/>
          </p:nvPr>
        </p:nvSpPr>
        <p:spPr>
          <a:xfrm>
            <a:off x="545535" y="3024646"/>
            <a:ext cx="3350547" cy="4448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009520" y="2029849"/>
            <a:ext cx="3367048" cy="994797"/>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n-US"/>
              <a:t>Click to edit Master text styles</a:t>
            </a:r>
          </a:p>
        </p:txBody>
      </p:sp>
      <p:sp>
        <p:nvSpPr>
          <p:cNvPr id="6" name="Content Placeholder 5"/>
          <p:cNvSpPr>
            <a:spLocks noGrp="1"/>
          </p:cNvSpPr>
          <p:nvPr>
            <p:ph sz="quarter" idx="4"/>
          </p:nvPr>
        </p:nvSpPr>
        <p:spPr>
          <a:xfrm>
            <a:off x="4009520" y="3024646"/>
            <a:ext cx="3367048" cy="4448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6A6080-54FD-433B-9C8E-FCAF6FA44FFB}"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31069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6A6080-54FD-433B-9C8E-FCAF6FA44FFB}"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394855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A6080-54FD-433B-9C8E-FCAF6FA44FFB}"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132207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5534" y="552027"/>
            <a:ext cx="2554418" cy="1932093"/>
          </a:xfrm>
        </p:spPr>
        <p:txBody>
          <a:bodyPr anchor="b"/>
          <a:lstStyle>
            <a:lvl1pPr>
              <a:defRPr sz="2772"/>
            </a:lvl1pPr>
          </a:lstStyle>
          <a:p>
            <a:r>
              <a:rPr lang="en-US"/>
              <a:t>Click to edit Master title style</a:t>
            </a:r>
          </a:p>
        </p:txBody>
      </p:sp>
      <p:sp>
        <p:nvSpPr>
          <p:cNvPr id="3" name="Content Placeholder 2"/>
          <p:cNvSpPr>
            <a:spLocks noGrp="1"/>
          </p:cNvSpPr>
          <p:nvPr>
            <p:ph idx="1"/>
          </p:nvPr>
        </p:nvSpPr>
        <p:spPr>
          <a:xfrm>
            <a:off x="3367048" y="1192226"/>
            <a:ext cx="4009519" cy="5884451"/>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5534" y="2484120"/>
            <a:ext cx="2554418" cy="4602140"/>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n-US"/>
              <a:t>Click to edit Master text styles</a:t>
            </a:r>
          </a:p>
        </p:txBody>
      </p:sp>
      <p:sp>
        <p:nvSpPr>
          <p:cNvPr id="5" name="Date Placeholder 4"/>
          <p:cNvSpPr>
            <a:spLocks noGrp="1"/>
          </p:cNvSpPr>
          <p:nvPr>
            <p:ph type="dt" sz="half" idx="10"/>
          </p:nvPr>
        </p:nvSpPr>
        <p:spPr/>
        <p:txBody>
          <a:bodyPr/>
          <a:lstStyle/>
          <a:p>
            <a:fld id="{286A6080-54FD-433B-9C8E-FCAF6FA44FF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53036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5534" y="552027"/>
            <a:ext cx="2554418" cy="1932093"/>
          </a:xfrm>
        </p:spPr>
        <p:txBody>
          <a:bodyPr anchor="b"/>
          <a:lstStyle>
            <a:lvl1pPr>
              <a:defRPr sz="2772"/>
            </a:lvl1pPr>
          </a:lstStyle>
          <a:p>
            <a:r>
              <a:rPr lang="en-US"/>
              <a:t>Click to edit Master title style</a:t>
            </a:r>
          </a:p>
        </p:txBody>
      </p:sp>
      <p:sp>
        <p:nvSpPr>
          <p:cNvPr id="3" name="Picture Placeholder 2"/>
          <p:cNvSpPr>
            <a:spLocks noGrp="1" noChangeAspect="1"/>
          </p:cNvSpPr>
          <p:nvPr>
            <p:ph type="pic" idx="1"/>
          </p:nvPr>
        </p:nvSpPr>
        <p:spPr>
          <a:xfrm>
            <a:off x="3367048" y="1192226"/>
            <a:ext cx="4009519" cy="5884451"/>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n-US"/>
              <a:t>Click icon to add picture</a:t>
            </a:r>
          </a:p>
        </p:txBody>
      </p:sp>
      <p:sp>
        <p:nvSpPr>
          <p:cNvPr id="4" name="Text Placeholder 3"/>
          <p:cNvSpPr>
            <a:spLocks noGrp="1"/>
          </p:cNvSpPr>
          <p:nvPr>
            <p:ph type="body" sz="half" idx="2"/>
          </p:nvPr>
        </p:nvSpPr>
        <p:spPr>
          <a:xfrm>
            <a:off x="545534" y="2484120"/>
            <a:ext cx="2554418" cy="4602140"/>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n-US"/>
              <a:t>Click to edit Master text styles</a:t>
            </a:r>
          </a:p>
        </p:txBody>
      </p:sp>
      <p:sp>
        <p:nvSpPr>
          <p:cNvPr id="5" name="Date Placeholder 4"/>
          <p:cNvSpPr>
            <a:spLocks noGrp="1"/>
          </p:cNvSpPr>
          <p:nvPr>
            <p:ph type="dt" sz="half" idx="10"/>
          </p:nvPr>
        </p:nvSpPr>
        <p:spPr/>
        <p:txBody>
          <a:bodyPr/>
          <a:lstStyle/>
          <a:p>
            <a:fld id="{286A6080-54FD-433B-9C8E-FCAF6FA44FFB}"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36C4A-FC02-422E-87CA-E054FAE60BCC}" type="slidenum">
              <a:rPr lang="en-US" smtClean="0"/>
              <a:t>‹#›</a:t>
            </a:fld>
            <a:endParaRPr lang="en-US"/>
          </a:p>
        </p:txBody>
      </p:sp>
    </p:spTree>
    <p:extLst>
      <p:ext uri="{BB962C8B-B14F-4D97-AF65-F5344CB8AC3E}">
        <p14:creationId xmlns:p14="http://schemas.microsoft.com/office/powerpoint/2010/main" val="245078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40856"/>
            <a:ext cx="6831033" cy="160049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4503" y="2204273"/>
            <a:ext cx="6831033" cy="52538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4502" y="7674706"/>
            <a:ext cx="1782009" cy="440855"/>
          </a:xfrm>
          <a:prstGeom prst="rect">
            <a:avLst/>
          </a:prstGeom>
        </p:spPr>
        <p:txBody>
          <a:bodyPr vert="horz" lIns="91440" tIns="45720" rIns="91440" bIns="45720" rtlCol="0" anchor="ctr"/>
          <a:lstStyle>
            <a:lvl1pPr algn="l">
              <a:defRPr sz="1039">
                <a:solidFill>
                  <a:schemeClr val="tx1">
                    <a:tint val="75000"/>
                  </a:schemeClr>
                </a:solidFill>
              </a:defRPr>
            </a:lvl1pPr>
          </a:lstStyle>
          <a:p>
            <a:fld id="{286A6080-54FD-433B-9C8E-FCAF6FA44FFB}" type="datetimeFigureOut">
              <a:rPr lang="en-US" smtClean="0"/>
              <a:t>10/4/2022</a:t>
            </a:fld>
            <a:endParaRPr lang="en-US"/>
          </a:p>
        </p:txBody>
      </p:sp>
      <p:sp>
        <p:nvSpPr>
          <p:cNvPr id="5" name="Footer Placeholder 4"/>
          <p:cNvSpPr>
            <a:spLocks noGrp="1"/>
          </p:cNvSpPr>
          <p:nvPr>
            <p:ph type="ftr" sz="quarter" idx="3"/>
          </p:nvPr>
        </p:nvSpPr>
        <p:spPr>
          <a:xfrm>
            <a:off x="2623513" y="7674706"/>
            <a:ext cx="2673013" cy="440855"/>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93527" y="7674706"/>
            <a:ext cx="1782009" cy="440855"/>
          </a:xfrm>
          <a:prstGeom prst="rect">
            <a:avLst/>
          </a:prstGeom>
        </p:spPr>
        <p:txBody>
          <a:bodyPr vert="horz" lIns="91440" tIns="45720" rIns="91440" bIns="45720" rtlCol="0" anchor="ctr"/>
          <a:lstStyle>
            <a:lvl1pPr algn="r">
              <a:defRPr sz="1039">
                <a:solidFill>
                  <a:schemeClr val="tx1">
                    <a:tint val="75000"/>
                  </a:schemeClr>
                </a:solidFill>
              </a:defRPr>
            </a:lvl1pPr>
          </a:lstStyle>
          <a:p>
            <a:fld id="{98A36C4A-FC02-422E-87CA-E054FAE60BCC}" type="slidenum">
              <a:rPr lang="en-US" smtClean="0"/>
              <a:t>‹#›</a:t>
            </a:fld>
            <a:endParaRPr lang="en-US"/>
          </a:p>
        </p:txBody>
      </p:sp>
    </p:spTree>
    <p:extLst>
      <p:ext uri="{BB962C8B-B14F-4D97-AF65-F5344CB8AC3E}">
        <p14:creationId xmlns:p14="http://schemas.microsoft.com/office/powerpoint/2010/main" val="2367421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7009" y="526218"/>
            <a:ext cx="7363998" cy="898328"/>
          </a:xfrm>
          <a:prstGeom prst="rect">
            <a:avLst/>
          </a:prstGeom>
        </p:spPr>
        <p:txBody>
          <a:bodyPr vert="horz" wrap="square" lIns="0" tIns="164592" rIns="0" bIns="0" rtlCol="0" anchor="t">
            <a:noAutofit/>
          </a:bodyPr>
          <a:lstStyle/>
          <a:p>
            <a:r>
              <a:rPr lang="en-US"/>
              <a:t>Click to edit Master title style</a:t>
            </a:r>
          </a:p>
        </p:txBody>
      </p:sp>
      <p:sp>
        <p:nvSpPr>
          <p:cNvPr id="4" name="Text Placeholder 3"/>
          <p:cNvSpPr>
            <a:spLocks noGrp="1"/>
          </p:cNvSpPr>
          <p:nvPr>
            <p:ph type="body" idx="1"/>
          </p:nvPr>
        </p:nvSpPr>
        <p:spPr>
          <a:xfrm>
            <a:off x="284086" y="2253765"/>
            <a:ext cx="7363998" cy="663211"/>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4368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fade/>
  </p:transition>
  <p:txStyles>
    <p:titleStyle>
      <a:lvl1pPr algn="l" defTabSz="465778" rtl="0" eaLnBrk="1" latinLnBrk="0" hangingPunct="1">
        <a:lnSpc>
          <a:spcPct val="90000"/>
        </a:lnSpc>
        <a:spcBef>
          <a:spcPct val="0"/>
        </a:spcBef>
        <a:buNone/>
        <a:defRPr lang="en-US" sz="1630" b="0" kern="1200" cap="none" spc="-36" baseline="0" dirty="0" smtClean="0">
          <a:ln w="3175">
            <a:noFill/>
          </a:ln>
          <a:solidFill>
            <a:schemeClr val="tx2"/>
          </a:solidFill>
          <a:effectLst/>
          <a:latin typeface="+mj-lt"/>
          <a:ea typeface="+mn-ea"/>
          <a:cs typeface="Segoe UI" pitchFamily="34" charset="0"/>
        </a:defRPr>
      </a:lvl1pPr>
    </p:titleStyle>
    <p:bodyStyle>
      <a:lvl1pPr marL="0" marR="0" indent="0" algn="l" defTabSz="465778" rtl="0" eaLnBrk="1" fontAlgn="auto" latinLnBrk="0" hangingPunct="1">
        <a:lnSpc>
          <a:spcPct val="90000"/>
        </a:lnSpc>
        <a:spcBef>
          <a:spcPts val="0"/>
        </a:spcBef>
        <a:spcAft>
          <a:spcPts val="0"/>
        </a:spcAft>
        <a:buClrTx/>
        <a:buSzPct val="90000"/>
        <a:buFont typeface="Wingdings" panose="05000000000000000000" pitchFamily="2" charset="2"/>
        <a:buNone/>
        <a:tabLst/>
        <a:defRPr sz="1325" kern="1200" spc="0" baseline="0">
          <a:solidFill>
            <a:srgbClr val="000000"/>
          </a:solidFill>
          <a:latin typeface="+mn-lt"/>
          <a:ea typeface="+mn-ea"/>
          <a:cs typeface="+mn-cs"/>
        </a:defRPr>
      </a:lvl1pPr>
      <a:lvl2pPr marL="114155" marR="0" indent="0" algn="l" defTabSz="465778" rtl="0" eaLnBrk="1" fontAlgn="auto" latinLnBrk="0" hangingPunct="1">
        <a:lnSpc>
          <a:spcPct val="90000"/>
        </a:lnSpc>
        <a:spcBef>
          <a:spcPts val="0"/>
        </a:spcBef>
        <a:spcAft>
          <a:spcPts val="0"/>
        </a:spcAft>
        <a:buClrTx/>
        <a:buSzPct val="90000"/>
        <a:buFont typeface="Wingdings" panose="05000000000000000000" pitchFamily="2" charset="2"/>
        <a:buNone/>
        <a:tabLst/>
        <a:defRPr sz="1019" kern="1200" spc="0" baseline="0">
          <a:solidFill>
            <a:srgbClr val="000000"/>
          </a:solidFill>
          <a:latin typeface="+mn-lt"/>
          <a:ea typeface="+mn-ea"/>
          <a:cs typeface="+mn-cs"/>
        </a:defRPr>
      </a:lvl2pPr>
      <a:lvl3pPr marL="228310" marR="0" indent="0" algn="l" defTabSz="465778" rtl="0" eaLnBrk="1" fontAlgn="auto" latinLnBrk="0" hangingPunct="1">
        <a:lnSpc>
          <a:spcPct val="90000"/>
        </a:lnSpc>
        <a:spcBef>
          <a:spcPts val="0"/>
        </a:spcBef>
        <a:spcAft>
          <a:spcPts val="0"/>
        </a:spcAft>
        <a:buClrTx/>
        <a:buSzPct val="90000"/>
        <a:buFont typeface="Wingdings" panose="05000000000000000000" pitchFamily="2" charset="2"/>
        <a:buNone/>
        <a:tabLst/>
        <a:defRPr sz="815" kern="1200" spc="0" baseline="0">
          <a:solidFill>
            <a:srgbClr val="000000"/>
          </a:solidFill>
          <a:latin typeface="+mn-lt"/>
          <a:ea typeface="+mn-ea"/>
          <a:cs typeface="+mn-cs"/>
        </a:defRPr>
      </a:lvl3pPr>
      <a:lvl4pPr marL="342464" marR="0" indent="0" algn="l" defTabSz="465778" rtl="0" eaLnBrk="1" fontAlgn="auto" latinLnBrk="0" hangingPunct="1">
        <a:lnSpc>
          <a:spcPct val="90000"/>
        </a:lnSpc>
        <a:spcBef>
          <a:spcPts val="0"/>
        </a:spcBef>
        <a:spcAft>
          <a:spcPts val="0"/>
        </a:spcAft>
        <a:buClrTx/>
        <a:buSzPct val="90000"/>
        <a:buFont typeface="Wingdings" panose="05000000000000000000" pitchFamily="2" charset="2"/>
        <a:buNone/>
        <a:tabLst/>
        <a:defRPr sz="815" kern="1200" spc="0" baseline="0">
          <a:solidFill>
            <a:srgbClr val="000000"/>
          </a:solidFill>
          <a:latin typeface="+mn-lt"/>
          <a:ea typeface="+mn-ea"/>
          <a:cs typeface="+mn-cs"/>
        </a:defRPr>
      </a:lvl4pPr>
      <a:lvl5pPr marL="456619" marR="0" indent="0" algn="l" defTabSz="465778" rtl="0" eaLnBrk="1" fontAlgn="auto" latinLnBrk="0" hangingPunct="1">
        <a:lnSpc>
          <a:spcPct val="90000"/>
        </a:lnSpc>
        <a:spcBef>
          <a:spcPts val="0"/>
        </a:spcBef>
        <a:spcAft>
          <a:spcPts val="0"/>
        </a:spcAft>
        <a:buClrTx/>
        <a:buSzPct val="90000"/>
        <a:buFont typeface="Wingdings" panose="05000000000000000000" pitchFamily="2" charset="2"/>
        <a:buNone/>
        <a:tabLst/>
        <a:defRPr sz="815" kern="1200" spc="0" baseline="0">
          <a:solidFill>
            <a:srgbClr val="000000"/>
          </a:solidFill>
          <a:latin typeface="+mn-lt"/>
          <a:ea typeface="+mn-ea"/>
          <a:cs typeface="+mn-cs"/>
        </a:defRPr>
      </a:lvl5pPr>
      <a:lvl6pPr marL="1280891" indent="-116445" algn="l" defTabSz="465778" rtl="0" eaLnBrk="1" latinLnBrk="0" hangingPunct="1">
        <a:spcBef>
          <a:spcPct val="20000"/>
        </a:spcBef>
        <a:buFont typeface="Arial" pitchFamily="34" charset="0"/>
        <a:buChar char="•"/>
        <a:defRPr sz="999" kern="1200">
          <a:solidFill>
            <a:schemeClr val="tx1"/>
          </a:solidFill>
          <a:latin typeface="+mn-lt"/>
          <a:ea typeface="+mn-ea"/>
          <a:cs typeface="+mn-cs"/>
        </a:defRPr>
      </a:lvl6pPr>
      <a:lvl7pPr marL="1513780" indent="-116445" algn="l" defTabSz="465778" rtl="0" eaLnBrk="1" latinLnBrk="0" hangingPunct="1">
        <a:spcBef>
          <a:spcPct val="20000"/>
        </a:spcBef>
        <a:buFont typeface="Arial" pitchFamily="34" charset="0"/>
        <a:buChar char="•"/>
        <a:defRPr sz="999" kern="1200">
          <a:solidFill>
            <a:schemeClr val="tx1"/>
          </a:solidFill>
          <a:latin typeface="+mn-lt"/>
          <a:ea typeface="+mn-ea"/>
          <a:cs typeface="+mn-cs"/>
        </a:defRPr>
      </a:lvl7pPr>
      <a:lvl8pPr marL="1746670" indent="-116445" algn="l" defTabSz="465778" rtl="0" eaLnBrk="1" latinLnBrk="0" hangingPunct="1">
        <a:spcBef>
          <a:spcPct val="20000"/>
        </a:spcBef>
        <a:buFont typeface="Arial" pitchFamily="34" charset="0"/>
        <a:buChar char="•"/>
        <a:defRPr sz="999" kern="1200">
          <a:solidFill>
            <a:schemeClr val="tx1"/>
          </a:solidFill>
          <a:latin typeface="+mn-lt"/>
          <a:ea typeface="+mn-ea"/>
          <a:cs typeface="+mn-cs"/>
        </a:defRPr>
      </a:lvl8pPr>
      <a:lvl9pPr marL="1979559" indent="-116445" algn="l" defTabSz="465778" rtl="0" eaLnBrk="1" latinLnBrk="0" hangingPunct="1">
        <a:spcBef>
          <a:spcPct val="20000"/>
        </a:spcBef>
        <a:buFont typeface="Arial" pitchFamily="34" charset="0"/>
        <a:buChar char="•"/>
        <a:defRPr sz="999" kern="1200">
          <a:solidFill>
            <a:schemeClr val="tx1"/>
          </a:solidFill>
          <a:latin typeface="+mn-lt"/>
          <a:ea typeface="+mn-ea"/>
          <a:cs typeface="+mn-cs"/>
        </a:defRPr>
      </a:lvl9pPr>
    </p:bodyStyle>
    <p:otherStyle>
      <a:defPPr>
        <a:defRPr lang="en-US"/>
      </a:defPPr>
      <a:lvl1pPr marL="0" algn="l" defTabSz="465778" rtl="0" eaLnBrk="1" latinLnBrk="0" hangingPunct="1">
        <a:defRPr sz="899" kern="1200">
          <a:solidFill>
            <a:schemeClr val="tx1"/>
          </a:solidFill>
          <a:latin typeface="+mn-lt"/>
          <a:ea typeface="+mn-ea"/>
          <a:cs typeface="+mn-cs"/>
        </a:defRPr>
      </a:lvl1pPr>
      <a:lvl2pPr marL="232889" algn="l" defTabSz="465778" rtl="0" eaLnBrk="1" latinLnBrk="0" hangingPunct="1">
        <a:defRPr sz="899" kern="1200">
          <a:solidFill>
            <a:schemeClr val="tx1"/>
          </a:solidFill>
          <a:latin typeface="+mn-lt"/>
          <a:ea typeface="+mn-ea"/>
          <a:cs typeface="+mn-cs"/>
        </a:defRPr>
      </a:lvl2pPr>
      <a:lvl3pPr marL="465778" algn="l" defTabSz="465778" rtl="0" eaLnBrk="1" latinLnBrk="0" hangingPunct="1">
        <a:defRPr sz="899" kern="1200">
          <a:solidFill>
            <a:schemeClr val="tx1"/>
          </a:solidFill>
          <a:latin typeface="+mn-lt"/>
          <a:ea typeface="+mn-ea"/>
          <a:cs typeface="+mn-cs"/>
        </a:defRPr>
      </a:lvl3pPr>
      <a:lvl4pPr marL="698668" algn="l" defTabSz="465778" rtl="0" eaLnBrk="1" latinLnBrk="0" hangingPunct="1">
        <a:defRPr sz="899" kern="1200">
          <a:solidFill>
            <a:schemeClr val="tx1"/>
          </a:solidFill>
          <a:latin typeface="+mn-lt"/>
          <a:ea typeface="+mn-ea"/>
          <a:cs typeface="+mn-cs"/>
        </a:defRPr>
      </a:lvl4pPr>
      <a:lvl5pPr marL="931557" algn="l" defTabSz="465778" rtl="0" eaLnBrk="1" latinLnBrk="0" hangingPunct="1">
        <a:defRPr sz="899" kern="1200">
          <a:solidFill>
            <a:schemeClr val="tx1"/>
          </a:solidFill>
          <a:latin typeface="+mn-lt"/>
          <a:ea typeface="+mn-ea"/>
          <a:cs typeface="+mn-cs"/>
        </a:defRPr>
      </a:lvl5pPr>
      <a:lvl6pPr marL="1164447" algn="l" defTabSz="465778" rtl="0" eaLnBrk="1" latinLnBrk="0" hangingPunct="1">
        <a:defRPr sz="899" kern="1200">
          <a:solidFill>
            <a:schemeClr val="tx1"/>
          </a:solidFill>
          <a:latin typeface="+mn-lt"/>
          <a:ea typeface="+mn-ea"/>
          <a:cs typeface="+mn-cs"/>
        </a:defRPr>
      </a:lvl6pPr>
      <a:lvl7pPr marL="1397335" algn="l" defTabSz="465778" rtl="0" eaLnBrk="1" latinLnBrk="0" hangingPunct="1">
        <a:defRPr sz="899" kern="1200">
          <a:solidFill>
            <a:schemeClr val="tx1"/>
          </a:solidFill>
          <a:latin typeface="+mn-lt"/>
          <a:ea typeface="+mn-ea"/>
          <a:cs typeface="+mn-cs"/>
        </a:defRPr>
      </a:lvl7pPr>
      <a:lvl8pPr marL="1630225" algn="l" defTabSz="465778" rtl="0" eaLnBrk="1" latinLnBrk="0" hangingPunct="1">
        <a:defRPr sz="899" kern="1200">
          <a:solidFill>
            <a:schemeClr val="tx1"/>
          </a:solidFill>
          <a:latin typeface="+mn-lt"/>
          <a:ea typeface="+mn-ea"/>
          <a:cs typeface="+mn-cs"/>
        </a:defRPr>
      </a:lvl8pPr>
      <a:lvl9pPr marL="1863114" algn="l" defTabSz="465778" rtl="0" eaLnBrk="1" latinLnBrk="0" hangingPunct="1">
        <a:defRPr sz="899" kern="1200">
          <a:solidFill>
            <a:schemeClr val="tx1"/>
          </a:solidFill>
          <a:latin typeface="+mn-lt"/>
          <a:ea typeface="+mn-ea"/>
          <a:cs typeface="+mn-cs"/>
        </a:defRPr>
      </a:lvl9pPr>
    </p:otherStyle>
  </p:txStyles>
  <p:extLst>
    <p:ext uri="{27BBF7A9-308A-43DC-89C8-2F10F3537804}">
      <p15:sldGuideLst xmlns:p15="http://schemas.microsoft.com/office/powerpoint/2012/main">
        <p15:guide id="3" pos="772">
          <p15:clr>
            <a:srgbClr val="C35EA4"/>
          </p15:clr>
        </p15:guide>
        <p15:guide id="4" pos="853">
          <p15:clr>
            <a:srgbClr val="C35EA4"/>
          </p15:clr>
        </p15:guide>
        <p15:guide id="5" pos="1467">
          <p15:clr>
            <a:srgbClr val="C35EA4"/>
          </p15:clr>
        </p15:guide>
        <p15:guide id="6" pos="1547">
          <p15:clr>
            <a:srgbClr val="C35EA4"/>
          </p15:clr>
        </p15:guide>
        <p15:guide id="7" pos="2162">
          <p15:clr>
            <a:srgbClr val="C35EA4"/>
          </p15:clr>
        </p15:guide>
        <p15:guide id="8" pos="2244">
          <p15:clr>
            <a:srgbClr val="C35EA4"/>
          </p15:clr>
        </p15:guide>
        <p15:guide id="9" pos="2857">
          <p15:clr>
            <a:srgbClr val="C35EA4"/>
          </p15:clr>
        </p15:guide>
        <p15:guide id="10" pos="2937">
          <p15:clr>
            <a:srgbClr val="C35EA4"/>
          </p15:clr>
        </p15:guide>
        <p15:guide id="11" pos="3553">
          <p15:clr>
            <a:srgbClr val="C35EA4"/>
          </p15:clr>
        </p15:guide>
        <p15:guide id="12" pos="3634">
          <p15:clr>
            <a:srgbClr val="C35EA4"/>
          </p15:clr>
        </p15:guide>
        <p15:guide id="16" pos="154">
          <p15:clr>
            <a:srgbClr val="F26B43"/>
          </p15:clr>
        </p15:guide>
        <p15:guide id="17" pos="4165">
          <p15:clr>
            <a:srgbClr val="F26B43"/>
          </p15:clr>
        </p15:guide>
        <p15:guide id="18" orient="horz" pos="1011">
          <p15:clr>
            <a:srgbClr val="5ACBF0"/>
          </p15:clr>
        </p15:guide>
        <p15:guide id="19" orient="horz" pos="1829">
          <p15:clr>
            <a:srgbClr val="5ACBF0"/>
          </p15:clr>
        </p15:guide>
        <p15:guide id="20" orient="horz" pos="816">
          <p15:clr>
            <a:srgbClr val="5ACBF0"/>
          </p15:clr>
        </p15:guide>
        <p15:guide id="21" orient="horz" pos="2020">
          <p15:clr>
            <a:srgbClr val="5ACBF0"/>
          </p15:clr>
        </p15:guide>
        <p15:guide id="22" orient="horz" pos="2836">
          <p15:clr>
            <a:srgbClr val="5ACBF0"/>
          </p15:clr>
        </p15:guide>
        <p15:guide id="23" orient="horz" pos="3033">
          <p15:clr>
            <a:srgbClr val="5ACBF0"/>
          </p15:clr>
        </p15:guide>
        <p15:guide id="25" orient="horz" pos="367">
          <p15:clr>
            <a:srgbClr val="F26B43"/>
          </p15:clr>
        </p15:guide>
        <p15:guide id="26" orient="horz" pos="5393">
          <p15:clr>
            <a:srgbClr val="F26B43"/>
          </p15:clr>
        </p15:guide>
        <p15:guide id="27" orient="horz" pos="3852">
          <p15:clr>
            <a:srgbClr val="5ACBF0"/>
          </p15:clr>
        </p15:guide>
        <p15:guide id="28" orient="horz" pos="4043">
          <p15:clr>
            <a:srgbClr val="5ACBF0"/>
          </p15:clr>
        </p15:guide>
        <p15:guide id="29" orient="horz" pos="4864">
          <p15:clr>
            <a:srgbClr val="5ACBF0"/>
          </p15:clr>
        </p15:guide>
        <p15:guide id="30" orient="horz" pos="5056">
          <p15:clr>
            <a:srgbClr val="5ACBF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aka.ms/mwsuperheroes" TargetMode="External"/><Relationship Id="rId11" Type="http://schemas.openxmlformats.org/officeDocument/2006/relationships/image" Target="../media/image8.png"/><Relationship Id="rId5" Type="http://schemas.openxmlformats.org/officeDocument/2006/relationships/hyperlink" Target="https://aka.ms/TeamsSuperheroes" TargetMode="External"/><Relationship Id="rId10" Type="http://schemas.openxmlformats.org/officeDocument/2006/relationships/image" Target="../media/image7.png"/><Relationship Id="rId4" Type="http://schemas.openxmlformats.org/officeDocument/2006/relationships/hyperlink" Target="https://support.microsoft.com/en-us/office/supercharge-your-hybrid-workplace-with-microsoft-whiteboard-b051886a-b12f-4ebe-ae18-a8100fa72b1f"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AEFD08A8-C1EF-4FDE-9C3D-D0A27D16E6F5}"/>
              </a:ext>
              <a:ext uri="{C183D7F6-B498-43B3-948B-1728B52AA6E4}">
                <adec:decorative xmlns:adec="http://schemas.microsoft.com/office/drawing/2017/decorative" val="1"/>
              </a:ext>
            </a:extLst>
          </p:cNvPr>
          <p:cNvSpPr/>
          <p:nvPr/>
        </p:nvSpPr>
        <p:spPr>
          <a:xfrm>
            <a:off x="-457" y="847601"/>
            <a:ext cx="7925675" cy="2431149"/>
          </a:xfrm>
          <a:prstGeom prst="rect">
            <a:avLst/>
          </a:prstGeom>
          <a:solidFill>
            <a:srgbClr val="B8B8EE">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275" tIns="35137" rIns="70275" bIns="35137" numCol="1" spcCol="0" rtlCol="0" fromWordArt="0" anchor="ctr" anchorCtr="0" forceAA="0" compatLnSpc="1">
            <a:prstTxWarp prst="textNoShape">
              <a:avLst/>
            </a:prstTxWarp>
            <a:noAutofit/>
          </a:bodyPr>
          <a:lstStyle/>
          <a:p>
            <a:pPr algn="ctr" defTabSz="323385"/>
            <a:endParaRPr lang="en-GB" sz="1384">
              <a:solidFill>
                <a:prstClr val="white"/>
              </a:solidFill>
              <a:latin typeface="Calibri" panose="020F0502020204030204"/>
            </a:endParaRPr>
          </a:p>
        </p:txBody>
      </p:sp>
      <p:sp>
        <p:nvSpPr>
          <p:cNvPr id="34" name="TextBox 33">
            <a:extLst>
              <a:ext uri="{FF2B5EF4-FFF2-40B4-BE49-F238E27FC236}">
                <a16:creationId xmlns:a16="http://schemas.microsoft.com/office/drawing/2014/main" id="{2D3A72B5-45DD-42FD-9C8F-9BED66B4B62C}"/>
              </a:ext>
            </a:extLst>
          </p:cNvPr>
          <p:cNvSpPr txBox="1"/>
          <p:nvPr/>
        </p:nvSpPr>
        <p:spPr>
          <a:xfrm>
            <a:off x="-3127" y="895638"/>
            <a:ext cx="4946521" cy="584775"/>
          </a:xfrm>
          <a:prstGeom prst="rect">
            <a:avLst/>
          </a:prstGeom>
          <a:noFill/>
          <a:ln>
            <a:noFill/>
          </a:ln>
        </p:spPr>
        <p:txBody>
          <a:bodyPr vert="horz" wrap="square" rtlCol="0">
            <a:spAutoFit/>
          </a:bodyPr>
          <a:lstStyle/>
          <a:p>
            <a:pPr defTabSz="431815"/>
            <a:r>
              <a:rPr lang="en-US" sz="1600" b="1" dirty="0">
                <a:solidFill>
                  <a:srgbClr val="3341A4"/>
                </a:solidFill>
                <a:cs typeface="Segoe UI" panose="020B0502040204020203" pitchFamily="34" charset="0"/>
              </a:rPr>
              <a:t> First, start by sharing content to see the presenter modes</a:t>
            </a:r>
            <a:endParaRPr lang="en-GB" sz="1600" b="1" dirty="0">
              <a:solidFill>
                <a:srgbClr val="3341A4"/>
              </a:solidFill>
              <a:cs typeface="Segoe UI" panose="020B0502040204020203" pitchFamily="34" charset="0"/>
            </a:endParaRPr>
          </a:p>
        </p:txBody>
      </p:sp>
      <p:sp>
        <p:nvSpPr>
          <p:cNvPr id="26" name="TextBox 25">
            <a:extLst>
              <a:ext uri="{FF2B5EF4-FFF2-40B4-BE49-F238E27FC236}">
                <a16:creationId xmlns:a16="http://schemas.microsoft.com/office/drawing/2014/main" id="{CCDE35F0-4D2C-444B-B47A-DDB5984623ED}"/>
              </a:ext>
            </a:extLst>
          </p:cNvPr>
          <p:cNvSpPr txBox="1"/>
          <p:nvPr/>
        </p:nvSpPr>
        <p:spPr>
          <a:xfrm>
            <a:off x="132942" y="1448139"/>
            <a:ext cx="4591734" cy="1446550"/>
          </a:xfrm>
          <a:prstGeom prst="rect">
            <a:avLst/>
          </a:prstGeom>
          <a:noFill/>
        </p:spPr>
        <p:txBody>
          <a:bodyPr wrap="square" lIns="91440" tIns="45720" rIns="91440" bIns="45720" rtlCol="0" anchor="t">
            <a:spAutoFit/>
          </a:bodyPr>
          <a:lstStyle/>
          <a:p>
            <a:pPr marL="342900" indent="-342900">
              <a:buFont typeface="+mj-lt"/>
              <a:buAutoNum type="arabicPeriod"/>
            </a:pPr>
            <a:r>
              <a:rPr lang="en-US" sz="1100" dirty="0"/>
              <a:t>After your meeting starts, at the upper-right corner of Teams, select “</a:t>
            </a:r>
            <a:r>
              <a:rPr lang="en-US" sz="1100" b="1" dirty="0"/>
              <a:t>Share conten</a:t>
            </a:r>
            <a:r>
              <a:rPr lang="en-US" sz="1100" dirty="0"/>
              <a:t>t” to see meeting presenter modes and other options.</a:t>
            </a:r>
            <a:endParaRPr lang="en-US" sz="1100" dirty="0">
              <a:cs typeface="Calibri"/>
            </a:endParaRPr>
          </a:p>
          <a:p>
            <a:pPr marL="342900" indent="-342900">
              <a:buFont typeface="+mj-lt"/>
              <a:buAutoNum type="arabicPeriod"/>
            </a:pPr>
            <a:endParaRPr lang="en-US" sz="1100" dirty="0">
              <a:cs typeface="Calibri"/>
            </a:endParaRPr>
          </a:p>
          <a:p>
            <a:pPr marL="342900" indent="-342900">
              <a:buFont typeface="+mj-lt"/>
              <a:buAutoNum type="arabicPeriod"/>
            </a:pPr>
            <a:r>
              <a:rPr lang="en-US" sz="1100" dirty="0"/>
              <a:t>Under Presenter mode, choose </a:t>
            </a:r>
            <a:r>
              <a:rPr lang="en-US" sz="1100" b="1" dirty="0"/>
              <a:t>the mode</a:t>
            </a:r>
            <a:r>
              <a:rPr lang="en-US" sz="1100" dirty="0"/>
              <a:t> that you want (Standout, Side-by-Side, or Reporter). Also, don't forget to turn your camera on!</a:t>
            </a:r>
            <a:endParaRPr lang="en-US" sz="1100" dirty="0">
              <a:cs typeface="Calibri"/>
            </a:endParaRPr>
          </a:p>
          <a:p>
            <a:pPr marL="228600" indent="-228600">
              <a:buFont typeface="+mj-lt"/>
              <a:buAutoNum type="arabicPeriod"/>
            </a:pPr>
            <a:endParaRPr lang="en-US" sz="1100" dirty="0">
              <a:cs typeface="Calibri"/>
            </a:endParaRPr>
          </a:p>
          <a:p>
            <a:pPr marL="342900" indent="-342900">
              <a:buFont typeface="+mj-lt"/>
              <a:buAutoNum type="arabicPeriod"/>
            </a:pPr>
            <a:r>
              <a:rPr lang="en-US" sz="1100" dirty="0"/>
              <a:t>To start your presentation, </a:t>
            </a:r>
            <a:r>
              <a:rPr lang="en-US" sz="1100" b="1" dirty="0"/>
              <a:t>choose</a:t>
            </a:r>
            <a:r>
              <a:rPr lang="en-US" sz="1100" dirty="0"/>
              <a:t> a</a:t>
            </a:r>
            <a:r>
              <a:rPr lang="en-US" sz="1100" b="1" dirty="0"/>
              <a:t> screen</a:t>
            </a:r>
            <a:r>
              <a:rPr lang="en-US" sz="1100" dirty="0"/>
              <a:t> or </a:t>
            </a:r>
            <a:r>
              <a:rPr lang="en-US" sz="1100" b="1" dirty="0"/>
              <a:t>window</a:t>
            </a:r>
            <a:r>
              <a:rPr lang="en-US" sz="1100" dirty="0"/>
              <a:t> on your PC or device.</a:t>
            </a:r>
            <a:endParaRPr lang="en-US" sz="1100" dirty="0">
              <a:cs typeface="Calibri"/>
            </a:endParaRPr>
          </a:p>
        </p:txBody>
      </p:sp>
      <p:pic>
        <p:nvPicPr>
          <p:cNvPr id="9" name="Picture 8" descr="Screen capture of sharing options from meeting stage">
            <a:extLst>
              <a:ext uri="{FF2B5EF4-FFF2-40B4-BE49-F238E27FC236}">
                <a16:creationId xmlns:a16="http://schemas.microsoft.com/office/drawing/2014/main" id="{DA6C2576-F5ED-76FE-08D9-B97B15D51071}"/>
              </a:ext>
            </a:extLst>
          </p:cNvPr>
          <p:cNvPicPr>
            <a:picLocks noChangeAspect="1"/>
          </p:cNvPicPr>
          <p:nvPr/>
        </p:nvPicPr>
        <p:blipFill>
          <a:blip r:embed="rId3"/>
          <a:stretch>
            <a:fillRect/>
          </a:stretch>
        </p:blipFill>
        <p:spPr>
          <a:xfrm>
            <a:off x="5299819" y="877671"/>
            <a:ext cx="2382299" cy="2478357"/>
          </a:xfrm>
          <a:prstGeom prst="rect">
            <a:avLst/>
          </a:prstGeom>
        </p:spPr>
      </p:pic>
      <p:grpSp>
        <p:nvGrpSpPr>
          <p:cNvPr id="2051" name="Group 2050">
            <a:extLst>
              <a:ext uri="{FF2B5EF4-FFF2-40B4-BE49-F238E27FC236}">
                <a16:creationId xmlns:a16="http://schemas.microsoft.com/office/drawing/2014/main" id="{F67294C2-30C8-4F93-B06D-777C2F6C8022}"/>
              </a:ext>
            </a:extLst>
          </p:cNvPr>
          <p:cNvGrpSpPr/>
          <p:nvPr/>
        </p:nvGrpSpPr>
        <p:grpSpPr>
          <a:xfrm>
            <a:off x="-3127" y="-10978"/>
            <a:ext cx="7920766" cy="854723"/>
            <a:chOff x="0" y="597570"/>
            <a:chExt cx="8297862" cy="1029094"/>
          </a:xfrm>
        </p:grpSpPr>
        <p:sp>
          <p:nvSpPr>
            <p:cNvPr id="5" name="Rectangle 4">
              <a:extLst>
                <a:ext uri="{FF2B5EF4-FFF2-40B4-BE49-F238E27FC236}">
                  <a16:creationId xmlns:a16="http://schemas.microsoft.com/office/drawing/2014/main" id="{9AD4BFB5-35DA-4A29-A434-22B96671258D}"/>
                </a:ext>
              </a:extLst>
            </p:cNvPr>
            <p:cNvSpPr/>
            <p:nvPr/>
          </p:nvSpPr>
          <p:spPr>
            <a:xfrm rot="10800000" flipV="1">
              <a:off x="0" y="597570"/>
              <a:ext cx="8297862" cy="1029094"/>
            </a:xfrm>
            <a:prstGeom prst="rect">
              <a:avLst/>
            </a:prstGeom>
            <a:solidFill>
              <a:srgbClr val="1B1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3385"/>
              <a:endParaRPr lang="en-GB" sz="1384">
                <a:solidFill>
                  <a:prstClr val="white"/>
                </a:solidFill>
                <a:latin typeface="Calibri" panose="020F0502020204030204"/>
              </a:endParaRPr>
            </a:p>
          </p:txBody>
        </p:sp>
        <p:sp>
          <p:nvSpPr>
            <p:cNvPr id="7" name="TextBox 6">
              <a:extLst>
                <a:ext uri="{FF2B5EF4-FFF2-40B4-BE49-F238E27FC236}">
                  <a16:creationId xmlns:a16="http://schemas.microsoft.com/office/drawing/2014/main" id="{E08E1E89-3095-4C08-8F30-67A3B8CD42B9}"/>
                </a:ext>
              </a:extLst>
            </p:cNvPr>
            <p:cNvSpPr txBox="1"/>
            <p:nvPr/>
          </p:nvSpPr>
          <p:spPr>
            <a:xfrm>
              <a:off x="1574208" y="736456"/>
              <a:ext cx="6641503" cy="770777"/>
            </a:xfrm>
            <a:prstGeom prst="rect">
              <a:avLst/>
            </a:prstGeom>
            <a:noFill/>
            <a:ln>
              <a:noFill/>
            </a:ln>
          </p:spPr>
          <p:txBody>
            <a:bodyPr vert="horz" wrap="square" rtlCol="0">
              <a:spAutoFit/>
            </a:bodyPr>
            <a:lstStyle/>
            <a:p>
              <a:pPr defTabSz="364961"/>
              <a:r>
                <a:rPr lang="en-GB" sz="1960" dirty="0">
                  <a:solidFill>
                    <a:schemeClr val="bg1"/>
                  </a:solidFill>
                  <a:cs typeface="Segoe UI" panose="020B0502040204020203" pitchFamily="34" charset="0"/>
                </a:rPr>
                <a:t>Engaging your audience with Presenter Mode</a:t>
              </a:r>
            </a:p>
            <a:p>
              <a:pPr defTabSz="364961"/>
              <a:r>
                <a:rPr lang="en-US" sz="1600" dirty="0">
                  <a:solidFill>
                    <a:schemeClr val="bg1"/>
                  </a:solidFill>
                  <a:cs typeface="Segoe UI" panose="020B0502040204020203" pitchFamily="34" charset="0"/>
                </a:rPr>
                <a:t>Become a more captivating and integral part of your presentation</a:t>
              </a:r>
            </a:p>
          </p:txBody>
        </p:sp>
      </p:grpSp>
      <p:sp>
        <p:nvSpPr>
          <p:cNvPr id="64" name="Oval 63">
            <a:extLst>
              <a:ext uri="{FF2B5EF4-FFF2-40B4-BE49-F238E27FC236}">
                <a16:creationId xmlns:a16="http://schemas.microsoft.com/office/drawing/2014/main" id="{ADE9D66A-1D40-451B-9F1D-84E3FD000C58}"/>
              </a:ext>
              <a:ext uri="{C183D7F6-B498-43B3-948B-1728B52AA6E4}">
                <adec:decorative xmlns:adec="http://schemas.microsoft.com/office/drawing/2017/decorative" val="1"/>
              </a:ext>
            </a:extLst>
          </p:cNvPr>
          <p:cNvSpPr/>
          <p:nvPr/>
        </p:nvSpPr>
        <p:spPr>
          <a:xfrm>
            <a:off x="486197" y="49749"/>
            <a:ext cx="948048" cy="902308"/>
          </a:xfrm>
          <a:prstGeom prst="ellipse">
            <a:avLst/>
          </a:prstGeom>
          <a:solidFill>
            <a:schemeClr val="bg1"/>
          </a:solidFill>
          <a:ln w="57150">
            <a:solidFill>
              <a:srgbClr val="5558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02709">
              <a:defRPr/>
            </a:pPr>
            <a:endParaRPr lang="en-US" sz="1384">
              <a:solidFill>
                <a:prstClr val="white"/>
              </a:solidFill>
              <a:latin typeface="Calibri" panose="020F0502020204030204"/>
            </a:endParaRPr>
          </a:p>
        </p:txBody>
      </p:sp>
      <p:sp>
        <p:nvSpPr>
          <p:cNvPr id="2" name="Rectangle 1">
            <a:extLst>
              <a:ext uri="{FF2B5EF4-FFF2-40B4-BE49-F238E27FC236}">
                <a16:creationId xmlns:a16="http://schemas.microsoft.com/office/drawing/2014/main" id="{683D94F4-2B70-4B22-AA2B-3BCA69F2F4F2}"/>
              </a:ext>
              <a:ext uri="{C183D7F6-B498-43B3-948B-1728B52AA6E4}">
                <adec:decorative xmlns:adec="http://schemas.microsoft.com/office/drawing/2017/decorative" val="1"/>
              </a:ext>
            </a:extLst>
          </p:cNvPr>
          <p:cNvSpPr/>
          <p:nvPr/>
        </p:nvSpPr>
        <p:spPr>
          <a:xfrm>
            <a:off x="-2397" y="7785334"/>
            <a:ext cx="7920036" cy="481174"/>
          </a:xfrm>
          <a:prstGeom prst="rect">
            <a:avLst/>
          </a:prstGeom>
          <a:solidFill>
            <a:srgbClr val="B8B8EE">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275" tIns="35137" rIns="70275" bIns="35137" numCol="1" spcCol="0" rtlCol="0" fromWordArt="0" anchor="ctr" anchorCtr="0" forceAA="0" compatLnSpc="1">
            <a:prstTxWarp prst="textNoShape">
              <a:avLst/>
            </a:prstTxWarp>
            <a:noAutofit/>
          </a:bodyPr>
          <a:lstStyle/>
          <a:p>
            <a:pPr algn="ctr" defTabSz="323385"/>
            <a:endParaRPr lang="en-GB" sz="1384">
              <a:solidFill>
                <a:prstClr val="white"/>
              </a:solidFill>
              <a:latin typeface="Calibri" panose="020F0502020204030204"/>
            </a:endParaRPr>
          </a:p>
        </p:txBody>
      </p:sp>
      <p:sp>
        <p:nvSpPr>
          <p:cNvPr id="3" name="object 3">
            <a:extLst>
              <a:ext uri="{FF2B5EF4-FFF2-40B4-BE49-F238E27FC236}">
                <a16:creationId xmlns:a16="http://schemas.microsoft.com/office/drawing/2014/main" id="{9C795DE0-54D7-4A15-BB4C-044D6EC02FE6}"/>
              </a:ext>
            </a:extLst>
          </p:cNvPr>
          <p:cNvSpPr txBox="1"/>
          <p:nvPr/>
        </p:nvSpPr>
        <p:spPr>
          <a:xfrm>
            <a:off x="557327" y="7912897"/>
            <a:ext cx="7187378" cy="253571"/>
          </a:xfrm>
          <a:prstGeom prst="rect">
            <a:avLst/>
          </a:prstGeom>
        </p:spPr>
        <p:txBody>
          <a:bodyPr vert="horz" wrap="square" lIns="0" tIns="7279" rIns="0" bIns="0" rtlCol="0">
            <a:spAutoFit/>
          </a:bodyPr>
          <a:lstStyle/>
          <a:p>
            <a:r>
              <a:rPr lang="en-US" sz="800" b="1" i="1" dirty="0">
                <a:solidFill>
                  <a:srgbClr val="3341A4"/>
                </a:solidFill>
              </a:rPr>
              <a:t>Want to watch a video instead? Check out:  </a:t>
            </a:r>
            <a:r>
              <a:rPr lang="en-US" sz="800" b="1" i="1" dirty="0">
                <a:solidFill>
                  <a:srgbClr val="3341A4"/>
                </a:solidFill>
                <a:hlinkClick r:id="rId4"/>
              </a:rPr>
              <a:t>Engage your audience with Presenter Modes</a:t>
            </a:r>
            <a:endParaRPr lang="en-US" sz="800" b="1" i="1" dirty="0">
              <a:solidFill>
                <a:srgbClr val="3341A4"/>
              </a:solidFill>
            </a:endParaRPr>
          </a:p>
          <a:p>
            <a:r>
              <a:rPr lang="en-US" sz="800" b="1" i="1" dirty="0">
                <a:solidFill>
                  <a:srgbClr val="3341A4"/>
                </a:solidFill>
              </a:rPr>
              <a:t>Catch up with all the cool Superheroes videos at our </a:t>
            </a:r>
            <a:r>
              <a:rPr lang="en-US" sz="800" b="1" i="1" dirty="0">
                <a:solidFill>
                  <a:srgbClr val="3341A4"/>
                </a:solidFill>
                <a:hlinkClick r:id="rId5"/>
              </a:rPr>
              <a:t>YouTube Channel</a:t>
            </a:r>
            <a:r>
              <a:rPr lang="en-US" sz="800" b="1" i="1" dirty="0">
                <a:solidFill>
                  <a:srgbClr val="3341A4"/>
                </a:solidFill>
              </a:rPr>
              <a:t> – don’t’ forget to </a:t>
            </a:r>
            <a:r>
              <a:rPr lang="en-US" sz="800" b="1" i="1" dirty="0">
                <a:solidFill>
                  <a:srgbClr val="3341A4"/>
                </a:solidFill>
                <a:hlinkClick r:id="rId6"/>
              </a:rPr>
              <a:t>join our Yammer Community</a:t>
            </a:r>
            <a:r>
              <a:rPr lang="en-US" sz="800" i="1" dirty="0">
                <a:solidFill>
                  <a:srgbClr val="3341A4"/>
                </a:solidFill>
                <a:hlinkClick r:id="rId6"/>
              </a:rPr>
              <a:t>!</a:t>
            </a:r>
            <a:endParaRPr lang="en-US" sz="800" i="1" dirty="0">
              <a:solidFill>
                <a:srgbClr val="3341A4"/>
              </a:solidFill>
            </a:endParaRPr>
          </a:p>
        </p:txBody>
      </p:sp>
      <p:pic>
        <p:nvPicPr>
          <p:cNvPr id="6" name="Picture 5" descr="MS Teams Superheroes logo">
            <a:extLst>
              <a:ext uri="{FF2B5EF4-FFF2-40B4-BE49-F238E27FC236}">
                <a16:creationId xmlns:a16="http://schemas.microsoft.com/office/drawing/2014/main" id="{C9A45429-78AE-4E00-B8D0-AADED20BB3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733" y="7826647"/>
            <a:ext cx="417464" cy="417464"/>
          </a:xfrm>
          <a:prstGeom prst="rect">
            <a:avLst/>
          </a:prstGeom>
        </p:spPr>
      </p:pic>
      <p:pic>
        <p:nvPicPr>
          <p:cNvPr id="1026" name="Picture 2" descr="See the source image">
            <a:extLst>
              <a:ext uri="{FF2B5EF4-FFF2-40B4-BE49-F238E27FC236}">
                <a16:creationId xmlns:a16="http://schemas.microsoft.com/office/drawing/2014/main" id="{39AC753A-8F5F-4A7E-888C-1AA48AA2C36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675" y="89062"/>
            <a:ext cx="825091" cy="82509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BDB0FCEC-4BEC-4ED8-8E0D-EBFF67F7A98A}"/>
              </a:ext>
            </a:extLst>
          </p:cNvPr>
          <p:cNvSpPr txBox="1"/>
          <p:nvPr/>
        </p:nvSpPr>
        <p:spPr>
          <a:xfrm>
            <a:off x="30373" y="3649164"/>
            <a:ext cx="4260627" cy="1846659"/>
          </a:xfrm>
          <a:prstGeom prst="rect">
            <a:avLst/>
          </a:prstGeom>
          <a:noFill/>
        </p:spPr>
        <p:txBody>
          <a:bodyPr wrap="square" lIns="91440" tIns="45720" rIns="91440" bIns="45720" rtlCol="0" anchor="t">
            <a:spAutoFit/>
          </a:bodyPr>
          <a:lstStyle/>
          <a:p>
            <a:pPr marL="342900" indent="-342900">
              <a:buFont typeface="+mj-lt"/>
              <a:buAutoNum type="arabicPeriod"/>
            </a:pPr>
            <a:r>
              <a:rPr lang="en-US" sz="1000" dirty="0"/>
              <a:t>When your presentation begins, the presenter toolbar briefly appears at the top of your screen. In the toolbar, you can change presenter modes on the fly, give control to another person, and include computer sound.</a:t>
            </a:r>
          </a:p>
          <a:p>
            <a:pPr marL="342900" indent="-342900">
              <a:buFont typeface="+mj-lt"/>
              <a:buAutoNum type="arabicPeriod"/>
            </a:pPr>
            <a:endParaRPr lang="en-US" sz="900" b="1" i="1" dirty="0">
              <a:solidFill>
                <a:srgbClr val="3341A4"/>
              </a:solidFill>
            </a:endParaRPr>
          </a:p>
          <a:p>
            <a:pPr marL="342900" indent="-342900">
              <a:buFont typeface="+mj-lt"/>
              <a:buAutoNum type="arabicPeriod"/>
            </a:pPr>
            <a:endParaRPr lang="en-US" sz="900" b="1" i="1" dirty="0">
              <a:solidFill>
                <a:srgbClr val="3341A4"/>
              </a:solidFill>
            </a:endParaRPr>
          </a:p>
          <a:p>
            <a:pPr marL="342900" indent="-342900">
              <a:buFont typeface="+mj-lt"/>
              <a:buAutoNum type="arabicPeriod"/>
            </a:pPr>
            <a:endParaRPr lang="en-US" sz="900" b="1" i="1" dirty="0">
              <a:solidFill>
                <a:srgbClr val="3341A4"/>
              </a:solidFill>
              <a:cs typeface="Calibri"/>
            </a:endParaRPr>
          </a:p>
          <a:p>
            <a:pPr marL="342900" indent="-342900">
              <a:buFont typeface="+mj-lt"/>
              <a:buAutoNum type="arabicPeriod"/>
            </a:pPr>
            <a:endParaRPr lang="en-US" sz="900" b="1" i="1" dirty="0">
              <a:solidFill>
                <a:srgbClr val="3341A4"/>
              </a:solidFill>
            </a:endParaRPr>
          </a:p>
          <a:p>
            <a:pPr marL="342900" indent="-342900">
              <a:buFont typeface="+mj-lt"/>
              <a:buAutoNum type="arabicPeriod"/>
            </a:pPr>
            <a:r>
              <a:rPr lang="en-US" sz="1000" dirty="0"/>
              <a:t>To stop sharing a screen or window, select “Stop presenting” in the presenter toolbar, or select “Stop sharing” in meeting controls at the lower-right.</a:t>
            </a:r>
            <a:endParaRPr lang="en-US" sz="1000" dirty="0">
              <a:cs typeface="Calibri"/>
            </a:endParaRPr>
          </a:p>
          <a:p>
            <a:endParaRPr lang="en-US" sz="900" b="1" dirty="0">
              <a:solidFill>
                <a:srgbClr val="3341A4"/>
              </a:solidFill>
            </a:endParaRPr>
          </a:p>
          <a:p>
            <a:pPr marL="342900" indent="-342900">
              <a:buAutoNum type="arabicPeriod"/>
            </a:pPr>
            <a:endParaRPr lang="en-US" sz="900" b="1" i="1" dirty="0">
              <a:solidFill>
                <a:srgbClr val="3341A4"/>
              </a:solidFill>
            </a:endParaRPr>
          </a:p>
        </p:txBody>
      </p:sp>
      <p:pic>
        <p:nvPicPr>
          <p:cNvPr id="11" name="Picture 10" descr="Screen capture of presentation toolbar">
            <a:extLst>
              <a:ext uri="{FF2B5EF4-FFF2-40B4-BE49-F238E27FC236}">
                <a16:creationId xmlns:a16="http://schemas.microsoft.com/office/drawing/2014/main" id="{8A1A8C26-FE36-5ECE-6E83-FBD38C837694}"/>
              </a:ext>
            </a:extLst>
          </p:cNvPr>
          <p:cNvPicPr>
            <a:picLocks noChangeAspect="1"/>
          </p:cNvPicPr>
          <p:nvPr/>
        </p:nvPicPr>
        <p:blipFill rotWithShape="1">
          <a:blip r:embed="rId9"/>
          <a:srcRect r="48516" b="6938"/>
          <a:stretch/>
        </p:blipFill>
        <p:spPr>
          <a:xfrm>
            <a:off x="777817" y="4254162"/>
            <a:ext cx="2918154" cy="304316"/>
          </a:xfrm>
          <a:prstGeom prst="rect">
            <a:avLst/>
          </a:prstGeom>
        </p:spPr>
      </p:pic>
      <p:pic>
        <p:nvPicPr>
          <p:cNvPr id="13" name="Picture 12" descr="Screen capture of &quot;stop presenting&quot; option from presentation toolbar">
            <a:extLst>
              <a:ext uri="{FF2B5EF4-FFF2-40B4-BE49-F238E27FC236}">
                <a16:creationId xmlns:a16="http://schemas.microsoft.com/office/drawing/2014/main" id="{98FB935C-A5E6-AE91-28AB-217ABCFEB46B}"/>
              </a:ext>
            </a:extLst>
          </p:cNvPr>
          <p:cNvPicPr>
            <a:picLocks noChangeAspect="1"/>
          </p:cNvPicPr>
          <p:nvPr/>
        </p:nvPicPr>
        <p:blipFill>
          <a:blip r:embed="rId10"/>
          <a:stretch>
            <a:fillRect/>
          </a:stretch>
        </p:blipFill>
        <p:spPr>
          <a:xfrm>
            <a:off x="1612717" y="5266621"/>
            <a:ext cx="1248355" cy="378960"/>
          </a:xfrm>
          <a:prstGeom prst="rect">
            <a:avLst/>
          </a:prstGeom>
        </p:spPr>
      </p:pic>
      <p:sp>
        <p:nvSpPr>
          <p:cNvPr id="14" name="TextBox 13">
            <a:extLst>
              <a:ext uri="{FF2B5EF4-FFF2-40B4-BE49-F238E27FC236}">
                <a16:creationId xmlns:a16="http://schemas.microsoft.com/office/drawing/2014/main" id="{4D87B394-952A-4D38-6A1B-B11119A4BAAB}"/>
              </a:ext>
            </a:extLst>
          </p:cNvPr>
          <p:cNvSpPr txBox="1"/>
          <p:nvPr/>
        </p:nvSpPr>
        <p:spPr>
          <a:xfrm>
            <a:off x="-7368" y="3338104"/>
            <a:ext cx="4676749" cy="323165"/>
          </a:xfrm>
          <a:prstGeom prst="rect">
            <a:avLst/>
          </a:prstGeom>
          <a:noFill/>
          <a:ln>
            <a:noFill/>
          </a:ln>
        </p:spPr>
        <p:txBody>
          <a:bodyPr vert="horz" wrap="square" lIns="91440" tIns="45720" rIns="91440" bIns="45720" rtlCol="0" anchor="t">
            <a:spAutoFit/>
          </a:bodyPr>
          <a:lstStyle/>
          <a:p>
            <a:pPr defTabSz="431815"/>
            <a:r>
              <a:rPr lang="en-US" sz="1500" b="1" dirty="0">
                <a:solidFill>
                  <a:srgbClr val="3341A4"/>
                </a:solidFill>
                <a:cs typeface="Segoe UI"/>
              </a:rPr>
              <a:t>Next, customize the look and feel of your presentation </a:t>
            </a:r>
            <a:endParaRPr lang="en-US" sz="1500" dirty="0"/>
          </a:p>
        </p:txBody>
      </p:sp>
      <p:sp>
        <p:nvSpPr>
          <p:cNvPr id="10" name="Rectangle 9">
            <a:extLst>
              <a:ext uri="{FF2B5EF4-FFF2-40B4-BE49-F238E27FC236}">
                <a16:creationId xmlns:a16="http://schemas.microsoft.com/office/drawing/2014/main" id="{BA4C7C1B-E7C9-0FA4-0E8F-0E0313AA40E2}"/>
              </a:ext>
              <a:ext uri="{C183D7F6-B498-43B3-948B-1728B52AA6E4}">
                <adec:decorative xmlns:adec="http://schemas.microsoft.com/office/drawing/2017/decorative" val="1"/>
              </a:ext>
            </a:extLst>
          </p:cNvPr>
          <p:cNvSpPr/>
          <p:nvPr/>
        </p:nvSpPr>
        <p:spPr>
          <a:xfrm>
            <a:off x="4443415" y="3620483"/>
            <a:ext cx="3458400" cy="2252388"/>
          </a:xfrm>
          <a:prstGeom prst="rect">
            <a:avLst/>
          </a:prstGeom>
          <a:solidFill>
            <a:srgbClr val="B8B8EE">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0275" tIns="35137" rIns="70275" bIns="35137" numCol="1" spcCol="0" rtlCol="0" fromWordArt="0" anchor="ctr" anchorCtr="0" forceAA="0" compatLnSpc="1">
            <a:prstTxWarp prst="textNoShape">
              <a:avLst/>
            </a:prstTxWarp>
            <a:noAutofit/>
          </a:bodyPr>
          <a:lstStyle/>
          <a:p>
            <a:pPr algn="ctr" defTabSz="323385"/>
            <a:endParaRPr lang="en-GB" sz="1384">
              <a:solidFill>
                <a:prstClr val="white"/>
              </a:solidFill>
              <a:latin typeface="Calibri" panose="020F0502020204030204"/>
            </a:endParaRPr>
          </a:p>
        </p:txBody>
      </p:sp>
      <p:sp>
        <p:nvSpPr>
          <p:cNvPr id="35" name="TextBox 34">
            <a:extLst>
              <a:ext uri="{FF2B5EF4-FFF2-40B4-BE49-F238E27FC236}">
                <a16:creationId xmlns:a16="http://schemas.microsoft.com/office/drawing/2014/main" id="{6A615A6D-EAFD-4D46-97C1-3FBF300B6C81}"/>
              </a:ext>
            </a:extLst>
          </p:cNvPr>
          <p:cNvSpPr txBox="1"/>
          <p:nvPr/>
        </p:nvSpPr>
        <p:spPr>
          <a:xfrm>
            <a:off x="4516641" y="3649654"/>
            <a:ext cx="4289516" cy="318100"/>
          </a:xfrm>
          <a:prstGeom prst="rect">
            <a:avLst/>
          </a:prstGeom>
          <a:noFill/>
          <a:ln>
            <a:noFill/>
          </a:ln>
        </p:spPr>
        <p:txBody>
          <a:bodyPr vert="horz" wrap="square" rtlCol="0">
            <a:spAutoFit/>
          </a:bodyPr>
          <a:lstStyle/>
          <a:p>
            <a:pPr defTabSz="431815"/>
            <a:r>
              <a:rPr lang="en-US" sz="1467" b="1" dirty="0">
                <a:solidFill>
                  <a:srgbClr val="3341A4"/>
                </a:solidFill>
                <a:cs typeface="Segoe UI" panose="020B0502040204020203" pitchFamily="34" charset="0"/>
              </a:rPr>
              <a:t>More things to know</a:t>
            </a:r>
            <a:endParaRPr lang="en-GB" sz="1467" b="1" dirty="0">
              <a:solidFill>
                <a:srgbClr val="3341A4"/>
              </a:solidFill>
              <a:cs typeface="Segoe UI" panose="020B0502040204020203" pitchFamily="34" charset="0"/>
            </a:endParaRPr>
          </a:p>
        </p:txBody>
      </p:sp>
      <p:sp>
        <p:nvSpPr>
          <p:cNvPr id="36" name="TextBox 35">
            <a:extLst>
              <a:ext uri="{FF2B5EF4-FFF2-40B4-BE49-F238E27FC236}">
                <a16:creationId xmlns:a16="http://schemas.microsoft.com/office/drawing/2014/main" id="{43D5692C-2BA6-4B6D-9ABC-4BE2F3DFA4C9}"/>
              </a:ext>
            </a:extLst>
          </p:cNvPr>
          <p:cNvSpPr txBox="1"/>
          <p:nvPr/>
        </p:nvSpPr>
        <p:spPr>
          <a:xfrm>
            <a:off x="4401934" y="3896850"/>
            <a:ext cx="3535601" cy="1869743"/>
          </a:xfrm>
          <a:prstGeom prst="rect">
            <a:avLst/>
          </a:prstGeom>
          <a:noFill/>
        </p:spPr>
        <p:txBody>
          <a:bodyPr wrap="square" rtlCol="0">
            <a:spAutoFit/>
          </a:bodyPr>
          <a:lstStyle/>
          <a:p>
            <a:pPr marL="171450" indent="-171450">
              <a:buFont typeface="Arial" panose="020B0604020202020204" pitchFamily="34" charset="0"/>
              <a:buChar char="•"/>
            </a:pPr>
            <a:r>
              <a:rPr lang="en-US" sz="1050" dirty="0"/>
              <a:t>Interactive presenter modes are only available for the desktop version of Teams.</a:t>
            </a:r>
          </a:p>
          <a:p>
            <a:pPr marL="171450" indent="-171450">
              <a:buFont typeface="Arial" panose="020B0604020202020204" pitchFamily="34" charset="0"/>
              <a:buChar char="•"/>
            </a:pPr>
            <a:endParaRPr lang="en-US" sz="1050" dirty="0"/>
          </a:p>
          <a:p>
            <a:pPr marL="171450" indent="-171450">
              <a:buFont typeface="Arial" panose="020B0604020202020204" pitchFamily="34" charset="0"/>
              <a:buChar char="•"/>
            </a:pPr>
            <a:r>
              <a:rPr lang="en-US" sz="1050" dirty="0"/>
              <a:t>Meeting attendees using the mobile or online versions of Teams will see a shared window or screen and presenter video separately.</a:t>
            </a:r>
          </a:p>
          <a:p>
            <a:pPr marL="171450" indent="-171450">
              <a:buFont typeface="Arial" panose="020B0604020202020204" pitchFamily="34" charset="0"/>
              <a:buChar char="•"/>
            </a:pPr>
            <a:endParaRPr lang="en-US" sz="1050" dirty="0"/>
          </a:p>
          <a:p>
            <a:pPr marL="171450" indent="-171450">
              <a:buFont typeface="Arial" panose="020B0604020202020204" pitchFamily="34" charset="0"/>
              <a:buChar char="•"/>
            </a:pPr>
            <a:r>
              <a:rPr lang="en-US" sz="1050" dirty="0"/>
              <a:t>When you use an interactive presenter mode, a small, moveable picture-in-picture window pops up to show you what your audience sees. If you close this window and need it again, restart the presenter mode.</a:t>
            </a:r>
          </a:p>
        </p:txBody>
      </p:sp>
      <p:grpSp>
        <p:nvGrpSpPr>
          <p:cNvPr id="31" name="Group 30">
            <a:extLst>
              <a:ext uri="{FF2B5EF4-FFF2-40B4-BE49-F238E27FC236}">
                <a16:creationId xmlns:a16="http://schemas.microsoft.com/office/drawing/2014/main" id="{930BE8C8-D349-2624-57DE-771A95F7314C}"/>
              </a:ext>
            </a:extLst>
          </p:cNvPr>
          <p:cNvGrpSpPr/>
          <p:nvPr/>
        </p:nvGrpSpPr>
        <p:grpSpPr>
          <a:xfrm>
            <a:off x="0" y="6064526"/>
            <a:ext cx="7901932" cy="1715875"/>
            <a:chOff x="0" y="6072146"/>
            <a:chExt cx="7901932" cy="1715875"/>
          </a:xfrm>
        </p:grpSpPr>
        <p:sp>
          <p:nvSpPr>
            <p:cNvPr id="28" name="TextBox 27">
              <a:extLst>
                <a:ext uri="{FF2B5EF4-FFF2-40B4-BE49-F238E27FC236}">
                  <a16:creationId xmlns:a16="http://schemas.microsoft.com/office/drawing/2014/main" id="{B491298A-0DB4-4A31-AD5F-598751FAACE5}"/>
                </a:ext>
              </a:extLst>
            </p:cNvPr>
            <p:cNvSpPr txBox="1"/>
            <p:nvPr/>
          </p:nvSpPr>
          <p:spPr>
            <a:xfrm>
              <a:off x="5819563" y="7490652"/>
              <a:ext cx="1862555" cy="276999"/>
            </a:xfrm>
            <a:prstGeom prst="rect">
              <a:avLst/>
            </a:prstGeom>
            <a:noFill/>
            <a:ln>
              <a:noFill/>
            </a:ln>
          </p:spPr>
          <p:txBody>
            <a:bodyPr vert="horz" wrap="square" rtlCol="0">
              <a:spAutoFit/>
            </a:bodyPr>
            <a:lstStyle/>
            <a:p>
              <a:pPr defTabSz="323385"/>
              <a:r>
                <a:rPr lang="en-US" sz="1200" i="1" dirty="0">
                  <a:solidFill>
                    <a:srgbClr val="3341A4"/>
                  </a:solidFill>
                  <a:cs typeface="Segoe UI" panose="020B0502040204020203" pitchFamily="34" charset="0"/>
                </a:rPr>
                <a:t>Reporter Presenter Mode</a:t>
              </a:r>
              <a:endParaRPr lang="en-GB" sz="1200" i="1" dirty="0">
                <a:solidFill>
                  <a:srgbClr val="3341A4"/>
                </a:solidFill>
                <a:latin typeface="Calibri" panose="020F0502020204030204" pitchFamily="34" charset="0"/>
                <a:cs typeface="Calibri" panose="020F0502020204030204" pitchFamily="34" charset="0"/>
              </a:endParaRPr>
            </a:p>
          </p:txBody>
        </p:sp>
        <p:pic>
          <p:nvPicPr>
            <p:cNvPr id="1028" name="Picture 4" descr="Standout presenter mode">
              <a:extLst>
                <a:ext uri="{FF2B5EF4-FFF2-40B4-BE49-F238E27FC236}">
                  <a16:creationId xmlns:a16="http://schemas.microsoft.com/office/drawing/2014/main" id="{E2F40C9C-2C2C-D5DE-6877-A9188A5F5A3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6079583"/>
              <a:ext cx="2470426" cy="14394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727C539-E5C7-07DE-E085-2B8A2ACA296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67760" y="6072146"/>
              <a:ext cx="2630791" cy="14469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CED1FBB-E59C-03CC-816B-E16277C2A98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44086" y="6080665"/>
              <a:ext cx="2457846" cy="142271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BC7E9C44-59B4-38A7-2970-CC967462AE8B}"/>
                </a:ext>
              </a:extLst>
            </p:cNvPr>
            <p:cNvSpPr txBox="1"/>
            <p:nvPr/>
          </p:nvSpPr>
          <p:spPr>
            <a:xfrm>
              <a:off x="2943748" y="7511022"/>
              <a:ext cx="2078813" cy="276999"/>
            </a:xfrm>
            <a:prstGeom prst="rect">
              <a:avLst/>
            </a:prstGeom>
            <a:noFill/>
            <a:ln>
              <a:noFill/>
            </a:ln>
          </p:spPr>
          <p:txBody>
            <a:bodyPr vert="horz" wrap="square" rtlCol="0">
              <a:spAutoFit/>
            </a:bodyPr>
            <a:lstStyle/>
            <a:p>
              <a:pPr defTabSz="323385"/>
              <a:r>
                <a:rPr lang="en-US" sz="1200" i="1" dirty="0">
                  <a:solidFill>
                    <a:srgbClr val="3341A4"/>
                  </a:solidFill>
                  <a:cs typeface="Segoe UI" panose="020B0502040204020203" pitchFamily="34" charset="0"/>
                </a:rPr>
                <a:t>Side-by-Side Presenter Mode</a:t>
              </a:r>
              <a:endParaRPr lang="en-GB" sz="1200" i="1" dirty="0">
                <a:solidFill>
                  <a:srgbClr val="3341A4"/>
                </a:solidFill>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D8EBB639-33CF-2ACE-022D-0888D9489B9C}"/>
                </a:ext>
              </a:extLst>
            </p:cNvPr>
            <p:cNvSpPr txBox="1"/>
            <p:nvPr/>
          </p:nvSpPr>
          <p:spPr>
            <a:xfrm>
              <a:off x="329385" y="7494841"/>
              <a:ext cx="1862555" cy="276999"/>
            </a:xfrm>
            <a:prstGeom prst="rect">
              <a:avLst/>
            </a:prstGeom>
            <a:noFill/>
            <a:ln>
              <a:noFill/>
            </a:ln>
          </p:spPr>
          <p:txBody>
            <a:bodyPr vert="horz" wrap="square" rtlCol="0">
              <a:spAutoFit/>
            </a:bodyPr>
            <a:lstStyle/>
            <a:p>
              <a:pPr defTabSz="323385"/>
              <a:r>
                <a:rPr lang="en-US" sz="1200" i="1" dirty="0">
                  <a:solidFill>
                    <a:srgbClr val="3341A4"/>
                  </a:solidFill>
                  <a:cs typeface="Segoe UI" panose="020B0502040204020203" pitchFamily="34" charset="0"/>
                </a:rPr>
                <a:t>Standout Presenter Mode</a:t>
              </a:r>
              <a:endParaRPr lang="en-GB" sz="1200" i="1" dirty="0">
                <a:solidFill>
                  <a:srgbClr val="3341A4"/>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03706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icrosoft 365 PPT Template - 2018">
  <a:themeElements>
    <a:clrScheme name="Teams">
      <a:dk1>
        <a:srgbClr val="252423"/>
      </a:dk1>
      <a:lt1>
        <a:sysClr val="window" lastClr="FFFFFF"/>
      </a:lt1>
      <a:dk2>
        <a:srgbClr val="6264A7"/>
      </a:dk2>
      <a:lt2>
        <a:srgbClr val="F3F2F1"/>
      </a:lt2>
      <a:accent1>
        <a:srgbClr val="C50E2E"/>
      </a:accent1>
      <a:accent2>
        <a:srgbClr val="9FA4FE"/>
      </a:accent2>
      <a:accent3>
        <a:srgbClr val="ED1B3E"/>
      </a:accent3>
      <a:accent4>
        <a:srgbClr val="605E5C"/>
      </a:accent4>
      <a:accent5>
        <a:srgbClr val="BEBBB8"/>
      </a:accent5>
      <a:accent6>
        <a:srgbClr val="E1DFDD"/>
      </a:accent6>
      <a:hlink>
        <a:srgbClr val="6264A7"/>
      </a:hlink>
      <a:folHlink>
        <a:srgbClr val="C8C6C4"/>
      </a:folHlink>
    </a:clrScheme>
    <a:fontScheme name="Custom 25">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 365 PPT Template 2018_2" id="{01A7FB2A-7862-441E-89D5-C3EE05893CAC}" vid="{DEC62A46-47F5-4825-899D-4E8B117FF7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F039F70849714D8D64DB85DFD7FFD9" ma:contentTypeVersion="4" ma:contentTypeDescription="Create a new document." ma:contentTypeScope="" ma:versionID="48300fa210375a76ab89c805355ebbdc">
  <xsd:schema xmlns:xsd="http://www.w3.org/2001/XMLSchema" xmlns:xs="http://www.w3.org/2001/XMLSchema" xmlns:p="http://schemas.microsoft.com/office/2006/metadata/properties" xmlns:ns2="d2980e3e-2edb-48c1-883c-4599b3587b16" targetNamespace="http://schemas.microsoft.com/office/2006/metadata/properties" ma:root="true" ma:fieldsID="c0fe868a4f013858c59cddb314232c23" ns2:_="">
    <xsd:import namespace="d2980e3e-2edb-48c1-883c-4599b3587b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80e3e-2edb-48c1-883c-4599b3587b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542E3E-A573-45A0-8E06-64D5D9138BF9}">
  <ds:schemaRefs>
    <ds:schemaRef ds:uri="d2980e3e-2edb-48c1-883c-4599b3587b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799D4A5-F6F2-4D4F-8BD4-B5C0002FAC35}">
  <ds:schemaRefs>
    <ds:schemaRef ds:uri="http://schemas.microsoft.com/sharepoint/v3/contenttype/forms"/>
  </ds:schemaRefs>
</ds:datastoreItem>
</file>

<file path=customXml/itemProps3.xml><?xml version="1.0" encoding="utf-8"?>
<ds:datastoreItem xmlns:ds="http://schemas.openxmlformats.org/officeDocument/2006/customXml" ds:itemID="{0D481C2D-491B-46B5-BF30-6C53B550A5C4}">
  <ds:schemaRefs>
    <ds:schemaRef ds:uri="http://schemas.openxmlformats.org/package/2006/metadata/core-properties"/>
    <ds:schemaRef ds:uri="http://schemas.microsoft.com/office/2006/metadata/propertie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d2980e3e-2edb-48c1-883c-4599b3587b16"/>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306</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Calibri Light</vt:lpstr>
      <vt:lpstr>Segoe UI</vt:lpstr>
      <vt:lpstr>Segoe UI Semibold</vt:lpstr>
      <vt:lpstr>Wingdings</vt:lpstr>
      <vt:lpstr>Office Theme</vt:lpstr>
      <vt:lpstr>Microsoft 365 PPT Template - 2018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Wynn</dc:creator>
  <cp:lastModifiedBy>John Steckroth (INDIGO SLATE)</cp:lastModifiedBy>
  <cp:revision>62</cp:revision>
  <dcterms:created xsi:type="dcterms:W3CDTF">2021-10-05T19:32:10Z</dcterms:created>
  <dcterms:modified xsi:type="dcterms:W3CDTF">2022-10-04T20:50:02Z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0x01010091F039F70849714D8D64DB85DFD7FFD9</vt:lpwstr>
  </property>
  <property fmtid="{D5CDD505-2E9C-101B-9397-08002B2CF9AE}" pid="3" name="MediaServiceImageTags">
    <vt:lpwstr/>
  </property>
</Properties>
</file>